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xml" ContentType="application/vnd.openxmlformats-officedocument.presentationml.tags+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57" r:id="rId5"/>
    <p:sldId id="2147379343" r:id="rId6"/>
    <p:sldId id="265" r:id="rId7"/>
    <p:sldId id="308" r:id="rId8"/>
    <p:sldId id="2147379339" r:id="rId9"/>
    <p:sldId id="312" r:id="rId10"/>
    <p:sldId id="315" r:id="rId11"/>
    <p:sldId id="313" r:id="rId12"/>
    <p:sldId id="314" r:id="rId13"/>
    <p:sldId id="311" r:id="rId14"/>
    <p:sldId id="310" r:id="rId15"/>
    <p:sldId id="267" r:id="rId16"/>
    <p:sldId id="2147379344" r:id="rId17"/>
    <p:sldId id="269" r:id="rId18"/>
    <p:sldId id="309" r:id="rId19"/>
    <p:sldId id="316" r:id="rId20"/>
    <p:sldId id="317" r:id="rId21"/>
    <p:sldId id="2147379342" r:id="rId22"/>
    <p:sldId id="319" r:id="rId23"/>
    <p:sldId id="320" r:id="rId24"/>
    <p:sldId id="321" r:id="rId25"/>
    <p:sldId id="266" r:id="rId26"/>
    <p:sldId id="2147379341" r:id="rId27"/>
    <p:sldId id="2147379318" r:id="rId28"/>
    <p:sldId id="2147379317" r:id="rId29"/>
    <p:sldId id="2147379336" r:id="rId30"/>
    <p:sldId id="2147379337" r:id="rId31"/>
    <p:sldId id="2147379338" r:id="rId32"/>
    <p:sldId id="2147379340" r:id="rId33"/>
    <p:sldId id="30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4C2910-6AC8-0A23-FFB4-72D2A16BCAD2}" v="80" dt="2025-11-13T09:03:26.115"/>
    <p1510:client id="{90E8BD8E-2127-B023-32B9-DF80D961281D}" v="88" dt="2025-11-13T14:27:52.659"/>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_rels/data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DBE183-B675-48D3-BA19-B2273648FEC3}" type="doc">
      <dgm:prSet loTypeId="urn:microsoft.com/office/officeart/2009/3/layout/IncreasingArrowsProcess" loCatId="process" qsTypeId="urn:microsoft.com/office/officeart/2005/8/quickstyle/simple2" qsCatId="simple" csTypeId="urn:microsoft.com/office/officeart/2005/8/colors/colorful3" csCatId="colorful" phldr="1"/>
      <dgm:spPr/>
      <dgm:t>
        <a:bodyPr/>
        <a:lstStyle/>
        <a:p>
          <a:endParaRPr lang="en-GB"/>
        </a:p>
      </dgm:t>
    </dgm:pt>
    <dgm:pt modelId="{D66E4F67-5E36-4928-BDBD-55135F991D75}">
      <dgm:prSet phldrT="[Text]"/>
      <dgm:spPr/>
      <dgm:t>
        <a:bodyPr/>
        <a:lstStyle/>
        <a:p>
          <a:r>
            <a:rPr lang="en-GB" dirty="0"/>
            <a:t>Phase 1</a:t>
          </a:r>
        </a:p>
      </dgm:t>
    </dgm:pt>
    <dgm:pt modelId="{7F994B0E-BEE1-4E88-BF3C-09F1988A1134}" type="parTrans" cxnId="{358E00CB-65E8-410C-B2DA-A53C4782406B}">
      <dgm:prSet/>
      <dgm:spPr/>
      <dgm:t>
        <a:bodyPr/>
        <a:lstStyle/>
        <a:p>
          <a:endParaRPr lang="en-GB"/>
        </a:p>
      </dgm:t>
    </dgm:pt>
    <dgm:pt modelId="{B71D2749-977F-47BF-944A-1D0B5E999966}" type="sibTrans" cxnId="{358E00CB-65E8-410C-B2DA-A53C4782406B}">
      <dgm:prSet/>
      <dgm:spPr/>
      <dgm:t>
        <a:bodyPr/>
        <a:lstStyle/>
        <a:p>
          <a:endParaRPr lang="en-GB"/>
        </a:p>
      </dgm:t>
    </dgm:pt>
    <dgm:pt modelId="{087C07FC-0E48-4855-B197-673344E7B936}">
      <dgm:prSet phldrT="[Text]"/>
      <dgm:spPr/>
      <dgm:t>
        <a:bodyPr/>
        <a:lstStyle/>
        <a:p>
          <a:pPr algn="ctr"/>
          <a:r>
            <a:rPr lang="en-GB" dirty="0"/>
            <a:t>Co-design of social prescribing pathway</a:t>
          </a:r>
        </a:p>
      </dgm:t>
    </dgm:pt>
    <dgm:pt modelId="{E9C878DF-FA0F-4DF8-B410-E46A9C37C8FC}" type="parTrans" cxnId="{659936B9-FE0D-4FC7-A01B-AE8D8421E702}">
      <dgm:prSet/>
      <dgm:spPr/>
      <dgm:t>
        <a:bodyPr/>
        <a:lstStyle/>
        <a:p>
          <a:endParaRPr lang="en-GB"/>
        </a:p>
      </dgm:t>
    </dgm:pt>
    <dgm:pt modelId="{647000DA-DEC7-4EF7-B796-8808A95BEF98}" type="sibTrans" cxnId="{659936B9-FE0D-4FC7-A01B-AE8D8421E702}">
      <dgm:prSet/>
      <dgm:spPr/>
      <dgm:t>
        <a:bodyPr/>
        <a:lstStyle/>
        <a:p>
          <a:endParaRPr lang="en-GB"/>
        </a:p>
      </dgm:t>
    </dgm:pt>
    <dgm:pt modelId="{A681ED97-0F0F-4E70-87EC-CE7D65097A71}">
      <dgm:prSet phldrT="[Text]"/>
      <dgm:spPr/>
      <dgm:t>
        <a:bodyPr/>
        <a:lstStyle/>
        <a:p>
          <a:r>
            <a:rPr lang="en-GB" dirty="0"/>
            <a:t>Phase 2</a:t>
          </a:r>
        </a:p>
      </dgm:t>
    </dgm:pt>
    <dgm:pt modelId="{6F41330F-024C-48ED-87AE-1448DA8B3C54}" type="parTrans" cxnId="{B4EA78D5-C0F8-424E-9075-77789A126A8F}">
      <dgm:prSet/>
      <dgm:spPr/>
      <dgm:t>
        <a:bodyPr/>
        <a:lstStyle/>
        <a:p>
          <a:endParaRPr lang="en-GB"/>
        </a:p>
      </dgm:t>
    </dgm:pt>
    <dgm:pt modelId="{CEA86484-7CCF-4CED-8852-E730D04274DD}" type="sibTrans" cxnId="{B4EA78D5-C0F8-424E-9075-77789A126A8F}">
      <dgm:prSet/>
      <dgm:spPr/>
      <dgm:t>
        <a:bodyPr/>
        <a:lstStyle/>
        <a:p>
          <a:endParaRPr lang="en-GB"/>
        </a:p>
      </dgm:t>
    </dgm:pt>
    <dgm:pt modelId="{F7E3D1B3-35C0-4191-B738-C5BE093658F4}">
      <dgm:prSet phldrT="[Text]"/>
      <dgm:spPr/>
      <dgm:t>
        <a:bodyPr/>
        <a:lstStyle/>
        <a:p>
          <a:pPr algn="ctr"/>
          <a:r>
            <a:rPr lang="en-GB" dirty="0"/>
            <a:t>Mixed-methods trial with 600 CYP</a:t>
          </a:r>
        </a:p>
      </dgm:t>
    </dgm:pt>
    <dgm:pt modelId="{6FEB239F-B60F-43E4-9CF2-0DE11BBD6537}" type="parTrans" cxnId="{6A1A49EC-873E-45FF-9A88-5CB8F9F20C52}">
      <dgm:prSet/>
      <dgm:spPr/>
      <dgm:t>
        <a:bodyPr/>
        <a:lstStyle/>
        <a:p>
          <a:endParaRPr lang="en-GB"/>
        </a:p>
      </dgm:t>
    </dgm:pt>
    <dgm:pt modelId="{CFB9753F-A2AB-4EA4-AED4-CA2ED2D7E344}" type="sibTrans" cxnId="{6A1A49EC-873E-45FF-9A88-5CB8F9F20C52}">
      <dgm:prSet/>
      <dgm:spPr/>
      <dgm:t>
        <a:bodyPr/>
        <a:lstStyle/>
        <a:p>
          <a:endParaRPr lang="en-GB"/>
        </a:p>
      </dgm:t>
    </dgm:pt>
    <dgm:pt modelId="{DE20264A-13CC-4E81-B738-0686359BD6DC}">
      <dgm:prSet phldrT="[Text]"/>
      <dgm:spPr/>
      <dgm:t>
        <a:bodyPr/>
        <a:lstStyle/>
        <a:p>
          <a:r>
            <a:rPr lang="en-GB" dirty="0"/>
            <a:t>Phase 3</a:t>
          </a:r>
        </a:p>
      </dgm:t>
    </dgm:pt>
    <dgm:pt modelId="{6512161D-2FAA-458B-B93E-86438C525EF1}" type="parTrans" cxnId="{E5C4ED42-1EFB-47B6-B1E1-7F73229268DF}">
      <dgm:prSet/>
      <dgm:spPr/>
      <dgm:t>
        <a:bodyPr/>
        <a:lstStyle/>
        <a:p>
          <a:endParaRPr lang="en-GB"/>
        </a:p>
      </dgm:t>
    </dgm:pt>
    <dgm:pt modelId="{490DFBC0-DC6B-45DA-BE84-6805A04CB224}" type="sibTrans" cxnId="{E5C4ED42-1EFB-47B6-B1E1-7F73229268DF}">
      <dgm:prSet/>
      <dgm:spPr/>
      <dgm:t>
        <a:bodyPr/>
        <a:lstStyle/>
        <a:p>
          <a:endParaRPr lang="en-GB"/>
        </a:p>
      </dgm:t>
    </dgm:pt>
    <dgm:pt modelId="{5E6919EC-ED88-480C-A19D-A743171C0842}">
      <dgm:prSet phldrT="[Text]"/>
      <dgm:spPr/>
      <dgm:t>
        <a:bodyPr/>
        <a:lstStyle/>
        <a:p>
          <a:pPr algn="ctr"/>
          <a:r>
            <a:rPr lang="en-GB" dirty="0"/>
            <a:t>Development of implementation model for scaling the pathway nationally</a:t>
          </a:r>
        </a:p>
      </dgm:t>
    </dgm:pt>
    <dgm:pt modelId="{386A327E-EC8F-426B-8A6F-71E0AC337CDC}" type="parTrans" cxnId="{3D4F90A4-FBA5-46EE-AC46-AB764FA5D95B}">
      <dgm:prSet/>
      <dgm:spPr/>
      <dgm:t>
        <a:bodyPr/>
        <a:lstStyle/>
        <a:p>
          <a:endParaRPr lang="en-GB"/>
        </a:p>
      </dgm:t>
    </dgm:pt>
    <dgm:pt modelId="{0D46D385-04D9-43E4-847F-BCB447EAED53}" type="sibTrans" cxnId="{3D4F90A4-FBA5-46EE-AC46-AB764FA5D95B}">
      <dgm:prSet/>
      <dgm:spPr/>
      <dgm:t>
        <a:bodyPr/>
        <a:lstStyle/>
        <a:p>
          <a:endParaRPr lang="en-GB"/>
        </a:p>
      </dgm:t>
    </dgm:pt>
    <dgm:pt modelId="{47A5772E-DE3A-4649-8E47-94C0CCC40019}" type="pres">
      <dgm:prSet presAssocID="{82DBE183-B675-48D3-BA19-B2273648FEC3}" presName="Name0" presStyleCnt="0">
        <dgm:presLayoutVars>
          <dgm:chMax val="5"/>
          <dgm:chPref val="5"/>
          <dgm:dir/>
          <dgm:animLvl val="lvl"/>
        </dgm:presLayoutVars>
      </dgm:prSet>
      <dgm:spPr/>
    </dgm:pt>
    <dgm:pt modelId="{C97B543D-602E-4B08-A2A0-043B78E7ED28}" type="pres">
      <dgm:prSet presAssocID="{D66E4F67-5E36-4928-BDBD-55135F991D75}" presName="parentText1" presStyleLbl="node1" presStyleIdx="0" presStyleCnt="3">
        <dgm:presLayoutVars>
          <dgm:chMax/>
          <dgm:chPref val="3"/>
          <dgm:bulletEnabled val="1"/>
        </dgm:presLayoutVars>
      </dgm:prSet>
      <dgm:spPr/>
    </dgm:pt>
    <dgm:pt modelId="{3E47179C-B483-4BFA-9AC1-32CB9A0AD8A4}" type="pres">
      <dgm:prSet presAssocID="{D66E4F67-5E36-4928-BDBD-55135F991D75}" presName="childText1" presStyleLbl="solidAlignAcc1" presStyleIdx="0" presStyleCnt="3">
        <dgm:presLayoutVars>
          <dgm:chMax val="0"/>
          <dgm:chPref val="0"/>
          <dgm:bulletEnabled val="1"/>
        </dgm:presLayoutVars>
      </dgm:prSet>
      <dgm:spPr/>
    </dgm:pt>
    <dgm:pt modelId="{68FBB77A-8302-4BAC-8898-2F7E4D57AF40}" type="pres">
      <dgm:prSet presAssocID="{A681ED97-0F0F-4E70-87EC-CE7D65097A71}" presName="parentText2" presStyleLbl="node1" presStyleIdx="1" presStyleCnt="3">
        <dgm:presLayoutVars>
          <dgm:chMax/>
          <dgm:chPref val="3"/>
          <dgm:bulletEnabled val="1"/>
        </dgm:presLayoutVars>
      </dgm:prSet>
      <dgm:spPr/>
    </dgm:pt>
    <dgm:pt modelId="{C460CA27-E1DE-4816-BF92-E64F4CFD884E}" type="pres">
      <dgm:prSet presAssocID="{A681ED97-0F0F-4E70-87EC-CE7D65097A71}" presName="childText2" presStyleLbl="solidAlignAcc1" presStyleIdx="1" presStyleCnt="3">
        <dgm:presLayoutVars>
          <dgm:chMax val="0"/>
          <dgm:chPref val="0"/>
          <dgm:bulletEnabled val="1"/>
        </dgm:presLayoutVars>
      </dgm:prSet>
      <dgm:spPr/>
    </dgm:pt>
    <dgm:pt modelId="{555C227C-C420-4153-BB90-D84E7AC6FA3A}" type="pres">
      <dgm:prSet presAssocID="{DE20264A-13CC-4E81-B738-0686359BD6DC}" presName="parentText3" presStyleLbl="node1" presStyleIdx="2" presStyleCnt="3">
        <dgm:presLayoutVars>
          <dgm:chMax/>
          <dgm:chPref val="3"/>
          <dgm:bulletEnabled val="1"/>
        </dgm:presLayoutVars>
      </dgm:prSet>
      <dgm:spPr/>
    </dgm:pt>
    <dgm:pt modelId="{0F75E723-F780-4819-9C11-B9A1677FEBBD}" type="pres">
      <dgm:prSet presAssocID="{DE20264A-13CC-4E81-B738-0686359BD6DC}" presName="childText3" presStyleLbl="solidAlignAcc1" presStyleIdx="2" presStyleCnt="3">
        <dgm:presLayoutVars>
          <dgm:chMax val="0"/>
          <dgm:chPref val="0"/>
          <dgm:bulletEnabled val="1"/>
        </dgm:presLayoutVars>
      </dgm:prSet>
      <dgm:spPr/>
    </dgm:pt>
  </dgm:ptLst>
  <dgm:cxnLst>
    <dgm:cxn modelId="{D4838D00-B48B-45A2-A013-B2ECDD409F21}" type="presOf" srcId="{A681ED97-0F0F-4E70-87EC-CE7D65097A71}" destId="{68FBB77A-8302-4BAC-8898-2F7E4D57AF40}" srcOrd="0" destOrd="0" presId="urn:microsoft.com/office/officeart/2009/3/layout/IncreasingArrowsProcess"/>
    <dgm:cxn modelId="{78D06601-8D22-4D71-958C-A7C1F4B90BEA}" type="presOf" srcId="{087C07FC-0E48-4855-B197-673344E7B936}" destId="{3E47179C-B483-4BFA-9AC1-32CB9A0AD8A4}" srcOrd="0" destOrd="0" presId="urn:microsoft.com/office/officeart/2009/3/layout/IncreasingArrowsProcess"/>
    <dgm:cxn modelId="{E5C4ED42-1EFB-47B6-B1E1-7F73229268DF}" srcId="{82DBE183-B675-48D3-BA19-B2273648FEC3}" destId="{DE20264A-13CC-4E81-B738-0686359BD6DC}" srcOrd="2" destOrd="0" parTransId="{6512161D-2FAA-458B-B93E-86438C525EF1}" sibTransId="{490DFBC0-DC6B-45DA-BE84-6805A04CB224}"/>
    <dgm:cxn modelId="{AC6C9A45-2CFD-4888-A61D-1D5ABDEBC4F1}" type="presOf" srcId="{5E6919EC-ED88-480C-A19D-A743171C0842}" destId="{0F75E723-F780-4819-9C11-B9A1677FEBBD}" srcOrd="0" destOrd="0" presId="urn:microsoft.com/office/officeart/2009/3/layout/IncreasingArrowsProcess"/>
    <dgm:cxn modelId="{5FF64470-1199-4AB2-9353-33250B0CD12C}" type="presOf" srcId="{82DBE183-B675-48D3-BA19-B2273648FEC3}" destId="{47A5772E-DE3A-4649-8E47-94C0CCC40019}" srcOrd="0" destOrd="0" presId="urn:microsoft.com/office/officeart/2009/3/layout/IncreasingArrowsProcess"/>
    <dgm:cxn modelId="{5CBB7857-50C2-461D-B9A3-60AC15D902B1}" type="presOf" srcId="{D66E4F67-5E36-4928-BDBD-55135F991D75}" destId="{C97B543D-602E-4B08-A2A0-043B78E7ED28}" srcOrd="0" destOrd="0" presId="urn:microsoft.com/office/officeart/2009/3/layout/IncreasingArrowsProcess"/>
    <dgm:cxn modelId="{69A1B49D-87A5-4B9B-BDA3-887B07E8B1F5}" type="presOf" srcId="{F7E3D1B3-35C0-4191-B738-C5BE093658F4}" destId="{C460CA27-E1DE-4816-BF92-E64F4CFD884E}" srcOrd="0" destOrd="0" presId="urn:microsoft.com/office/officeart/2009/3/layout/IncreasingArrowsProcess"/>
    <dgm:cxn modelId="{3D4F90A4-FBA5-46EE-AC46-AB764FA5D95B}" srcId="{DE20264A-13CC-4E81-B738-0686359BD6DC}" destId="{5E6919EC-ED88-480C-A19D-A743171C0842}" srcOrd="0" destOrd="0" parTransId="{386A327E-EC8F-426B-8A6F-71E0AC337CDC}" sibTransId="{0D46D385-04D9-43E4-847F-BCB447EAED53}"/>
    <dgm:cxn modelId="{659936B9-FE0D-4FC7-A01B-AE8D8421E702}" srcId="{D66E4F67-5E36-4928-BDBD-55135F991D75}" destId="{087C07FC-0E48-4855-B197-673344E7B936}" srcOrd="0" destOrd="0" parTransId="{E9C878DF-FA0F-4DF8-B410-E46A9C37C8FC}" sibTransId="{647000DA-DEC7-4EF7-B796-8808A95BEF98}"/>
    <dgm:cxn modelId="{18B79BC4-85F6-4FB6-AF03-F62A2D4A0693}" type="presOf" srcId="{DE20264A-13CC-4E81-B738-0686359BD6DC}" destId="{555C227C-C420-4153-BB90-D84E7AC6FA3A}" srcOrd="0" destOrd="0" presId="urn:microsoft.com/office/officeart/2009/3/layout/IncreasingArrowsProcess"/>
    <dgm:cxn modelId="{358E00CB-65E8-410C-B2DA-A53C4782406B}" srcId="{82DBE183-B675-48D3-BA19-B2273648FEC3}" destId="{D66E4F67-5E36-4928-BDBD-55135F991D75}" srcOrd="0" destOrd="0" parTransId="{7F994B0E-BEE1-4E88-BF3C-09F1988A1134}" sibTransId="{B71D2749-977F-47BF-944A-1D0B5E999966}"/>
    <dgm:cxn modelId="{B4EA78D5-C0F8-424E-9075-77789A126A8F}" srcId="{82DBE183-B675-48D3-BA19-B2273648FEC3}" destId="{A681ED97-0F0F-4E70-87EC-CE7D65097A71}" srcOrd="1" destOrd="0" parTransId="{6F41330F-024C-48ED-87AE-1448DA8B3C54}" sibTransId="{CEA86484-7CCF-4CED-8852-E730D04274DD}"/>
    <dgm:cxn modelId="{6A1A49EC-873E-45FF-9A88-5CB8F9F20C52}" srcId="{A681ED97-0F0F-4E70-87EC-CE7D65097A71}" destId="{F7E3D1B3-35C0-4191-B738-C5BE093658F4}" srcOrd="0" destOrd="0" parTransId="{6FEB239F-B60F-43E4-9CF2-0DE11BBD6537}" sibTransId="{CFB9753F-A2AB-4EA4-AED4-CA2ED2D7E344}"/>
    <dgm:cxn modelId="{5D293AE5-C1C7-4004-ABA5-C214C600B756}" type="presParOf" srcId="{47A5772E-DE3A-4649-8E47-94C0CCC40019}" destId="{C97B543D-602E-4B08-A2A0-043B78E7ED28}" srcOrd="0" destOrd="0" presId="urn:microsoft.com/office/officeart/2009/3/layout/IncreasingArrowsProcess"/>
    <dgm:cxn modelId="{5A611ED1-8259-4CB2-9589-B37ACB8E1DDC}" type="presParOf" srcId="{47A5772E-DE3A-4649-8E47-94C0CCC40019}" destId="{3E47179C-B483-4BFA-9AC1-32CB9A0AD8A4}" srcOrd="1" destOrd="0" presId="urn:microsoft.com/office/officeart/2009/3/layout/IncreasingArrowsProcess"/>
    <dgm:cxn modelId="{F6E3507C-64F3-4938-95DC-C0907EDFF638}" type="presParOf" srcId="{47A5772E-DE3A-4649-8E47-94C0CCC40019}" destId="{68FBB77A-8302-4BAC-8898-2F7E4D57AF40}" srcOrd="2" destOrd="0" presId="urn:microsoft.com/office/officeart/2009/3/layout/IncreasingArrowsProcess"/>
    <dgm:cxn modelId="{3B56621F-2763-4029-A9F8-4AC177D844ED}" type="presParOf" srcId="{47A5772E-DE3A-4649-8E47-94C0CCC40019}" destId="{C460CA27-E1DE-4816-BF92-E64F4CFD884E}" srcOrd="3" destOrd="0" presId="urn:microsoft.com/office/officeart/2009/3/layout/IncreasingArrowsProcess"/>
    <dgm:cxn modelId="{633D4167-7DB7-44A7-BFA5-736803790AAF}" type="presParOf" srcId="{47A5772E-DE3A-4649-8E47-94C0CCC40019}" destId="{555C227C-C420-4153-BB90-D84E7AC6FA3A}" srcOrd="4" destOrd="0" presId="urn:microsoft.com/office/officeart/2009/3/layout/IncreasingArrowsProcess"/>
    <dgm:cxn modelId="{D3D0F48E-B3D6-4C87-A51D-7330E9CC68AC}" type="presParOf" srcId="{47A5772E-DE3A-4649-8E47-94C0CCC40019}" destId="{0F75E723-F780-4819-9C11-B9A1677FEBBD}"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0880AC-CCEA-854F-8648-313D31E43FC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FE195BAD-4739-E343-8F5B-8F02AB9A38CF}">
      <dgm:prSet phldrT="[Text]"/>
      <dgm:spPr/>
      <dgm:t>
        <a:bodyPr/>
        <a:lstStyle/>
        <a:p>
          <a:pPr algn="ctr">
            <a:lnSpc>
              <a:spcPct val="90000"/>
            </a:lnSpc>
          </a:pPr>
          <a:r>
            <a:rPr lang="en-GB" sz="900" dirty="0">
              <a:latin typeface="Aptos"/>
              <a:ea typeface="+mn-ea"/>
              <a:cs typeface="+mn-cs"/>
            </a:rPr>
            <a:t>Innovation</a:t>
          </a:r>
        </a:p>
      </dgm:t>
    </dgm:pt>
    <dgm:pt modelId="{2827D273-0DD9-8D41-BFCE-7A56248EC985}" type="parTrans" cxnId="{4DC187D0-09CC-6D47-8C0C-4ED27DC18AA6}">
      <dgm:prSet/>
      <dgm:spPr/>
      <dgm:t>
        <a:bodyPr/>
        <a:lstStyle/>
        <a:p>
          <a:endParaRPr lang="en-GB"/>
        </a:p>
      </dgm:t>
    </dgm:pt>
    <dgm:pt modelId="{C5EDCF2D-7C15-FA4B-9394-D6C22F2FF552}" type="sibTrans" cxnId="{4DC187D0-09CC-6D47-8C0C-4ED27DC18AA6}">
      <dgm:prSet/>
      <dgm:spPr/>
      <dgm:t>
        <a:bodyPr/>
        <a:lstStyle/>
        <a:p>
          <a:endParaRPr lang="en-GB"/>
        </a:p>
      </dgm:t>
    </dgm:pt>
    <dgm:pt modelId="{C6A9C6EE-93F8-8244-BB01-5CC942B9DE31}">
      <dgm:prSet phldrT="[Text]"/>
      <dgm:spPr/>
      <dgm:t>
        <a:bodyPr/>
        <a:lstStyle/>
        <a:p>
          <a:pPr algn="ctr">
            <a:lnSpc>
              <a:spcPct val="90000"/>
            </a:lnSpc>
          </a:pPr>
          <a:r>
            <a:rPr lang="en-GB" sz="900" dirty="0">
              <a:latin typeface="Aptos"/>
              <a:ea typeface="+mn-ea"/>
              <a:cs typeface="+mn-cs"/>
            </a:rPr>
            <a:t>Evidence for innovation</a:t>
          </a:r>
        </a:p>
      </dgm:t>
    </dgm:pt>
    <dgm:pt modelId="{5218BF0B-2DB6-684D-94A3-80BEA320687C}" type="parTrans" cxnId="{1F0BF9A9-188A-9842-90E6-C2A848FBABCE}">
      <dgm:prSet/>
      <dgm:spPr/>
      <dgm:t>
        <a:bodyPr/>
        <a:lstStyle/>
        <a:p>
          <a:endParaRPr lang="en-GB"/>
        </a:p>
      </dgm:t>
    </dgm:pt>
    <dgm:pt modelId="{464C2E28-FE09-4241-8581-0ECFFA2DB4BD}" type="sibTrans" cxnId="{1F0BF9A9-188A-9842-90E6-C2A848FBABCE}">
      <dgm:prSet/>
      <dgm:spPr/>
      <dgm:t>
        <a:bodyPr/>
        <a:lstStyle/>
        <a:p>
          <a:endParaRPr lang="en-GB"/>
        </a:p>
      </dgm:t>
    </dgm:pt>
    <dgm:pt modelId="{5E9CF497-B953-4341-9A3E-189D39C0478A}">
      <dgm:prSet phldrT="[Text]"/>
      <dgm:spPr/>
      <dgm:t>
        <a:bodyPr/>
        <a:lstStyle/>
        <a:p>
          <a:pPr algn="ctr">
            <a:lnSpc>
              <a:spcPct val="90000"/>
            </a:lnSpc>
          </a:pPr>
          <a:r>
            <a:rPr lang="en-GB" sz="900" dirty="0">
              <a:latin typeface="Aptos" panose="02110004020202020204"/>
              <a:ea typeface="+mn-ea"/>
              <a:cs typeface="+mn-cs"/>
            </a:rPr>
            <a:t>Relative advantage</a:t>
          </a:r>
        </a:p>
      </dgm:t>
    </dgm:pt>
    <dgm:pt modelId="{AF4B9755-780F-A647-8A1F-14D500E43796}" type="parTrans" cxnId="{ACDF649A-990A-5C45-8B63-58D7100B523D}">
      <dgm:prSet/>
      <dgm:spPr/>
      <dgm:t>
        <a:bodyPr/>
        <a:lstStyle/>
        <a:p>
          <a:endParaRPr lang="en-GB"/>
        </a:p>
      </dgm:t>
    </dgm:pt>
    <dgm:pt modelId="{49702140-AF96-0E4E-BBA2-7BC6C4A11196}" type="sibTrans" cxnId="{ACDF649A-990A-5C45-8B63-58D7100B523D}">
      <dgm:prSet/>
      <dgm:spPr/>
      <dgm:t>
        <a:bodyPr/>
        <a:lstStyle/>
        <a:p>
          <a:endParaRPr lang="en-GB"/>
        </a:p>
      </dgm:t>
    </dgm:pt>
    <dgm:pt modelId="{339A50C7-2D97-2448-8ACC-E214F4AED93F}">
      <dgm:prSet phldrT="[Text]"/>
      <dgm:spPr/>
      <dgm:t>
        <a:bodyPr/>
        <a:lstStyle/>
        <a:p>
          <a:pPr algn="ctr">
            <a:lnSpc>
              <a:spcPct val="90000"/>
            </a:lnSpc>
          </a:pPr>
          <a:r>
            <a:rPr lang="en-GB" sz="900" dirty="0">
              <a:latin typeface="Aptos" panose="02110004020202020204"/>
              <a:ea typeface="+mn-ea"/>
              <a:cs typeface="+mn-cs"/>
            </a:rPr>
            <a:t>Individuals</a:t>
          </a:r>
        </a:p>
      </dgm:t>
    </dgm:pt>
    <dgm:pt modelId="{ACB61B0A-B541-AF45-B3A2-8627164DC7A2}" type="parTrans" cxnId="{795B60F5-4ADC-C940-8C79-DAA1A3078A95}">
      <dgm:prSet/>
      <dgm:spPr/>
      <dgm:t>
        <a:bodyPr/>
        <a:lstStyle/>
        <a:p>
          <a:endParaRPr lang="en-GB"/>
        </a:p>
      </dgm:t>
    </dgm:pt>
    <dgm:pt modelId="{2E39B48B-1A2D-9D4D-8541-57144A45A55F}" type="sibTrans" cxnId="{795B60F5-4ADC-C940-8C79-DAA1A3078A95}">
      <dgm:prSet/>
      <dgm:spPr/>
      <dgm:t>
        <a:bodyPr/>
        <a:lstStyle/>
        <a:p>
          <a:endParaRPr lang="en-GB"/>
        </a:p>
      </dgm:t>
    </dgm:pt>
    <dgm:pt modelId="{7AD4A606-9333-1D40-A791-11D71DEC8762}">
      <dgm:prSet phldrT="[Text]"/>
      <dgm:spPr/>
      <dgm:t>
        <a:bodyPr/>
        <a:lstStyle/>
        <a:p>
          <a:pPr algn="ctr">
            <a:lnSpc>
              <a:spcPct val="90000"/>
            </a:lnSpc>
          </a:pPr>
          <a:r>
            <a:rPr lang="en-GB" sz="900" dirty="0">
              <a:latin typeface="Aptos" panose="02110004020202020204"/>
              <a:ea typeface="+mn-ea"/>
              <a:cs typeface="+mn-cs"/>
            </a:rPr>
            <a:t>Social prescribers</a:t>
          </a:r>
        </a:p>
      </dgm:t>
    </dgm:pt>
    <dgm:pt modelId="{A2D635E5-3657-AE4A-AB96-0A624F75E00F}" type="parTrans" cxnId="{025713E5-86A2-2B4A-B326-DE588DFA200C}">
      <dgm:prSet/>
      <dgm:spPr/>
      <dgm:t>
        <a:bodyPr/>
        <a:lstStyle/>
        <a:p>
          <a:endParaRPr lang="en-GB"/>
        </a:p>
      </dgm:t>
    </dgm:pt>
    <dgm:pt modelId="{49073771-4428-F440-8F1B-B61E3020B4B3}" type="sibTrans" cxnId="{025713E5-86A2-2B4A-B326-DE588DFA200C}">
      <dgm:prSet/>
      <dgm:spPr/>
      <dgm:t>
        <a:bodyPr/>
        <a:lstStyle/>
        <a:p>
          <a:endParaRPr lang="en-GB"/>
        </a:p>
      </dgm:t>
    </dgm:pt>
    <dgm:pt modelId="{6B20A6F9-4EA9-3648-951D-ED637326053C}">
      <dgm:prSet/>
      <dgm:spPr/>
      <dgm:t>
        <a:bodyPr/>
        <a:lstStyle/>
        <a:p>
          <a:pPr algn="ctr">
            <a:lnSpc>
              <a:spcPct val="90000"/>
            </a:lnSpc>
          </a:pPr>
          <a:r>
            <a:rPr lang="en-GB" sz="900" dirty="0">
              <a:latin typeface="Aptos" panose="02110004020202020204"/>
              <a:ea typeface="+mn-ea"/>
              <a:cs typeface="+mn-cs"/>
            </a:rPr>
            <a:t>Outer setting</a:t>
          </a:r>
        </a:p>
      </dgm:t>
    </dgm:pt>
    <dgm:pt modelId="{C120C2E1-5A86-794C-A6B9-1EFF111A8363}" type="parTrans" cxnId="{EF73DE83-165C-BC4B-A4B9-CBE7BC77ABB5}">
      <dgm:prSet/>
      <dgm:spPr/>
      <dgm:t>
        <a:bodyPr/>
        <a:lstStyle/>
        <a:p>
          <a:endParaRPr lang="en-GB"/>
        </a:p>
      </dgm:t>
    </dgm:pt>
    <dgm:pt modelId="{36CE0C35-BDA2-B648-B8D3-2F46115FD27E}" type="sibTrans" cxnId="{EF73DE83-165C-BC4B-A4B9-CBE7BC77ABB5}">
      <dgm:prSet/>
      <dgm:spPr/>
      <dgm:t>
        <a:bodyPr/>
        <a:lstStyle/>
        <a:p>
          <a:endParaRPr lang="en-GB"/>
        </a:p>
      </dgm:t>
    </dgm:pt>
    <dgm:pt modelId="{EA935DDC-EE28-C34D-BA60-E8CF37774EC9}">
      <dgm:prSet/>
      <dgm:spPr/>
      <dgm:t>
        <a:bodyPr/>
        <a:lstStyle/>
        <a:p>
          <a:pPr algn="ctr">
            <a:lnSpc>
              <a:spcPct val="90000"/>
            </a:lnSpc>
          </a:pPr>
          <a:r>
            <a:rPr lang="en-GB" sz="900" dirty="0">
              <a:latin typeface="Aptos" panose="02110004020202020204"/>
              <a:ea typeface="+mn-ea"/>
              <a:cs typeface="+mn-cs"/>
            </a:rPr>
            <a:t>Adaptability</a:t>
          </a:r>
        </a:p>
      </dgm:t>
    </dgm:pt>
    <dgm:pt modelId="{A3CEE9CC-771E-3549-81F9-FE5F3625AF2C}" type="parTrans" cxnId="{63E8DA61-A5CD-C647-A423-E315FFB5CB2D}">
      <dgm:prSet/>
      <dgm:spPr/>
      <dgm:t>
        <a:bodyPr/>
        <a:lstStyle/>
        <a:p>
          <a:endParaRPr lang="en-GB"/>
        </a:p>
      </dgm:t>
    </dgm:pt>
    <dgm:pt modelId="{5C6CFE34-109B-A142-8638-18D39ED39F34}" type="sibTrans" cxnId="{63E8DA61-A5CD-C647-A423-E315FFB5CB2D}">
      <dgm:prSet/>
      <dgm:spPr/>
      <dgm:t>
        <a:bodyPr/>
        <a:lstStyle/>
        <a:p>
          <a:endParaRPr lang="en-GB"/>
        </a:p>
      </dgm:t>
    </dgm:pt>
    <dgm:pt modelId="{4C604B55-A305-834E-9BDD-9599F2AED057}">
      <dgm:prSet/>
      <dgm:spPr/>
      <dgm:t>
        <a:bodyPr/>
        <a:lstStyle/>
        <a:p>
          <a:pPr algn="ctr">
            <a:lnSpc>
              <a:spcPct val="90000"/>
            </a:lnSpc>
          </a:pPr>
          <a:r>
            <a:rPr lang="en-GB" sz="900" dirty="0">
              <a:latin typeface="Aptos" panose="02110004020202020204"/>
              <a:ea typeface="+mn-ea"/>
              <a:cs typeface="+mn-cs"/>
            </a:rPr>
            <a:t>Inner setting</a:t>
          </a:r>
        </a:p>
      </dgm:t>
    </dgm:pt>
    <dgm:pt modelId="{137EF337-E5F9-9940-9DA3-8F4D61E7DC6C}" type="parTrans" cxnId="{BCF07005-50E8-7248-9074-7E61EC1E1481}">
      <dgm:prSet/>
      <dgm:spPr/>
      <dgm:t>
        <a:bodyPr/>
        <a:lstStyle/>
        <a:p>
          <a:endParaRPr lang="en-GB"/>
        </a:p>
      </dgm:t>
    </dgm:pt>
    <dgm:pt modelId="{73F666C4-84E8-FF43-8C76-7D51BB840AB9}" type="sibTrans" cxnId="{BCF07005-50E8-7248-9074-7E61EC1E1481}">
      <dgm:prSet/>
      <dgm:spPr/>
      <dgm:t>
        <a:bodyPr/>
        <a:lstStyle/>
        <a:p>
          <a:endParaRPr lang="en-GB"/>
        </a:p>
      </dgm:t>
    </dgm:pt>
    <dgm:pt modelId="{CE6FB6C2-C451-F246-A3FC-DCA36916AE93}">
      <dgm:prSet/>
      <dgm:spPr/>
      <dgm:t>
        <a:bodyPr/>
        <a:lstStyle/>
        <a:p>
          <a:pPr algn="ctr">
            <a:lnSpc>
              <a:spcPct val="90000"/>
            </a:lnSpc>
          </a:pPr>
          <a:r>
            <a:rPr lang="en-GB" sz="900" dirty="0">
              <a:latin typeface="Aptos" panose="02110004020202020204"/>
              <a:ea typeface="+mn-ea"/>
              <a:cs typeface="+mn-cs"/>
            </a:rPr>
            <a:t>Partnerships and connections</a:t>
          </a:r>
        </a:p>
      </dgm:t>
    </dgm:pt>
    <dgm:pt modelId="{7856747A-3EAA-E64A-AB58-8A66E5F25D89}" type="parTrans" cxnId="{4BEC7117-CAC3-7745-B2F6-2ACFD35AC94B}">
      <dgm:prSet/>
      <dgm:spPr/>
      <dgm:t>
        <a:bodyPr/>
        <a:lstStyle/>
        <a:p>
          <a:endParaRPr lang="en-GB"/>
        </a:p>
      </dgm:t>
    </dgm:pt>
    <dgm:pt modelId="{9999517A-4D79-4748-B146-E5B216A76943}" type="sibTrans" cxnId="{4BEC7117-CAC3-7745-B2F6-2ACFD35AC94B}">
      <dgm:prSet/>
      <dgm:spPr/>
      <dgm:t>
        <a:bodyPr/>
        <a:lstStyle/>
        <a:p>
          <a:endParaRPr lang="en-GB"/>
        </a:p>
      </dgm:t>
    </dgm:pt>
    <dgm:pt modelId="{EFB32B3C-5B1E-8A41-888B-A757E5C001FD}">
      <dgm:prSet/>
      <dgm:spPr/>
      <dgm:t>
        <a:bodyPr/>
        <a:lstStyle/>
        <a:p>
          <a:pPr algn="ctr">
            <a:lnSpc>
              <a:spcPct val="90000"/>
            </a:lnSpc>
          </a:pPr>
          <a:r>
            <a:rPr lang="en-GB" sz="900" dirty="0">
              <a:latin typeface="Aptos" panose="02110004020202020204"/>
              <a:ea typeface="+mn-ea"/>
              <a:cs typeface="+mn-cs"/>
            </a:rPr>
            <a:t>Financing</a:t>
          </a:r>
        </a:p>
      </dgm:t>
    </dgm:pt>
    <dgm:pt modelId="{16C4E2FC-9A50-A04A-9D86-ABB44955840C}" type="parTrans" cxnId="{E693A33B-E4FD-3F47-8124-3CCB627AB39C}">
      <dgm:prSet/>
      <dgm:spPr/>
      <dgm:t>
        <a:bodyPr/>
        <a:lstStyle/>
        <a:p>
          <a:endParaRPr lang="en-GB"/>
        </a:p>
      </dgm:t>
    </dgm:pt>
    <dgm:pt modelId="{0CD46CDB-94D2-0C49-927F-BD735BD711BA}" type="sibTrans" cxnId="{E693A33B-E4FD-3F47-8124-3CCB627AB39C}">
      <dgm:prSet/>
      <dgm:spPr/>
      <dgm:t>
        <a:bodyPr/>
        <a:lstStyle/>
        <a:p>
          <a:endParaRPr lang="en-GB"/>
        </a:p>
      </dgm:t>
    </dgm:pt>
    <dgm:pt modelId="{3E1FD603-BDA1-A647-9F16-73363BF8C6E8}">
      <dgm:prSet/>
      <dgm:spPr/>
      <dgm:t>
        <a:bodyPr/>
        <a:lstStyle/>
        <a:p>
          <a:pPr algn="ctr">
            <a:lnSpc>
              <a:spcPct val="90000"/>
            </a:lnSpc>
          </a:pPr>
          <a:r>
            <a:rPr lang="en-GB" sz="900" dirty="0">
              <a:latin typeface="Aptos" panose="02110004020202020204"/>
              <a:ea typeface="+mn-ea"/>
              <a:cs typeface="+mn-cs"/>
            </a:rPr>
            <a:t>Local attitudes</a:t>
          </a:r>
        </a:p>
      </dgm:t>
    </dgm:pt>
    <dgm:pt modelId="{90918FE8-E387-9D41-B48E-8754CA731EA4}" type="parTrans" cxnId="{C10956C5-6F55-0D44-A8DF-F3024ECE4B9F}">
      <dgm:prSet/>
      <dgm:spPr/>
      <dgm:t>
        <a:bodyPr/>
        <a:lstStyle/>
        <a:p>
          <a:endParaRPr lang="en-GB"/>
        </a:p>
      </dgm:t>
    </dgm:pt>
    <dgm:pt modelId="{9CE2F72A-18AC-1C4C-B865-973FBDE8A878}" type="sibTrans" cxnId="{C10956C5-6F55-0D44-A8DF-F3024ECE4B9F}">
      <dgm:prSet/>
      <dgm:spPr/>
      <dgm:t>
        <a:bodyPr/>
        <a:lstStyle/>
        <a:p>
          <a:endParaRPr lang="en-GB"/>
        </a:p>
      </dgm:t>
    </dgm:pt>
    <dgm:pt modelId="{790CEE02-37DF-C644-88D7-1ECEA529027E}">
      <dgm:prSet/>
      <dgm:spPr/>
      <dgm:t>
        <a:bodyPr/>
        <a:lstStyle/>
        <a:p>
          <a:pPr algn="ctr">
            <a:lnSpc>
              <a:spcPct val="90000"/>
            </a:lnSpc>
          </a:pPr>
          <a:r>
            <a:rPr lang="en-GB" sz="900" dirty="0">
              <a:latin typeface="Aptos" panose="02110004020202020204"/>
              <a:ea typeface="+mn-ea"/>
              <a:cs typeface="+mn-cs"/>
            </a:rPr>
            <a:t>Work infrastructure</a:t>
          </a:r>
        </a:p>
      </dgm:t>
    </dgm:pt>
    <dgm:pt modelId="{E27DF794-3693-A446-BE47-70EA62C026EE}" type="parTrans" cxnId="{D1E780C4-EC45-5442-A577-DD4F0AEB9D72}">
      <dgm:prSet/>
      <dgm:spPr/>
      <dgm:t>
        <a:bodyPr/>
        <a:lstStyle/>
        <a:p>
          <a:endParaRPr lang="en-GB"/>
        </a:p>
      </dgm:t>
    </dgm:pt>
    <dgm:pt modelId="{F306BE0B-AE49-6841-9814-BDED6CD76848}" type="sibTrans" cxnId="{D1E780C4-EC45-5442-A577-DD4F0AEB9D72}">
      <dgm:prSet/>
      <dgm:spPr/>
      <dgm:t>
        <a:bodyPr/>
        <a:lstStyle/>
        <a:p>
          <a:endParaRPr lang="en-GB"/>
        </a:p>
      </dgm:t>
    </dgm:pt>
    <dgm:pt modelId="{6B5FE5E7-2787-914C-9124-01E55A1E9A4C}">
      <dgm:prSet/>
      <dgm:spPr/>
      <dgm:t>
        <a:bodyPr/>
        <a:lstStyle/>
        <a:p>
          <a:pPr algn="ctr">
            <a:lnSpc>
              <a:spcPct val="90000"/>
            </a:lnSpc>
          </a:pPr>
          <a:r>
            <a:rPr lang="en-GB" sz="900" dirty="0">
              <a:latin typeface="Aptos" panose="02110004020202020204"/>
              <a:ea typeface="+mn-ea"/>
              <a:cs typeface="+mn-cs"/>
            </a:rPr>
            <a:t>Available resources</a:t>
          </a:r>
        </a:p>
      </dgm:t>
    </dgm:pt>
    <dgm:pt modelId="{DA7DCF76-E9C2-E94E-B410-39F445E29D34}" type="parTrans" cxnId="{792CEB94-08FB-8B49-B107-86C7AF4CF8E1}">
      <dgm:prSet/>
      <dgm:spPr/>
      <dgm:t>
        <a:bodyPr/>
        <a:lstStyle/>
        <a:p>
          <a:endParaRPr lang="en-GB"/>
        </a:p>
      </dgm:t>
    </dgm:pt>
    <dgm:pt modelId="{59221C7C-85CB-764F-BC1D-9FD6854241C4}" type="sibTrans" cxnId="{792CEB94-08FB-8B49-B107-86C7AF4CF8E1}">
      <dgm:prSet/>
      <dgm:spPr/>
      <dgm:t>
        <a:bodyPr/>
        <a:lstStyle/>
        <a:p>
          <a:endParaRPr lang="en-GB"/>
        </a:p>
      </dgm:t>
    </dgm:pt>
    <dgm:pt modelId="{FB5F4212-6D40-EF4B-90BC-AECC18DCBBB1}">
      <dgm:prSet/>
      <dgm:spPr/>
      <dgm:t>
        <a:bodyPr/>
        <a:lstStyle/>
        <a:p>
          <a:pPr algn="ctr">
            <a:lnSpc>
              <a:spcPct val="90000"/>
            </a:lnSpc>
          </a:pPr>
          <a:r>
            <a:rPr lang="en-GB" sz="900" dirty="0">
              <a:latin typeface="Aptos" panose="02110004020202020204"/>
              <a:ea typeface="+mn-ea"/>
              <a:cs typeface="+mn-cs"/>
            </a:rPr>
            <a:t>IT infrastructure</a:t>
          </a:r>
        </a:p>
      </dgm:t>
    </dgm:pt>
    <dgm:pt modelId="{8CE5674F-2E29-F646-97A7-BD1DB1485838}" type="parTrans" cxnId="{F2626398-DBBB-8548-9562-8249C7357885}">
      <dgm:prSet/>
      <dgm:spPr/>
      <dgm:t>
        <a:bodyPr/>
        <a:lstStyle/>
        <a:p>
          <a:endParaRPr lang="en-GB"/>
        </a:p>
      </dgm:t>
    </dgm:pt>
    <dgm:pt modelId="{C83E9CF4-B9C3-8942-887B-7D61B9A0A1DD}" type="sibTrans" cxnId="{F2626398-DBBB-8548-9562-8249C7357885}">
      <dgm:prSet/>
      <dgm:spPr/>
      <dgm:t>
        <a:bodyPr/>
        <a:lstStyle/>
        <a:p>
          <a:endParaRPr lang="en-GB"/>
        </a:p>
      </dgm:t>
    </dgm:pt>
    <dgm:pt modelId="{CCB01684-B9E2-354A-942C-CF9B7D141EBF}">
      <dgm:prSet/>
      <dgm:spPr/>
      <dgm:t>
        <a:bodyPr/>
        <a:lstStyle/>
        <a:p>
          <a:pPr algn="ctr">
            <a:lnSpc>
              <a:spcPct val="90000"/>
            </a:lnSpc>
          </a:pPr>
          <a:r>
            <a:rPr lang="en-GB" sz="900" dirty="0">
              <a:latin typeface="Aptos" panose="02110004020202020204"/>
              <a:ea typeface="+mn-ea"/>
              <a:cs typeface="+mn-cs"/>
            </a:rPr>
            <a:t>Staff</a:t>
          </a:r>
        </a:p>
      </dgm:t>
    </dgm:pt>
    <dgm:pt modelId="{EF39D6AA-2730-A047-A9AA-E9D4D481A3B0}" type="parTrans" cxnId="{0A5DDE05-5747-E64E-9F2A-100B52E4BBBB}">
      <dgm:prSet/>
      <dgm:spPr/>
      <dgm:t>
        <a:bodyPr/>
        <a:lstStyle/>
        <a:p>
          <a:endParaRPr lang="en-GB"/>
        </a:p>
      </dgm:t>
    </dgm:pt>
    <dgm:pt modelId="{9F3A4FA8-3606-4543-B2B1-5F0A30A71424}" type="sibTrans" cxnId="{0A5DDE05-5747-E64E-9F2A-100B52E4BBBB}">
      <dgm:prSet/>
      <dgm:spPr/>
      <dgm:t>
        <a:bodyPr/>
        <a:lstStyle/>
        <a:p>
          <a:endParaRPr lang="en-GB"/>
        </a:p>
      </dgm:t>
    </dgm:pt>
    <dgm:pt modelId="{77320BF3-06AC-FE48-8B00-683563121A02}">
      <dgm:prSet/>
      <dgm:spPr/>
      <dgm:t>
        <a:bodyPr/>
        <a:lstStyle/>
        <a:p>
          <a:pPr algn="ctr">
            <a:lnSpc>
              <a:spcPct val="90000"/>
            </a:lnSpc>
          </a:pPr>
          <a:r>
            <a:rPr lang="en-GB" sz="900" dirty="0">
              <a:latin typeface="Aptos" panose="02110004020202020204"/>
              <a:ea typeface="+mn-ea"/>
              <a:cs typeface="+mn-cs"/>
            </a:rPr>
            <a:t>Implementation process</a:t>
          </a:r>
        </a:p>
      </dgm:t>
    </dgm:pt>
    <dgm:pt modelId="{9B2C2D7B-1F79-5D4B-9F17-9E0977FA4367}" type="parTrans" cxnId="{933D2A97-4577-2F4D-B55C-E69FB0580511}">
      <dgm:prSet/>
      <dgm:spPr/>
      <dgm:t>
        <a:bodyPr/>
        <a:lstStyle/>
        <a:p>
          <a:endParaRPr lang="en-GB"/>
        </a:p>
      </dgm:t>
    </dgm:pt>
    <dgm:pt modelId="{54A8980E-20F0-904A-AA02-FFC55D4DBA90}" type="sibTrans" cxnId="{933D2A97-4577-2F4D-B55C-E69FB0580511}">
      <dgm:prSet/>
      <dgm:spPr/>
      <dgm:t>
        <a:bodyPr/>
        <a:lstStyle/>
        <a:p>
          <a:endParaRPr lang="en-GB"/>
        </a:p>
      </dgm:t>
    </dgm:pt>
    <dgm:pt modelId="{9AC71E28-8EEF-E644-B3AC-4BB3A9E8718D}">
      <dgm:prSet/>
      <dgm:spPr/>
      <dgm:t>
        <a:bodyPr/>
        <a:lstStyle/>
        <a:p>
          <a:pPr algn="ctr">
            <a:lnSpc>
              <a:spcPct val="90000"/>
            </a:lnSpc>
          </a:pPr>
          <a:r>
            <a:rPr lang="en-GB" sz="900" dirty="0">
              <a:latin typeface="Aptos" panose="02110004020202020204"/>
              <a:ea typeface="+mn-ea"/>
              <a:cs typeface="+mn-cs"/>
            </a:rPr>
            <a:t>Assessing needs</a:t>
          </a:r>
        </a:p>
      </dgm:t>
    </dgm:pt>
    <dgm:pt modelId="{712B5BDA-2B93-DB4F-8C8E-5E30A2CAA1E2}" type="parTrans" cxnId="{FF8F4CE1-68C8-C440-93BD-568895420927}">
      <dgm:prSet/>
      <dgm:spPr/>
      <dgm:t>
        <a:bodyPr/>
        <a:lstStyle/>
        <a:p>
          <a:endParaRPr lang="en-GB"/>
        </a:p>
      </dgm:t>
    </dgm:pt>
    <dgm:pt modelId="{94965FFC-045F-5046-81D6-C369CC87EFFC}" type="sibTrans" cxnId="{FF8F4CE1-68C8-C440-93BD-568895420927}">
      <dgm:prSet/>
      <dgm:spPr/>
      <dgm:t>
        <a:bodyPr/>
        <a:lstStyle/>
        <a:p>
          <a:endParaRPr lang="en-GB"/>
        </a:p>
      </dgm:t>
    </dgm:pt>
    <dgm:pt modelId="{31B8BC60-B44C-3743-8A7F-A8F7AEA3E444}">
      <dgm:prSet/>
      <dgm:spPr/>
      <dgm:t>
        <a:bodyPr/>
        <a:lstStyle/>
        <a:p>
          <a:pPr algn="ctr">
            <a:lnSpc>
              <a:spcPct val="90000"/>
            </a:lnSpc>
          </a:pPr>
          <a:r>
            <a:rPr lang="en-GB" sz="900" dirty="0">
              <a:latin typeface="Aptos" panose="02110004020202020204"/>
              <a:ea typeface="+mn-ea"/>
              <a:cs typeface="+mn-cs"/>
            </a:rPr>
            <a:t>Adoptability</a:t>
          </a:r>
        </a:p>
      </dgm:t>
    </dgm:pt>
    <dgm:pt modelId="{8E587DCC-DC22-024C-A2DF-977709527E54}" type="parTrans" cxnId="{760AD9F5-EE68-2047-AD86-98F5EECC0E55}">
      <dgm:prSet/>
      <dgm:spPr/>
      <dgm:t>
        <a:bodyPr/>
        <a:lstStyle/>
        <a:p>
          <a:endParaRPr lang="en-GB"/>
        </a:p>
      </dgm:t>
    </dgm:pt>
    <dgm:pt modelId="{E86EBFE1-4DA8-874C-B983-3E399F1685BA}" type="sibTrans" cxnId="{760AD9F5-EE68-2047-AD86-98F5EECC0E55}">
      <dgm:prSet/>
      <dgm:spPr/>
      <dgm:t>
        <a:bodyPr/>
        <a:lstStyle/>
        <a:p>
          <a:endParaRPr lang="en-GB"/>
        </a:p>
      </dgm:t>
    </dgm:pt>
    <dgm:pt modelId="{310D01B3-E3B1-1E4A-A325-17385E1E3F54}">
      <dgm:prSet/>
      <dgm:spPr/>
      <dgm:t>
        <a:bodyPr/>
        <a:lstStyle/>
        <a:p>
          <a:pPr algn="ctr">
            <a:lnSpc>
              <a:spcPct val="90000"/>
            </a:lnSpc>
          </a:pPr>
          <a:r>
            <a:rPr lang="en-GB" sz="900" dirty="0" err="1">
              <a:latin typeface="Aptos" panose="02110004020202020204"/>
              <a:ea typeface="+mn-ea"/>
              <a:cs typeface="+mn-cs"/>
            </a:rPr>
            <a:t>Implementability</a:t>
          </a:r>
          <a:endParaRPr lang="en-GB" sz="900" dirty="0">
            <a:latin typeface="Aptos" panose="02110004020202020204"/>
            <a:ea typeface="+mn-ea"/>
            <a:cs typeface="+mn-cs"/>
          </a:endParaRPr>
        </a:p>
      </dgm:t>
    </dgm:pt>
    <dgm:pt modelId="{2C4D85A1-500F-B94E-848B-6CA7E876964D}" type="parTrans" cxnId="{C0A3D05F-8405-C645-B752-779B7D0DE3F9}">
      <dgm:prSet/>
      <dgm:spPr/>
      <dgm:t>
        <a:bodyPr/>
        <a:lstStyle/>
        <a:p>
          <a:endParaRPr lang="en-GB"/>
        </a:p>
      </dgm:t>
    </dgm:pt>
    <dgm:pt modelId="{97EDB8CF-C1AB-3942-A7B5-A7FB0597EC26}" type="sibTrans" cxnId="{C0A3D05F-8405-C645-B752-779B7D0DE3F9}">
      <dgm:prSet/>
      <dgm:spPr/>
      <dgm:t>
        <a:bodyPr/>
        <a:lstStyle/>
        <a:p>
          <a:endParaRPr lang="en-GB"/>
        </a:p>
      </dgm:t>
    </dgm:pt>
    <dgm:pt modelId="{6CE362C9-7B56-BD41-A8E8-C607A6F13A5F}">
      <dgm:prSet/>
      <dgm:spPr/>
      <dgm:t>
        <a:bodyPr/>
        <a:lstStyle/>
        <a:p>
          <a:pPr algn="ctr">
            <a:lnSpc>
              <a:spcPct val="90000"/>
            </a:lnSpc>
          </a:pPr>
          <a:r>
            <a:rPr lang="en-GB" sz="900" dirty="0">
              <a:latin typeface="Aptos" panose="02110004020202020204"/>
              <a:ea typeface="+mn-ea"/>
              <a:cs typeface="+mn-cs"/>
            </a:rPr>
            <a:t>Anticipated implementation outcomes</a:t>
          </a:r>
        </a:p>
      </dgm:t>
    </dgm:pt>
    <dgm:pt modelId="{3B3D304D-F2B9-E24D-965C-ACC58C2E33D2}" type="parTrans" cxnId="{45D85E2C-3FE7-094F-9514-8243E4DC3F96}">
      <dgm:prSet/>
      <dgm:spPr/>
      <dgm:t>
        <a:bodyPr/>
        <a:lstStyle/>
        <a:p>
          <a:endParaRPr lang="en-GB"/>
        </a:p>
      </dgm:t>
    </dgm:pt>
    <dgm:pt modelId="{FA1E924E-D40B-964A-956A-2F4109C3BC5E}" type="sibTrans" cxnId="{45D85E2C-3FE7-094F-9514-8243E4DC3F96}">
      <dgm:prSet/>
      <dgm:spPr/>
      <dgm:t>
        <a:bodyPr/>
        <a:lstStyle/>
        <a:p>
          <a:endParaRPr lang="en-GB"/>
        </a:p>
      </dgm:t>
    </dgm:pt>
    <dgm:pt modelId="{CF7261F2-098A-5648-AADE-FF310F4FEE8B}">
      <dgm:prSet/>
      <dgm:spPr/>
      <dgm:t>
        <a:bodyPr/>
        <a:lstStyle/>
        <a:p>
          <a:pPr algn="ctr">
            <a:lnSpc>
              <a:spcPct val="90000"/>
            </a:lnSpc>
          </a:pPr>
          <a:r>
            <a:rPr lang="en-GB" sz="900" dirty="0">
              <a:latin typeface="Aptos" panose="02110004020202020204"/>
              <a:ea typeface="+mn-ea"/>
              <a:cs typeface="+mn-cs"/>
            </a:rPr>
            <a:t>Doing</a:t>
          </a:r>
        </a:p>
      </dgm:t>
    </dgm:pt>
    <dgm:pt modelId="{5473704C-CFC5-0349-9749-36C8CC967FF9}" type="parTrans" cxnId="{072006CD-A7E4-0546-B6A8-91E1A36F391C}">
      <dgm:prSet/>
      <dgm:spPr/>
      <dgm:t>
        <a:bodyPr/>
        <a:lstStyle/>
        <a:p>
          <a:endParaRPr lang="en-GB"/>
        </a:p>
      </dgm:t>
    </dgm:pt>
    <dgm:pt modelId="{C7ED630A-F808-BE40-BAEB-D76DD7DEA233}" type="sibTrans" cxnId="{072006CD-A7E4-0546-B6A8-91E1A36F391C}">
      <dgm:prSet/>
      <dgm:spPr/>
      <dgm:t>
        <a:bodyPr/>
        <a:lstStyle/>
        <a:p>
          <a:endParaRPr lang="en-GB"/>
        </a:p>
      </dgm:t>
    </dgm:pt>
    <dgm:pt modelId="{60F69D96-7241-F243-BDB6-A2E36C5AE4DB}">
      <dgm:prSet/>
      <dgm:spPr/>
      <dgm:t>
        <a:bodyPr/>
        <a:lstStyle/>
        <a:p>
          <a:pPr algn="ctr">
            <a:lnSpc>
              <a:spcPct val="90000"/>
            </a:lnSpc>
          </a:pPr>
          <a:r>
            <a:rPr lang="en-GB" sz="900" dirty="0">
              <a:latin typeface="Aptos" panose="02110004020202020204"/>
              <a:ea typeface="+mn-ea"/>
              <a:cs typeface="+mn-cs"/>
            </a:rPr>
            <a:t>Engaging recipients</a:t>
          </a:r>
        </a:p>
      </dgm:t>
    </dgm:pt>
    <dgm:pt modelId="{FD3DF8A6-87E5-034A-9DD6-A7310AD286DA}" type="parTrans" cxnId="{15B74D04-5EC0-2345-B3ED-740C52622EF4}">
      <dgm:prSet/>
      <dgm:spPr/>
      <dgm:t>
        <a:bodyPr/>
        <a:lstStyle/>
        <a:p>
          <a:endParaRPr lang="en-GB"/>
        </a:p>
      </dgm:t>
    </dgm:pt>
    <dgm:pt modelId="{9E0AB70E-3CAF-594D-8838-8BB8316B663F}" type="sibTrans" cxnId="{15B74D04-5EC0-2345-B3ED-740C52622EF4}">
      <dgm:prSet/>
      <dgm:spPr/>
      <dgm:t>
        <a:bodyPr/>
        <a:lstStyle/>
        <a:p>
          <a:endParaRPr lang="en-GB"/>
        </a:p>
      </dgm:t>
    </dgm:pt>
    <dgm:pt modelId="{CD04E9D4-BA10-CE42-B242-2E54A2164333}">
      <dgm:prSet/>
      <dgm:spPr/>
      <dgm:t>
        <a:bodyPr/>
        <a:lstStyle/>
        <a:p>
          <a:pPr algn="ctr">
            <a:lnSpc>
              <a:spcPct val="90000"/>
            </a:lnSpc>
          </a:pPr>
          <a:r>
            <a:rPr lang="en-GB" sz="900" dirty="0">
              <a:latin typeface="Aptos" panose="02110004020202020204"/>
              <a:ea typeface="+mn-ea"/>
              <a:cs typeface="+mn-cs"/>
            </a:rPr>
            <a:t>Sustainability</a:t>
          </a:r>
        </a:p>
      </dgm:t>
    </dgm:pt>
    <dgm:pt modelId="{47D067DC-CAB3-2642-BDBE-72B3BE3A01DE}" type="parTrans" cxnId="{FEEC1D28-8E8F-F949-B355-712495265407}">
      <dgm:prSet/>
      <dgm:spPr/>
      <dgm:t>
        <a:bodyPr/>
        <a:lstStyle/>
        <a:p>
          <a:endParaRPr lang="en-GB"/>
        </a:p>
      </dgm:t>
    </dgm:pt>
    <dgm:pt modelId="{653FF739-AB9B-C340-8FCA-782606DA66AE}" type="sibTrans" cxnId="{FEEC1D28-8E8F-F949-B355-712495265407}">
      <dgm:prSet/>
      <dgm:spPr/>
      <dgm:t>
        <a:bodyPr/>
        <a:lstStyle/>
        <a:p>
          <a:endParaRPr lang="en-GB"/>
        </a:p>
      </dgm:t>
    </dgm:pt>
    <dgm:pt modelId="{D0D30B14-28B4-354B-A1CB-EB094B161950}">
      <dgm:prSet/>
      <dgm:spPr/>
      <dgm:t>
        <a:bodyPr/>
        <a:lstStyle/>
        <a:p>
          <a:pPr algn="ctr">
            <a:lnSpc>
              <a:spcPct val="90000"/>
            </a:lnSpc>
          </a:pPr>
          <a:r>
            <a:rPr lang="en-GB" sz="900" dirty="0">
              <a:latin typeface="Aptos" panose="02110004020202020204"/>
              <a:ea typeface="+mn-ea"/>
              <a:cs typeface="+mn-cs"/>
            </a:rPr>
            <a:t>Innovation outcomes</a:t>
          </a:r>
        </a:p>
      </dgm:t>
    </dgm:pt>
    <dgm:pt modelId="{FF1EB28B-07DB-3848-9EC1-04613AF18240}" type="parTrans" cxnId="{BDC56DAF-E65A-0F4B-861A-03BD6F320488}">
      <dgm:prSet/>
      <dgm:spPr/>
      <dgm:t>
        <a:bodyPr/>
        <a:lstStyle/>
        <a:p>
          <a:endParaRPr lang="en-GB"/>
        </a:p>
      </dgm:t>
    </dgm:pt>
    <dgm:pt modelId="{612CEE54-61AD-AE43-AB32-43931A1DCE79}" type="sibTrans" cxnId="{BDC56DAF-E65A-0F4B-861A-03BD6F320488}">
      <dgm:prSet/>
      <dgm:spPr/>
      <dgm:t>
        <a:bodyPr/>
        <a:lstStyle/>
        <a:p>
          <a:endParaRPr lang="en-GB"/>
        </a:p>
      </dgm:t>
    </dgm:pt>
    <dgm:pt modelId="{BAD1EEE5-F4D2-5442-9141-8FF368AE248F}">
      <dgm:prSet/>
      <dgm:spPr/>
      <dgm:t>
        <a:bodyPr/>
        <a:lstStyle/>
        <a:p>
          <a:pPr algn="ctr">
            <a:lnSpc>
              <a:spcPct val="90000"/>
            </a:lnSpc>
          </a:pPr>
          <a:r>
            <a:rPr lang="en-GB" sz="900" dirty="0">
              <a:latin typeface="Aptos" panose="02110004020202020204"/>
              <a:ea typeface="+mn-ea"/>
              <a:cs typeface="+mn-cs"/>
            </a:rPr>
            <a:t>Innovation recipient impact</a:t>
          </a:r>
        </a:p>
      </dgm:t>
    </dgm:pt>
    <dgm:pt modelId="{3150A94F-495C-7E44-A8C9-A97849FA5EF2}" type="parTrans" cxnId="{D184386E-28CD-E94B-9B44-CCD0881541F2}">
      <dgm:prSet/>
      <dgm:spPr/>
      <dgm:t>
        <a:bodyPr/>
        <a:lstStyle/>
        <a:p>
          <a:endParaRPr lang="en-GB"/>
        </a:p>
      </dgm:t>
    </dgm:pt>
    <dgm:pt modelId="{185ECA01-D8E5-DD49-ADE6-F0869EA1D9CC}" type="sibTrans" cxnId="{D184386E-28CD-E94B-9B44-CCD0881541F2}">
      <dgm:prSet/>
      <dgm:spPr/>
      <dgm:t>
        <a:bodyPr/>
        <a:lstStyle/>
        <a:p>
          <a:endParaRPr lang="en-GB"/>
        </a:p>
      </dgm:t>
    </dgm:pt>
    <dgm:pt modelId="{A439EAE7-CDD0-1141-A1EF-54C9FA117FFE}">
      <dgm:prSet/>
      <dgm:spPr/>
      <dgm:t>
        <a:bodyPr/>
        <a:lstStyle/>
        <a:p>
          <a:pPr algn="ctr">
            <a:lnSpc>
              <a:spcPct val="90000"/>
            </a:lnSpc>
          </a:pPr>
          <a:r>
            <a:rPr lang="en-GB" sz="900" dirty="0">
              <a:latin typeface="Aptos" panose="02110004020202020204"/>
              <a:ea typeface="+mn-ea"/>
              <a:cs typeface="+mn-cs"/>
            </a:rPr>
            <a:t>Innovation deliverer impact</a:t>
          </a:r>
        </a:p>
      </dgm:t>
    </dgm:pt>
    <dgm:pt modelId="{AB32F240-198A-C445-B0B8-1F3B765845D3}" type="parTrans" cxnId="{E14DAC17-7C6B-9D46-B1BF-EA4002AF6947}">
      <dgm:prSet/>
      <dgm:spPr/>
      <dgm:t>
        <a:bodyPr/>
        <a:lstStyle/>
        <a:p>
          <a:endParaRPr lang="en-GB"/>
        </a:p>
      </dgm:t>
    </dgm:pt>
    <dgm:pt modelId="{7128FDEC-89E3-E94B-A59A-C205FAC75AB9}" type="sibTrans" cxnId="{E14DAC17-7C6B-9D46-B1BF-EA4002AF6947}">
      <dgm:prSet/>
      <dgm:spPr/>
      <dgm:t>
        <a:bodyPr/>
        <a:lstStyle/>
        <a:p>
          <a:endParaRPr lang="en-GB"/>
        </a:p>
      </dgm:t>
    </dgm:pt>
    <dgm:pt modelId="{4BE95F87-F92E-5E44-9EAD-17485AB4ED05}">
      <dgm:prSet/>
      <dgm:spPr/>
      <dgm:t>
        <a:bodyPr/>
        <a:lstStyle/>
        <a:p>
          <a:pPr algn="ctr">
            <a:lnSpc>
              <a:spcPct val="90000"/>
            </a:lnSpc>
          </a:pPr>
          <a:r>
            <a:rPr lang="en-GB" sz="900" dirty="0">
              <a:latin typeface="Aptos" panose="02110004020202020204"/>
              <a:ea typeface="+mn-ea"/>
              <a:cs typeface="+mn-cs"/>
            </a:rPr>
            <a:t>System impact</a:t>
          </a:r>
        </a:p>
      </dgm:t>
    </dgm:pt>
    <dgm:pt modelId="{DEB9FE17-55D3-3040-A670-8BA3E3BA267D}" type="parTrans" cxnId="{4636C2FA-9CF7-5446-92CA-E5F30D9164AC}">
      <dgm:prSet/>
      <dgm:spPr/>
      <dgm:t>
        <a:bodyPr/>
        <a:lstStyle/>
        <a:p>
          <a:endParaRPr lang="en-GB"/>
        </a:p>
      </dgm:t>
    </dgm:pt>
    <dgm:pt modelId="{445FE659-3359-B049-8D6D-60369959089A}" type="sibTrans" cxnId="{4636C2FA-9CF7-5446-92CA-E5F30D9164AC}">
      <dgm:prSet/>
      <dgm:spPr/>
      <dgm:t>
        <a:bodyPr/>
        <a:lstStyle/>
        <a:p>
          <a:endParaRPr lang="en-GB"/>
        </a:p>
      </dgm:t>
    </dgm:pt>
    <dgm:pt modelId="{9B20B242-4ABC-B64E-83FA-694279086BEC}">
      <dgm:prSet phldrT="[Text]"/>
      <dgm:spPr/>
      <dgm:t>
        <a:bodyPr/>
        <a:lstStyle/>
        <a:p>
          <a:pPr algn="ctr">
            <a:lnSpc>
              <a:spcPct val="90000"/>
            </a:lnSpc>
          </a:pPr>
          <a:r>
            <a:rPr lang="en-GB" sz="900" dirty="0">
              <a:latin typeface="Aptos"/>
              <a:ea typeface="+mn-ea"/>
              <a:cs typeface="+mn-cs"/>
            </a:rPr>
            <a:t>CFIR Framework (2022)</a:t>
          </a:r>
        </a:p>
      </dgm:t>
    </dgm:pt>
    <dgm:pt modelId="{C961343E-EDD0-8444-B847-C2A3DAD4A873}" type="sibTrans" cxnId="{5BAA9CA3-5770-DB41-8DA1-4E6805A1AA26}">
      <dgm:prSet/>
      <dgm:spPr/>
      <dgm:t>
        <a:bodyPr/>
        <a:lstStyle/>
        <a:p>
          <a:endParaRPr lang="en-GB"/>
        </a:p>
      </dgm:t>
    </dgm:pt>
    <dgm:pt modelId="{73D202D6-2478-9E44-B56B-25C3318F9E26}" type="parTrans" cxnId="{5BAA9CA3-5770-DB41-8DA1-4E6805A1AA26}">
      <dgm:prSet/>
      <dgm:spPr/>
      <dgm:t>
        <a:bodyPr/>
        <a:lstStyle/>
        <a:p>
          <a:endParaRPr lang="en-GB"/>
        </a:p>
      </dgm:t>
    </dgm:pt>
    <dgm:pt modelId="{CF67B00F-85ED-D24D-A33D-EE4BFD3404A5}">
      <dgm:prSet/>
      <dgm:spPr/>
      <dgm:t>
        <a:bodyPr/>
        <a:lstStyle/>
        <a:p>
          <a:pPr algn="ctr">
            <a:lnSpc>
              <a:spcPct val="90000"/>
            </a:lnSpc>
          </a:pPr>
          <a:r>
            <a:rPr lang="en-GB" sz="900" dirty="0">
              <a:latin typeface="Aptos" panose="02110004020202020204"/>
              <a:ea typeface="+mn-ea"/>
              <a:cs typeface="+mn-cs"/>
            </a:rPr>
            <a:t>COM-B barriers and facilitators</a:t>
          </a:r>
        </a:p>
      </dgm:t>
    </dgm:pt>
    <dgm:pt modelId="{128B0323-09EC-AB4F-9F95-AE5338E64873}" type="parTrans" cxnId="{E64B00CD-D1F2-C742-B887-9BDBA0E9773C}">
      <dgm:prSet/>
      <dgm:spPr/>
      <dgm:t>
        <a:bodyPr/>
        <a:lstStyle/>
        <a:p>
          <a:endParaRPr lang="en-GB"/>
        </a:p>
      </dgm:t>
    </dgm:pt>
    <dgm:pt modelId="{CAFDBB77-256B-2140-842B-B194FEEB3592}" type="sibTrans" cxnId="{E64B00CD-D1F2-C742-B887-9BDBA0E9773C}">
      <dgm:prSet/>
      <dgm:spPr/>
      <dgm:t>
        <a:bodyPr/>
        <a:lstStyle/>
        <a:p>
          <a:endParaRPr lang="en-GB"/>
        </a:p>
      </dgm:t>
    </dgm:pt>
    <dgm:pt modelId="{AFF9954E-0EFA-F740-B166-D3DB79DE5D4D}">
      <dgm:prSet/>
      <dgm:spPr/>
      <dgm:t>
        <a:bodyPr/>
        <a:lstStyle/>
        <a:p>
          <a:pPr algn="ctr">
            <a:lnSpc>
              <a:spcPct val="90000"/>
            </a:lnSpc>
          </a:pPr>
          <a:r>
            <a:rPr lang="en-GB" sz="900" dirty="0">
              <a:latin typeface="Aptos" panose="02110004020202020204"/>
              <a:ea typeface="+mn-ea"/>
              <a:cs typeface="+mn-cs"/>
            </a:rPr>
            <a:t>COM-B barriers and facilitators</a:t>
          </a:r>
        </a:p>
      </dgm:t>
    </dgm:pt>
    <dgm:pt modelId="{D6C27190-69FF-D541-BA06-12F60A840A05}" type="parTrans" cxnId="{5B275168-17B6-F54B-8573-2DD3599C9277}">
      <dgm:prSet/>
      <dgm:spPr/>
      <dgm:t>
        <a:bodyPr/>
        <a:lstStyle/>
        <a:p>
          <a:endParaRPr lang="en-GB"/>
        </a:p>
      </dgm:t>
    </dgm:pt>
    <dgm:pt modelId="{E831EBA3-1CD2-654D-BD47-9AF79F56F28A}" type="sibTrans" cxnId="{5B275168-17B6-F54B-8573-2DD3599C9277}">
      <dgm:prSet/>
      <dgm:spPr/>
      <dgm:t>
        <a:bodyPr/>
        <a:lstStyle/>
        <a:p>
          <a:endParaRPr lang="en-GB"/>
        </a:p>
      </dgm:t>
    </dgm:pt>
    <dgm:pt modelId="{E49819B7-5815-024A-909D-BDC651327993}">
      <dgm:prSet/>
      <dgm:spPr/>
      <dgm:t>
        <a:bodyPr/>
        <a:lstStyle/>
        <a:p>
          <a:pPr algn="ctr">
            <a:lnSpc>
              <a:spcPct val="90000"/>
            </a:lnSpc>
          </a:pPr>
          <a:r>
            <a:rPr lang="en-GB" sz="900" dirty="0">
              <a:latin typeface="Aptos" panose="02110004020202020204"/>
              <a:ea typeface="+mn-ea"/>
              <a:cs typeface="+mn-cs"/>
            </a:rPr>
            <a:t>COM-B barriers and facilitators</a:t>
          </a:r>
        </a:p>
      </dgm:t>
    </dgm:pt>
    <dgm:pt modelId="{A51F7D30-42C3-6D48-AFC4-4A84A730A3AA}" type="parTrans" cxnId="{23F705CF-96BE-A746-B11D-3D5CB5C96A7B}">
      <dgm:prSet/>
      <dgm:spPr/>
      <dgm:t>
        <a:bodyPr/>
        <a:lstStyle/>
        <a:p>
          <a:endParaRPr lang="en-GB"/>
        </a:p>
      </dgm:t>
    </dgm:pt>
    <dgm:pt modelId="{91670A1A-1B6D-A747-AD3C-01C99AB28CBA}" type="sibTrans" cxnId="{23F705CF-96BE-A746-B11D-3D5CB5C96A7B}">
      <dgm:prSet/>
      <dgm:spPr/>
      <dgm:t>
        <a:bodyPr/>
        <a:lstStyle/>
        <a:p>
          <a:endParaRPr lang="en-GB"/>
        </a:p>
      </dgm:t>
    </dgm:pt>
    <dgm:pt modelId="{927A7F33-677F-4324-A855-131787E0CF08}" type="pres">
      <dgm:prSet presAssocID="{500880AC-CCEA-854F-8648-313D31E43FCC}" presName="hierChild1" presStyleCnt="0">
        <dgm:presLayoutVars>
          <dgm:orgChart val="1"/>
          <dgm:chPref val="1"/>
          <dgm:dir/>
          <dgm:animOne val="branch"/>
          <dgm:animLvl val="lvl"/>
          <dgm:resizeHandles/>
        </dgm:presLayoutVars>
      </dgm:prSet>
      <dgm:spPr/>
    </dgm:pt>
    <dgm:pt modelId="{F16F881E-F0CC-4EDE-9951-9BE0B25D8A3E}" type="pres">
      <dgm:prSet presAssocID="{9B20B242-4ABC-B64E-83FA-694279086BEC}" presName="hierRoot1" presStyleCnt="0">
        <dgm:presLayoutVars>
          <dgm:hierBranch val="init"/>
        </dgm:presLayoutVars>
      </dgm:prSet>
      <dgm:spPr/>
    </dgm:pt>
    <dgm:pt modelId="{4EA3F885-57E8-4B9B-9646-29AD9FD3CAFC}" type="pres">
      <dgm:prSet presAssocID="{9B20B242-4ABC-B64E-83FA-694279086BEC}" presName="rootComposite1" presStyleCnt="0"/>
      <dgm:spPr/>
    </dgm:pt>
    <dgm:pt modelId="{4254C0C1-A331-48AD-858B-9ADAF1DD57F1}" type="pres">
      <dgm:prSet presAssocID="{9B20B242-4ABC-B64E-83FA-694279086BEC}" presName="rootText1" presStyleLbl="node0" presStyleIdx="0" presStyleCnt="1">
        <dgm:presLayoutVars>
          <dgm:chPref val="3"/>
        </dgm:presLayoutVars>
      </dgm:prSet>
      <dgm:spPr/>
    </dgm:pt>
    <dgm:pt modelId="{E83ACE65-66F8-4D7D-8BC4-89F9E1BCAD70}" type="pres">
      <dgm:prSet presAssocID="{9B20B242-4ABC-B64E-83FA-694279086BEC}" presName="rootConnector1" presStyleLbl="node1" presStyleIdx="0" presStyleCnt="0"/>
      <dgm:spPr/>
    </dgm:pt>
    <dgm:pt modelId="{512753F2-B87F-4B75-8D95-157EC8AB7538}" type="pres">
      <dgm:prSet presAssocID="{9B20B242-4ABC-B64E-83FA-694279086BEC}" presName="hierChild2" presStyleCnt="0"/>
      <dgm:spPr/>
    </dgm:pt>
    <dgm:pt modelId="{F2CFBFC5-829D-4F29-A1CF-828962EE05AB}" type="pres">
      <dgm:prSet presAssocID="{2827D273-0DD9-8D41-BFCE-7A56248EC985}" presName="Name37" presStyleLbl="parChTrans1D2" presStyleIdx="0" presStyleCnt="7"/>
      <dgm:spPr/>
    </dgm:pt>
    <dgm:pt modelId="{92004192-41C4-460D-9014-80EDFB78782A}" type="pres">
      <dgm:prSet presAssocID="{FE195BAD-4739-E343-8F5B-8F02AB9A38CF}" presName="hierRoot2" presStyleCnt="0">
        <dgm:presLayoutVars>
          <dgm:hierBranch val="init"/>
        </dgm:presLayoutVars>
      </dgm:prSet>
      <dgm:spPr/>
    </dgm:pt>
    <dgm:pt modelId="{F47A7B32-8A6E-48E3-8135-EF00D7756956}" type="pres">
      <dgm:prSet presAssocID="{FE195BAD-4739-E343-8F5B-8F02AB9A38CF}" presName="rootComposite" presStyleCnt="0"/>
      <dgm:spPr/>
    </dgm:pt>
    <dgm:pt modelId="{95F6B1AD-130E-4CE1-B054-C9B73446CD14}" type="pres">
      <dgm:prSet presAssocID="{FE195BAD-4739-E343-8F5B-8F02AB9A38CF}" presName="rootText" presStyleLbl="node2" presStyleIdx="0" presStyleCnt="7">
        <dgm:presLayoutVars>
          <dgm:chPref val="3"/>
        </dgm:presLayoutVars>
      </dgm:prSet>
      <dgm:spPr/>
    </dgm:pt>
    <dgm:pt modelId="{F2496502-3A7F-46A2-9CDA-3FFA28EC6A13}" type="pres">
      <dgm:prSet presAssocID="{FE195BAD-4739-E343-8F5B-8F02AB9A38CF}" presName="rootConnector" presStyleLbl="node2" presStyleIdx="0" presStyleCnt="7"/>
      <dgm:spPr/>
    </dgm:pt>
    <dgm:pt modelId="{DD100C7A-66C0-4570-AABB-B36CCB232B88}" type="pres">
      <dgm:prSet presAssocID="{FE195BAD-4739-E343-8F5B-8F02AB9A38CF}" presName="hierChild4" presStyleCnt="0"/>
      <dgm:spPr/>
    </dgm:pt>
    <dgm:pt modelId="{5D7DA292-C26B-46FF-A68E-43BBDD87D208}" type="pres">
      <dgm:prSet presAssocID="{5218BF0B-2DB6-684D-94A3-80BEA320687C}" presName="Name37" presStyleLbl="parChTrans1D3" presStyleIdx="0" presStyleCnt="20"/>
      <dgm:spPr/>
    </dgm:pt>
    <dgm:pt modelId="{41909561-45C3-466D-B21C-951E950A4896}" type="pres">
      <dgm:prSet presAssocID="{C6A9C6EE-93F8-8244-BB01-5CC942B9DE31}" presName="hierRoot2" presStyleCnt="0">
        <dgm:presLayoutVars>
          <dgm:hierBranch val="init"/>
        </dgm:presLayoutVars>
      </dgm:prSet>
      <dgm:spPr/>
    </dgm:pt>
    <dgm:pt modelId="{7B4AD182-FFE8-4AFD-ADBC-86327B6DE485}" type="pres">
      <dgm:prSet presAssocID="{C6A9C6EE-93F8-8244-BB01-5CC942B9DE31}" presName="rootComposite" presStyleCnt="0"/>
      <dgm:spPr/>
    </dgm:pt>
    <dgm:pt modelId="{B84FC493-2BDC-40B9-9066-AD0CB304867E}" type="pres">
      <dgm:prSet presAssocID="{C6A9C6EE-93F8-8244-BB01-5CC942B9DE31}" presName="rootText" presStyleLbl="node3" presStyleIdx="0" presStyleCnt="20">
        <dgm:presLayoutVars>
          <dgm:chPref val="3"/>
        </dgm:presLayoutVars>
      </dgm:prSet>
      <dgm:spPr/>
    </dgm:pt>
    <dgm:pt modelId="{E82A327F-188D-42AE-BAB4-31F5EDC977DB}" type="pres">
      <dgm:prSet presAssocID="{C6A9C6EE-93F8-8244-BB01-5CC942B9DE31}" presName="rootConnector" presStyleLbl="node3" presStyleIdx="0" presStyleCnt="20"/>
      <dgm:spPr/>
    </dgm:pt>
    <dgm:pt modelId="{3BF352F5-0CEB-4F2D-A484-1C129E765835}" type="pres">
      <dgm:prSet presAssocID="{C6A9C6EE-93F8-8244-BB01-5CC942B9DE31}" presName="hierChild4" presStyleCnt="0"/>
      <dgm:spPr/>
    </dgm:pt>
    <dgm:pt modelId="{7996C9A5-8E8C-439B-BDEC-B74080913EC9}" type="pres">
      <dgm:prSet presAssocID="{C6A9C6EE-93F8-8244-BB01-5CC942B9DE31}" presName="hierChild5" presStyleCnt="0"/>
      <dgm:spPr/>
    </dgm:pt>
    <dgm:pt modelId="{5B8745E7-3D11-4ABC-A312-28C00E7EA6B6}" type="pres">
      <dgm:prSet presAssocID="{AF4B9755-780F-A647-8A1F-14D500E43796}" presName="Name37" presStyleLbl="parChTrans1D3" presStyleIdx="1" presStyleCnt="20"/>
      <dgm:spPr/>
    </dgm:pt>
    <dgm:pt modelId="{41D7E67F-DC97-4EBE-B4A3-6D57CF81B217}" type="pres">
      <dgm:prSet presAssocID="{5E9CF497-B953-4341-9A3E-189D39C0478A}" presName="hierRoot2" presStyleCnt="0">
        <dgm:presLayoutVars>
          <dgm:hierBranch val="init"/>
        </dgm:presLayoutVars>
      </dgm:prSet>
      <dgm:spPr/>
    </dgm:pt>
    <dgm:pt modelId="{74CD01A8-ABD4-44CC-A613-4E1DC02F1198}" type="pres">
      <dgm:prSet presAssocID="{5E9CF497-B953-4341-9A3E-189D39C0478A}" presName="rootComposite" presStyleCnt="0"/>
      <dgm:spPr/>
    </dgm:pt>
    <dgm:pt modelId="{B06D616E-3E96-4C07-B3D2-6657F92BDC95}" type="pres">
      <dgm:prSet presAssocID="{5E9CF497-B953-4341-9A3E-189D39C0478A}" presName="rootText" presStyleLbl="node3" presStyleIdx="1" presStyleCnt="20">
        <dgm:presLayoutVars>
          <dgm:chPref val="3"/>
        </dgm:presLayoutVars>
      </dgm:prSet>
      <dgm:spPr/>
    </dgm:pt>
    <dgm:pt modelId="{C17EDE44-CE08-474D-A9A7-19C75184CC3B}" type="pres">
      <dgm:prSet presAssocID="{5E9CF497-B953-4341-9A3E-189D39C0478A}" presName="rootConnector" presStyleLbl="node3" presStyleIdx="1" presStyleCnt="20"/>
      <dgm:spPr/>
    </dgm:pt>
    <dgm:pt modelId="{16338587-A377-46D8-8E29-44BCCF620BFC}" type="pres">
      <dgm:prSet presAssocID="{5E9CF497-B953-4341-9A3E-189D39C0478A}" presName="hierChild4" presStyleCnt="0"/>
      <dgm:spPr/>
    </dgm:pt>
    <dgm:pt modelId="{17539139-9D44-45E2-ABBE-F96B0F1B81F3}" type="pres">
      <dgm:prSet presAssocID="{5E9CF497-B953-4341-9A3E-189D39C0478A}" presName="hierChild5" presStyleCnt="0"/>
      <dgm:spPr/>
    </dgm:pt>
    <dgm:pt modelId="{15135BC2-4FBE-4CF3-934F-2203D2B8028B}" type="pres">
      <dgm:prSet presAssocID="{A3CEE9CC-771E-3549-81F9-FE5F3625AF2C}" presName="Name37" presStyleLbl="parChTrans1D3" presStyleIdx="2" presStyleCnt="20"/>
      <dgm:spPr/>
    </dgm:pt>
    <dgm:pt modelId="{92A95C5D-72A1-414A-9FEA-4FA9FD8C6164}" type="pres">
      <dgm:prSet presAssocID="{EA935DDC-EE28-C34D-BA60-E8CF37774EC9}" presName="hierRoot2" presStyleCnt="0">
        <dgm:presLayoutVars>
          <dgm:hierBranch val="init"/>
        </dgm:presLayoutVars>
      </dgm:prSet>
      <dgm:spPr/>
    </dgm:pt>
    <dgm:pt modelId="{B4628924-99DE-4E8F-85B3-47CA40576E6E}" type="pres">
      <dgm:prSet presAssocID="{EA935DDC-EE28-C34D-BA60-E8CF37774EC9}" presName="rootComposite" presStyleCnt="0"/>
      <dgm:spPr/>
    </dgm:pt>
    <dgm:pt modelId="{447BEE03-CD3B-4CAB-948B-8FFCB1020F84}" type="pres">
      <dgm:prSet presAssocID="{EA935DDC-EE28-C34D-BA60-E8CF37774EC9}" presName="rootText" presStyleLbl="node3" presStyleIdx="2" presStyleCnt="20">
        <dgm:presLayoutVars>
          <dgm:chPref val="3"/>
        </dgm:presLayoutVars>
      </dgm:prSet>
      <dgm:spPr/>
    </dgm:pt>
    <dgm:pt modelId="{A5C8F1EC-39DA-41CD-B716-1FF643158BFA}" type="pres">
      <dgm:prSet presAssocID="{EA935DDC-EE28-C34D-BA60-E8CF37774EC9}" presName="rootConnector" presStyleLbl="node3" presStyleIdx="2" presStyleCnt="20"/>
      <dgm:spPr/>
    </dgm:pt>
    <dgm:pt modelId="{0E90DDDD-B1EB-4683-A3D3-7442DE74CBB6}" type="pres">
      <dgm:prSet presAssocID="{EA935DDC-EE28-C34D-BA60-E8CF37774EC9}" presName="hierChild4" presStyleCnt="0"/>
      <dgm:spPr/>
    </dgm:pt>
    <dgm:pt modelId="{BDAB4553-B506-46A3-A03E-70F3FE10934A}" type="pres">
      <dgm:prSet presAssocID="{EA935DDC-EE28-C34D-BA60-E8CF37774EC9}" presName="hierChild5" presStyleCnt="0"/>
      <dgm:spPr/>
    </dgm:pt>
    <dgm:pt modelId="{580B09AF-22AA-4F24-9B9E-9BFA7C9014DD}" type="pres">
      <dgm:prSet presAssocID="{FE195BAD-4739-E343-8F5B-8F02AB9A38CF}" presName="hierChild5" presStyleCnt="0"/>
      <dgm:spPr/>
    </dgm:pt>
    <dgm:pt modelId="{EDE68E71-6C94-4418-A8BB-AE75ECA951E1}" type="pres">
      <dgm:prSet presAssocID="{C120C2E1-5A86-794C-A6B9-1EFF111A8363}" presName="Name37" presStyleLbl="parChTrans1D2" presStyleIdx="1" presStyleCnt="7"/>
      <dgm:spPr/>
    </dgm:pt>
    <dgm:pt modelId="{80724DAD-452B-44F1-B39D-DED8C985F6EA}" type="pres">
      <dgm:prSet presAssocID="{6B20A6F9-4EA9-3648-951D-ED637326053C}" presName="hierRoot2" presStyleCnt="0">
        <dgm:presLayoutVars>
          <dgm:hierBranch val="init"/>
        </dgm:presLayoutVars>
      </dgm:prSet>
      <dgm:spPr/>
    </dgm:pt>
    <dgm:pt modelId="{AE05361F-4FC5-4F59-BD5F-605E0BDF61FB}" type="pres">
      <dgm:prSet presAssocID="{6B20A6F9-4EA9-3648-951D-ED637326053C}" presName="rootComposite" presStyleCnt="0"/>
      <dgm:spPr/>
    </dgm:pt>
    <dgm:pt modelId="{7798FDD8-6B8A-4EAA-B49D-4F70E7CB64B3}" type="pres">
      <dgm:prSet presAssocID="{6B20A6F9-4EA9-3648-951D-ED637326053C}" presName="rootText" presStyleLbl="node2" presStyleIdx="1" presStyleCnt="7">
        <dgm:presLayoutVars>
          <dgm:chPref val="3"/>
        </dgm:presLayoutVars>
      </dgm:prSet>
      <dgm:spPr/>
    </dgm:pt>
    <dgm:pt modelId="{671AECBA-70C0-45D2-BD5A-C5435E95C699}" type="pres">
      <dgm:prSet presAssocID="{6B20A6F9-4EA9-3648-951D-ED637326053C}" presName="rootConnector" presStyleLbl="node2" presStyleIdx="1" presStyleCnt="7"/>
      <dgm:spPr/>
    </dgm:pt>
    <dgm:pt modelId="{4F04CBFE-5EBC-4B9D-A7A4-6E30EC64A5E0}" type="pres">
      <dgm:prSet presAssocID="{6B20A6F9-4EA9-3648-951D-ED637326053C}" presName="hierChild4" presStyleCnt="0"/>
      <dgm:spPr/>
    </dgm:pt>
    <dgm:pt modelId="{5A958971-3B04-4C25-96C1-995346101793}" type="pres">
      <dgm:prSet presAssocID="{7856747A-3EAA-E64A-AB58-8A66E5F25D89}" presName="Name37" presStyleLbl="parChTrans1D3" presStyleIdx="3" presStyleCnt="20"/>
      <dgm:spPr/>
    </dgm:pt>
    <dgm:pt modelId="{15AD94BC-E981-4A09-9B84-C2B6FEF63B35}" type="pres">
      <dgm:prSet presAssocID="{CE6FB6C2-C451-F246-A3FC-DCA36916AE93}" presName="hierRoot2" presStyleCnt="0">
        <dgm:presLayoutVars>
          <dgm:hierBranch val="init"/>
        </dgm:presLayoutVars>
      </dgm:prSet>
      <dgm:spPr/>
    </dgm:pt>
    <dgm:pt modelId="{A2BA4C3A-4ECC-487F-878D-28ABAB22DC1F}" type="pres">
      <dgm:prSet presAssocID="{CE6FB6C2-C451-F246-A3FC-DCA36916AE93}" presName="rootComposite" presStyleCnt="0"/>
      <dgm:spPr/>
    </dgm:pt>
    <dgm:pt modelId="{91955C8C-95FB-4FA1-A280-13D14C57C8D8}" type="pres">
      <dgm:prSet presAssocID="{CE6FB6C2-C451-F246-A3FC-DCA36916AE93}" presName="rootText" presStyleLbl="node3" presStyleIdx="3" presStyleCnt="20">
        <dgm:presLayoutVars>
          <dgm:chPref val="3"/>
        </dgm:presLayoutVars>
      </dgm:prSet>
      <dgm:spPr/>
    </dgm:pt>
    <dgm:pt modelId="{50E866F4-4C89-42B1-8390-A01A7381F3DC}" type="pres">
      <dgm:prSet presAssocID="{CE6FB6C2-C451-F246-A3FC-DCA36916AE93}" presName="rootConnector" presStyleLbl="node3" presStyleIdx="3" presStyleCnt="20"/>
      <dgm:spPr/>
    </dgm:pt>
    <dgm:pt modelId="{6D2FAB7B-D22B-4C59-B363-05C53D022852}" type="pres">
      <dgm:prSet presAssocID="{CE6FB6C2-C451-F246-A3FC-DCA36916AE93}" presName="hierChild4" presStyleCnt="0"/>
      <dgm:spPr/>
    </dgm:pt>
    <dgm:pt modelId="{DD957155-2DB3-415C-A759-A4ED39ECBBD8}" type="pres">
      <dgm:prSet presAssocID="{CE6FB6C2-C451-F246-A3FC-DCA36916AE93}" presName="hierChild5" presStyleCnt="0"/>
      <dgm:spPr/>
    </dgm:pt>
    <dgm:pt modelId="{1E7D5B11-6908-4C99-A00F-1547C941FEF5}" type="pres">
      <dgm:prSet presAssocID="{16C4E2FC-9A50-A04A-9D86-ABB44955840C}" presName="Name37" presStyleLbl="parChTrans1D3" presStyleIdx="4" presStyleCnt="20"/>
      <dgm:spPr/>
    </dgm:pt>
    <dgm:pt modelId="{93055607-904B-454A-9C5C-9385DF62C367}" type="pres">
      <dgm:prSet presAssocID="{EFB32B3C-5B1E-8A41-888B-A757E5C001FD}" presName="hierRoot2" presStyleCnt="0">
        <dgm:presLayoutVars>
          <dgm:hierBranch val="init"/>
        </dgm:presLayoutVars>
      </dgm:prSet>
      <dgm:spPr/>
    </dgm:pt>
    <dgm:pt modelId="{AE07BCC5-59BF-449F-B24B-67385D373538}" type="pres">
      <dgm:prSet presAssocID="{EFB32B3C-5B1E-8A41-888B-A757E5C001FD}" presName="rootComposite" presStyleCnt="0"/>
      <dgm:spPr/>
    </dgm:pt>
    <dgm:pt modelId="{18FD1FD9-8E08-4D57-A65D-5A71A2F5EB10}" type="pres">
      <dgm:prSet presAssocID="{EFB32B3C-5B1E-8A41-888B-A757E5C001FD}" presName="rootText" presStyleLbl="node3" presStyleIdx="4" presStyleCnt="20">
        <dgm:presLayoutVars>
          <dgm:chPref val="3"/>
        </dgm:presLayoutVars>
      </dgm:prSet>
      <dgm:spPr/>
    </dgm:pt>
    <dgm:pt modelId="{F49FE6AE-C85C-48DE-9AC1-CCC14D3C605F}" type="pres">
      <dgm:prSet presAssocID="{EFB32B3C-5B1E-8A41-888B-A757E5C001FD}" presName="rootConnector" presStyleLbl="node3" presStyleIdx="4" presStyleCnt="20"/>
      <dgm:spPr/>
    </dgm:pt>
    <dgm:pt modelId="{22C865A8-BC44-4A52-AF7C-83E461315F56}" type="pres">
      <dgm:prSet presAssocID="{EFB32B3C-5B1E-8A41-888B-A757E5C001FD}" presName="hierChild4" presStyleCnt="0"/>
      <dgm:spPr/>
    </dgm:pt>
    <dgm:pt modelId="{CA739BCE-5692-481B-8910-EA5E29157F89}" type="pres">
      <dgm:prSet presAssocID="{EFB32B3C-5B1E-8A41-888B-A757E5C001FD}" presName="hierChild5" presStyleCnt="0"/>
      <dgm:spPr/>
    </dgm:pt>
    <dgm:pt modelId="{AD4504B3-C11D-4C55-886E-459F31074ADE}" type="pres">
      <dgm:prSet presAssocID="{90918FE8-E387-9D41-B48E-8754CA731EA4}" presName="Name37" presStyleLbl="parChTrans1D3" presStyleIdx="5" presStyleCnt="20"/>
      <dgm:spPr/>
    </dgm:pt>
    <dgm:pt modelId="{172EF3CA-A825-4F1E-8EBD-2C08B0EB1345}" type="pres">
      <dgm:prSet presAssocID="{3E1FD603-BDA1-A647-9F16-73363BF8C6E8}" presName="hierRoot2" presStyleCnt="0">
        <dgm:presLayoutVars>
          <dgm:hierBranch val="init"/>
        </dgm:presLayoutVars>
      </dgm:prSet>
      <dgm:spPr/>
    </dgm:pt>
    <dgm:pt modelId="{B475DDF3-FBA4-4E47-A1DA-6F40E0160735}" type="pres">
      <dgm:prSet presAssocID="{3E1FD603-BDA1-A647-9F16-73363BF8C6E8}" presName="rootComposite" presStyleCnt="0"/>
      <dgm:spPr/>
    </dgm:pt>
    <dgm:pt modelId="{0727880B-F45B-49F2-9411-51E463AA2483}" type="pres">
      <dgm:prSet presAssocID="{3E1FD603-BDA1-A647-9F16-73363BF8C6E8}" presName="rootText" presStyleLbl="node3" presStyleIdx="5" presStyleCnt="20">
        <dgm:presLayoutVars>
          <dgm:chPref val="3"/>
        </dgm:presLayoutVars>
      </dgm:prSet>
      <dgm:spPr/>
    </dgm:pt>
    <dgm:pt modelId="{075EFD32-9DB9-4931-AE41-9AD20783AD0B}" type="pres">
      <dgm:prSet presAssocID="{3E1FD603-BDA1-A647-9F16-73363BF8C6E8}" presName="rootConnector" presStyleLbl="node3" presStyleIdx="5" presStyleCnt="20"/>
      <dgm:spPr/>
    </dgm:pt>
    <dgm:pt modelId="{7550919C-1DED-49D1-B8F8-F8822B06FF9B}" type="pres">
      <dgm:prSet presAssocID="{3E1FD603-BDA1-A647-9F16-73363BF8C6E8}" presName="hierChild4" presStyleCnt="0"/>
      <dgm:spPr/>
    </dgm:pt>
    <dgm:pt modelId="{73930464-D299-491C-8C7C-E59B67CCABAE}" type="pres">
      <dgm:prSet presAssocID="{3E1FD603-BDA1-A647-9F16-73363BF8C6E8}" presName="hierChild5" presStyleCnt="0"/>
      <dgm:spPr/>
    </dgm:pt>
    <dgm:pt modelId="{2DC31CF4-F37D-424C-8F74-AFB610681B0C}" type="pres">
      <dgm:prSet presAssocID="{6B20A6F9-4EA9-3648-951D-ED637326053C}" presName="hierChild5" presStyleCnt="0"/>
      <dgm:spPr/>
    </dgm:pt>
    <dgm:pt modelId="{88B6209F-1C0A-4B62-B634-E8A2997579DE}" type="pres">
      <dgm:prSet presAssocID="{137EF337-E5F9-9940-9DA3-8F4D61E7DC6C}" presName="Name37" presStyleLbl="parChTrans1D2" presStyleIdx="2" presStyleCnt="7"/>
      <dgm:spPr/>
    </dgm:pt>
    <dgm:pt modelId="{EE2AE284-3E96-4FB3-A76F-9A91FD21B545}" type="pres">
      <dgm:prSet presAssocID="{4C604B55-A305-834E-9BDD-9599F2AED057}" presName="hierRoot2" presStyleCnt="0">
        <dgm:presLayoutVars>
          <dgm:hierBranch val="init"/>
        </dgm:presLayoutVars>
      </dgm:prSet>
      <dgm:spPr/>
    </dgm:pt>
    <dgm:pt modelId="{C4C3D7F4-5282-4603-B8A8-1B699593DF82}" type="pres">
      <dgm:prSet presAssocID="{4C604B55-A305-834E-9BDD-9599F2AED057}" presName="rootComposite" presStyleCnt="0"/>
      <dgm:spPr/>
    </dgm:pt>
    <dgm:pt modelId="{9C2EAA43-DA97-44FA-BA16-EB3C5399BFE2}" type="pres">
      <dgm:prSet presAssocID="{4C604B55-A305-834E-9BDD-9599F2AED057}" presName="rootText" presStyleLbl="node2" presStyleIdx="2" presStyleCnt="7">
        <dgm:presLayoutVars>
          <dgm:chPref val="3"/>
        </dgm:presLayoutVars>
      </dgm:prSet>
      <dgm:spPr/>
    </dgm:pt>
    <dgm:pt modelId="{E64391C7-D8FD-4E78-ADCE-9763E8A4386D}" type="pres">
      <dgm:prSet presAssocID="{4C604B55-A305-834E-9BDD-9599F2AED057}" presName="rootConnector" presStyleLbl="node2" presStyleIdx="2" presStyleCnt="7"/>
      <dgm:spPr/>
    </dgm:pt>
    <dgm:pt modelId="{851D5800-A8A4-490B-B12E-F51B301B3EB6}" type="pres">
      <dgm:prSet presAssocID="{4C604B55-A305-834E-9BDD-9599F2AED057}" presName="hierChild4" presStyleCnt="0"/>
      <dgm:spPr/>
    </dgm:pt>
    <dgm:pt modelId="{BE4F0A89-1C06-4383-94AB-B6AF6C3C8C0A}" type="pres">
      <dgm:prSet presAssocID="{E27DF794-3693-A446-BE47-70EA62C026EE}" presName="Name37" presStyleLbl="parChTrans1D3" presStyleIdx="6" presStyleCnt="20"/>
      <dgm:spPr/>
    </dgm:pt>
    <dgm:pt modelId="{A14756E8-DE0D-4AB7-9E57-2BC58ED440FE}" type="pres">
      <dgm:prSet presAssocID="{790CEE02-37DF-C644-88D7-1ECEA529027E}" presName="hierRoot2" presStyleCnt="0">
        <dgm:presLayoutVars>
          <dgm:hierBranch val="init"/>
        </dgm:presLayoutVars>
      </dgm:prSet>
      <dgm:spPr/>
    </dgm:pt>
    <dgm:pt modelId="{C3D994D7-3634-4963-A56F-290DEB050999}" type="pres">
      <dgm:prSet presAssocID="{790CEE02-37DF-C644-88D7-1ECEA529027E}" presName="rootComposite" presStyleCnt="0"/>
      <dgm:spPr/>
    </dgm:pt>
    <dgm:pt modelId="{746A0CAF-303E-4BC0-A9BC-052D1E8E44F2}" type="pres">
      <dgm:prSet presAssocID="{790CEE02-37DF-C644-88D7-1ECEA529027E}" presName="rootText" presStyleLbl="node3" presStyleIdx="6" presStyleCnt="20">
        <dgm:presLayoutVars>
          <dgm:chPref val="3"/>
        </dgm:presLayoutVars>
      </dgm:prSet>
      <dgm:spPr/>
    </dgm:pt>
    <dgm:pt modelId="{BCF28309-AB02-4DC1-9D75-FF091CA36B67}" type="pres">
      <dgm:prSet presAssocID="{790CEE02-37DF-C644-88D7-1ECEA529027E}" presName="rootConnector" presStyleLbl="node3" presStyleIdx="6" presStyleCnt="20"/>
      <dgm:spPr/>
    </dgm:pt>
    <dgm:pt modelId="{C0F7E167-1E5C-4D76-9B95-2E333DAC9FD5}" type="pres">
      <dgm:prSet presAssocID="{790CEE02-37DF-C644-88D7-1ECEA529027E}" presName="hierChild4" presStyleCnt="0"/>
      <dgm:spPr/>
    </dgm:pt>
    <dgm:pt modelId="{E8B73F55-A463-4E9E-B3C0-DFF31D11F905}" type="pres">
      <dgm:prSet presAssocID="{790CEE02-37DF-C644-88D7-1ECEA529027E}" presName="hierChild5" presStyleCnt="0"/>
      <dgm:spPr/>
    </dgm:pt>
    <dgm:pt modelId="{FE550B0F-C7E0-4CB8-ADBB-C471D1ECA5D9}" type="pres">
      <dgm:prSet presAssocID="{DA7DCF76-E9C2-E94E-B410-39F445E29D34}" presName="Name37" presStyleLbl="parChTrans1D3" presStyleIdx="7" presStyleCnt="20"/>
      <dgm:spPr/>
    </dgm:pt>
    <dgm:pt modelId="{0FF67D8F-0B0C-4D8E-92B4-57B51A18B563}" type="pres">
      <dgm:prSet presAssocID="{6B5FE5E7-2787-914C-9124-01E55A1E9A4C}" presName="hierRoot2" presStyleCnt="0">
        <dgm:presLayoutVars>
          <dgm:hierBranch val="init"/>
        </dgm:presLayoutVars>
      </dgm:prSet>
      <dgm:spPr/>
    </dgm:pt>
    <dgm:pt modelId="{07A671EC-A2DA-462B-90BF-DD6AD03F31BD}" type="pres">
      <dgm:prSet presAssocID="{6B5FE5E7-2787-914C-9124-01E55A1E9A4C}" presName="rootComposite" presStyleCnt="0"/>
      <dgm:spPr/>
    </dgm:pt>
    <dgm:pt modelId="{8B91BDEC-E662-4A00-8762-13FE1AD0B3DC}" type="pres">
      <dgm:prSet presAssocID="{6B5FE5E7-2787-914C-9124-01E55A1E9A4C}" presName="rootText" presStyleLbl="node3" presStyleIdx="7" presStyleCnt="20">
        <dgm:presLayoutVars>
          <dgm:chPref val="3"/>
        </dgm:presLayoutVars>
      </dgm:prSet>
      <dgm:spPr/>
    </dgm:pt>
    <dgm:pt modelId="{90275A16-1500-4158-9C05-BCE7E9204020}" type="pres">
      <dgm:prSet presAssocID="{6B5FE5E7-2787-914C-9124-01E55A1E9A4C}" presName="rootConnector" presStyleLbl="node3" presStyleIdx="7" presStyleCnt="20"/>
      <dgm:spPr/>
    </dgm:pt>
    <dgm:pt modelId="{4828E5D1-1A66-4074-92FF-41DC912A91B7}" type="pres">
      <dgm:prSet presAssocID="{6B5FE5E7-2787-914C-9124-01E55A1E9A4C}" presName="hierChild4" presStyleCnt="0"/>
      <dgm:spPr/>
    </dgm:pt>
    <dgm:pt modelId="{EC63B56D-5456-4A99-AE31-4367AEBA58F6}" type="pres">
      <dgm:prSet presAssocID="{6B5FE5E7-2787-914C-9124-01E55A1E9A4C}" presName="hierChild5" presStyleCnt="0"/>
      <dgm:spPr/>
    </dgm:pt>
    <dgm:pt modelId="{1C3FF3F8-B8A5-4842-99AC-5F8438EAF7BA}" type="pres">
      <dgm:prSet presAssocID="{8CE5674F-2E29-F646-97A7-BD1DB1485838}" presName="Name37" presStyleLbl="parChTrans1D3" presStyleIdx="8" presStyleCnt="20"/>
      <dgm:spPr/>
    </dgm:pt>
    <dgm:pt modelId="{E49EFA49-3073-4E3D-B076-7782419FD65C}" type="pres">
      <dgm:prSet presAssocID="{FB5F4212-6D40-EF4B-90BC-AECC18DCBBB1}" presName="hierRoot2" presStyleCnt="0">
        <dgm:presLayoutVars>
          <dgm:hierBranch val="init"/>
        </dgm:presLayoutVars>
      </dgm:prSet>
      <dgm:spPr/>
    </dgm:pt>
    <dgm:pt modelId="{818C8F58-6BBE-49AC-914B-C9FF92816A21}" type="pres">
      <dgm:prSet presAssocID="{FB5F4212-6D40-EF4B-90BC-AECC18DCBBB1}" presName="rootComposite" presStyleCnt="0"/>
      <dgm:spPr/>
    </dgm:pt>
    <dgm:pt modelId="{082B9F63-8C6F-42F0-AA3B-0AF234B7DCA2}" type="pres">
      <dgm:prSet presAssocID="{FB5F4212-6D40-EF4B-90BC-AECC18DCBBB1}" presName="rootText" presStyleLbl="node3" presStyleIdx="8" presStyleCnt="20">
        <dgm:presLayoutVars>
          <dgm:chPref val="3"/>
        </dgm:presLayoutVars>
      </dgm:prSet>
      <dgm:spPr/>
    </dgm:pt>
    <dgm:pt modelId="{9357355E-F708-48F9-B331-6FFCCD55BBAB}" type="pres">
      <dgm:prSet presAssocID="{FB5F4212-6D40-EF4B-90BC-AECC18DCBBB1}" presName="rootConnector" presStyleLbl="node3" presStyleIdx="8" presStyleCnt="20"/>
      <dgm:spPr/>
    </dgm:pt>
    <dgm:pt modelId="{7B9BF5F2-6CEB-4D3B-A51D-448C2BEE76D7}" type="pres">
      <dgm:prSet presAssocID="{FB5F4212-6D40-EF4B-90BC-AECC18DCBBB1}" presName="hierChild4" presStyleCnt="0"/>
      <dgm:spPr/>
    </dgm:pt>
    <dgm:pt modelId="{EB24D1C6-2042-4AFA-8FD0-01AA8BF099F8}" type="pres">
      <dgm:prSet presAssocID="{FB5F4212-6D40-EF4B-90BC-AECC18DCBBB1}" presName="hierChild5" presStyleCnt="0"/>
      <dgm:spPr/>
    </dgm:pt>
    <dgm:pt modelId="{D2544390-D01D-4DF1-A3EC-C4B824B6A04E}" type="pres">
      <dgm:prSet presAssocID="{4C604B55-A305-834E-9BDD-9599F2AED057}" presName="hierChild5" presStyleCnt="0"/>
      <dgm:spPr/>
    </dgm:pt>
    <dgm:pt modelId="{3B2C53B2-B5F1-417B-A833-10348DE5566B}" type="pres">
      <dgm:prSet presAssocID="{ACB61B0A-B541-AF45-B3A2-8627164DC7A2}" presName="Name37" presStyleLbl="parChTrans1D2" presStyleIdx="3" presStyleCnt="7"/>
      <dgm:spPr/>
    </dgm:pt>
    <dgm:pt modelId="{B6FF3A12-3789-4662-8A39-DE37439B954D}" type="pres">
      <dgm:prSet presAssocID="{339A50C7-2D97-2448-8ACC-E214F4AED93F}" presName="hierRoot2" presStyleCnt="0">
        <dgm:presLayoutVars>
          <dgm:hierBranch val="init"/>
        </dgm:presLayoutVars>
      </dgm:prSet>
      <dgm:spPr/>
    </dgm:pt>
    <dgm:pt modelId="{3D7687FF-E88F-4D07-AF00-ADB88D11C1CF}" type="pres">
      <dgm:prSet presAssocID="{339A50C7-2D97-2448-8ACC-E214F4AED93F}" presName="rootComposite" presStyleCnt="0"/>
      <dgm:spPr/>
    </dgm:pt>
    <dgm:pt modelId="{2C25E474-E036-4F33-BF94-743375BDF55C}" type="pres">
      <dgm:prSet presAssocID="{339A50C7-2D97-2448-8ACC-E214F4AED93F}" presName="rootText" presStyleLbl="node2" presStyleIdx="3" presStyleCnt="7">
        <dgm:presLayoutVars>
          <dgm:chPref val="3"/>
        </dgm:presLayoutVars>
      </dgm:prSet>
      <dgm:spPr/>
    </dgm:pt>
    <dgm:pt modelId="{34753AEB-46A6-4A31-8D43-0876C121E7A1}" type="pres">
      <dgm:prSet presAssocID="{339A50C7-2D97-2448-8ACC-E214F4AED93F}" presName="rootConnector" presStyleLbl="node2" presStyleIdx="3" presStyleCnt="7"/>
      <dgm:spPr/>
    </dgm:pt>
    <dgm:pt modelId="{159C8F8A-74E0-4717-94E9-8ADC37F398A0}" type="pres">
      <dgm:prSet presAssocID="{339A50C7-2D97-2448-8ACC-E214F4AED93F}" presName="hierChild4" presStyleCnt="0"/>
      <dgm:spPr/>
    </dgm:pt>
    <dgm:pt modelId="{72C08679-4D39-4BEE-9A94-B46FEE496680}" type="pres">
      <dgm:prSet presAssocID="{A2D635E5-3657-AE4A-AB96-0A624F75E00F}" presName="Name37" presStyleLbl="parChTrans1D3" presStyleIdx="9" presStyleCnt="20"/>
      <dgm:spPr/>
    </dgm:pt>
    <dgm:pt modelId="{1B663077-DE29-4D35-91A8-302DA72DA17B}" type="pres">
      <dgm:prSet presAssocID="{7AD4A606-9333-1D40-A791-11D71DEC8762}" presName="hierRoot2" presStyleCnt="0">
        <dgm:presLayoutVars>
          <dgm:hierBranch val="init"/>
        </dgm:presLayoutVars>
      </dgm:prSet>
      <dgm:spPr/>
    </dgm:pt>
    <dgm:pt modelId="{12CD24D4-7A28-4C32-AAF0-3C85F1108933}" type="pres">
      <dgm:prSet presAssocID="{7AD4A606-9333-1D40-A791-11D71DEC8762}" presName="rootComposite" presStyleCnt="0"/>
      <dgm:spPr/>
    </dgm:pt>
    <dgm:pt modelId="{21C8D4C8-AD5F-4760-A23C-2986AA125CE4}" type="pres">
      <dgm:prSet presAssocID="{7AD4A606-9333-1D40-A791-11D71DEC8762}" presName="rootText" presStyleLbl="node3" presStyleIdx="9" presStyleCnt="20">
        <dgm:presLayoutVars>
          <dgm:chPref val="3"/>
        </dgm:presLayoutVars>
      </dgm:prSet>
      <dgm:spPr/>
    </dgm:pt>
    <dgm:pt modelId="{41D6F61C-8679-43B5-9412-ADB161DB89FA}" type="pres">
      <dgm:prSet presAssocID="{7AD4A606-9333-1D40-A791-11D71DEC8762}" presName="rootConnector" presStyleLbl="node3" presStyleIdx="9" presStyleCnt="20"/>
      <dgm:spPr/>
    </dgm:pt>
    <dgm:pt modelId="{675A48FC-46EF-4D1A-AC35-9C8AC28F4D22}" type="pres">
      <dgm:prSet presAssocID="{7AD4A606-9333-1D40-A791-11D71DEC8762}" presName="hierChild4" presStyleCnt="0"/>
      <dgm:spPr/>
    </dgm:pt>
    <dgm:pt modelId="{FF2CC823-1577-4E36-8322-AA11D6AD46D4}" type="pres">
      <dgm:prSet presAssocID="{128B0323-09EC-AB4F-9F95-AE5338E64873}" presName="Name37" presStyleLbl="parChTrans1D4" presStyleIdx="0" presStyleCnt="3"/>
      <dgm:spPr/>
    </dgm:pt>
    <dgm:pt modelId="{9DCB2C7C-860E-45A2-B3E9-FCB700FB1457}" type="pres">
      <dgm:prSet presAssocID="{CF67B00F-85ED-D24D-A33D-EE4BFD3404A5}" presName="hierRoot2" presStyleCnt="0">
        <dgm:presLayoutVars>
          <dgm:hierBranch val="init"/>
        </dgm:presLayoutVars>
      </dgm:prSet>
      <dgm:spPr/>
    </dgm:pt>
    <dgm:pt modelId="{221C4074-ABE6-4FD8-8B96-55C941B750EC}" type="pres">
      <dgm:prSet presAssocID="{CF67B00F-85ED-D24D-A33D-EE4BFD3404A5}" presName="rootComposite" presStyleCnt="0"/>
      <dgm:spPr/>
    </dgm:pt>
    <dgm:pt modelId="{30B8E735-D21A-4E20-942B-478B094BCF58}" type="pres">
      <dgm:prSet presAssocID="{CF67B00F-85ED-D24D-A33D-EE4BFD3404A5}" presName="rootText" presStyleLbl="node4" presStyleIdx="0" presStyleCnt="3">
        <dgm:presLayoutVars>
          <dgm:chPref val="3"/>
        </dgm:presLayoutVars>
      </dgm:prSet>
      <dgm:spPr/>
    </dgm:pt>
    <dgm:pt modelId="{E61CC16A-D106-4128-95C6-D6B4A95CE570}" type="pres">
      <dgm:prSet presAssocID="{CF67B00F-85ED-D24D-A33D-EE4BFD3404A5}" presName="rootConnector" presStyleLbl="node4" presStyleIdx="0" presStyleCnt="3"/>
      <dgm:spPr/>
    </dgm:pt>
    <dgm:pt modelId="{4C8CC723-ED3E-4EEF-B7D5-9F100B96296D}" type="pres">
      <dgm:prSet presAssocID="{CF67B00F-85ED-D24D-A33D-EE4BFD3404A5}" presName="hierChild4" presStyleCnt="0"/>
      <dgm:spPr/>
    </dgm:pt>
    <dgm:pt modelId="{F52E09EE-E9C5-4F0E-9D39-1562EF02DBBC}" type="pres">
      <dgm:prSet presAssocID="{CF67B00F-85ED-D24D-A33D-EE4BFD3404A5}" presName="hierChild5" presStyleCnt="0"/>
      <dgm:spPr/>
    </dgm:pt>
    <dgm:pt modelId="{7B18C363-CEF8-4498-8A88-D40B41A148EF}" type="pres">
      <dgm:prSet presAssocID="{7AD4A606-9333-1D40-A791-11D71DEC8762}" presName="hierChild5" presStyleCnt="0"/>
      <dgm:spPr/>
    </dgm:pt>
    <dgm:pt modelId="{12CDFD04-F90F-4699-AF58-F3CD0D98E77B}" type="pres">
      <dgm:prSet presAssocID="{EF39D6AA-2730-A047-A9AA-E9D4D481A3B0}" presName="Name37" presStyleLbl="parChTrans1D3" presStyleIdx="10" presStyleCnt="20"/>
      <dgm:spPr/>
    </dgm:pt>
    <dgm:pt modelId="{2D7920F9-A02C-4F1D-A072-051AD84CD687}" type="pres">
      <dgm:prSet presAssocID="{CCB01684-B9E2-354A-942C-CF9B7D141EBF}" presName="hierRoot2" presStyleCnt="0">
        <dgm:presLayoutVars>
          <dgm:hierBranch val="init"/>
        </dgm:presLayoutVars>
      </dgm:prSet>
      <dgm:spPr/>
    </dgm:pt>
    <dgm:pt modelId="{0853D8E7-552C-42FD-8D46-0C08DECAFFBC}" type="pres">
      <dgm:prSet presAssocID="{CCB01684-B9E2-354A-942C-CF9B7D141EBF}" presName="rootComposite" presStyleCnt="0"/>
      <dgm:spPr/>
    </dgm:pt>
    <dgm:pt modelId="{E1FF8979-1DC8-44F9-900E-3A8C7843E5D4}" type="pres">
      <dgm:prSet presAssocID="{CCB01684-B9E2-354A-942C-CF9B7D141EBF}" presName="rootText" presStyleLbl="node3" presStyleIdx="10" presStyleCnt="20">
        <dgm:presLayoutVars>
          <dgm:chPref val="3"/>
        </dgm:presLayoutVars>
      </dgm:prSet>
      <dgm:spPr/>
    </dgm:pt>
    <dgm:pt modelId="{0182BCDE-CE9F-4A51-8A6A-27D0CF063068}" type="pres">
      <dgm:prSet presAssocID="{CCB01684-B9E2-354A-942C-CF9B7D141EBF}" presName="rootConnector" presStyleLbl="node3" presStyleIdx="10" presStyleCnt="20"/>
      <dgm:spPr/>
    </dgm:pt>
    <dgm:pt modelId="{A9C34A4B-6CF4-4FDA-8B99-F6AF65ACB020}" type="pres">
      <dgm:prSet presAssocID="{CCB01684-B9E2-354A-942C-CF9B7D141EBF}" presName="hierChild4" presStyleCnt="0"/>
      <dgm:spPr/>
    </dgm:pt>
    <dgm:pt modelId="{0F1F10A4-CC88-46B2-96A0-BA319617E37D}" type="pres">
      <dgm:prSet presAssocID="{D6C27190-69FF-D541-BA06-12F60A840A05}" presName="Name37" presStyleLbl="parChTrans1D4" presStyleIdx="1" presStyleCnt="3"/>
      <dgm:spPr/>
    </dgm:pt>
    <dgm:pt modelId="{82C89AE1-9BA3-4D96-B5D2-7A9BFDEE49BE}" type="pres">
      <dgm:prSet presAssocID="{AFF9954E-0EFA-F740-B166-D3DB79DE5D4D}" presName="hierRoot2" presStyleCnt="0">
        <dgm:presLayoutVars>
          <dgm:hierBranch val="init"/>
        </dgm:presLayoutVars>
      </dgm:prSet>
      <dgm:spPr/>
    </dgm:pt>
    <dgm:pt modelId="{ADBB08B4-E5BF-4E47-B64E-E32664C4BCB3}" type="pres">
      <dgm:prSet presAssocID="{AFF9954E-0EFA-F740-B166-D3DB79DE5D4D}" presName="rootComposite" presStyleCnt="0"/>
      <dgm:spPr/>
    </dgm:pt>
    <dgm:pt modelId="{977568F2-A7A1-474F-82A6-3FDBBDBE18D2}" type="pres">
      <dgm:prSet presAssocID="{AFF9954E-0EFA-F740-B166-D3DB79DE5D4D}" presName="rootText" presStyleLbl="node4" presStyleIdx="1" presStyleCnt="3">
        <dgm:presLayoutVars>
          <dgm:chPref val="3"/>
        </dgm:presLayoutVars>
      </dgm:prSet>
      <dgm:spPr/>
    </dgm:pt>
    <dgm:pt modelId="{87BAC9BD-AC64-42F6-A9E5-0C79A8ED24A7}" type="pres">
      <dgm:prSet presAssocID="{AFF9954E-0EFA-F740-B166-D3DB79DE5D4D}" presName="rootConnector" presStyleLbl="node4" presStyleIdx="1" presStyleCnt="3"/>
      <dgm:spPr/>
    </dgm:pt>
    <dgm:pt modelId="{42BBFCE8-9FAE-43CC-96FB-8FE0F63B710E}" type="pres">
      <dgm:prSet presAssocID="{AFF9954E-0EFA-F740-B166-D3DB79DE5D4D}" presName="hierChild4" presStyleCnt="0"/>
      <dgm:spPr/>
    </dgm:pt>
    <dgm:pt modelId="{0FEC43E6-6E93-4FAF-90E6-B86F0C16FF72}" type="pres">
      <dgm:prSet presAssocID="{AFF9954E-0EFA-F740-B166-D3DB79DE5D4D}" presName="hierChild5" presStyleCnt="0"/>
      <dgm:spPr/>
    </dgm:pt>
    <dgm:pt modelId="{CE717D28-6CE1-423D-A11E-AF216459125A}" type="pres">
      <dgm:prSet presAssocID="{CCB01684-B9E2-354A-942C-CF9B7D141EBF}" presName="hierChild5" presStyleCnt="0"/>
      <dgm:spPr/>
    </dgm:pt>
    <dgm:pt modelId="{A66F83D7-6524-4D0D-A8D1-93BF2C7C29FE}" type="pres">
      <dgm:prSet presAssocID="{339A50C7-2D97-2448-8ACC-E214F4AED93F}" presName="hierChild5" presStyleCnt="0"/>
      <dgm:spPr/>
    </dgm:pt>
    <dgm:pt modelId="{107B29B6-E51E-490B-AF65-ECDE10AD1C4C}" type="pres">
      <dgm:prSet presAssocID="{9B2C2D7B-1F79-5D4B-9F17-9E0977FA4367}" presName="Name37" presStyleLbl="parChTrans1D2" presStyleIdx="4" presStyleCnt="7"/>
      <dgm:spPr/>
    </dgm:pt>
    <dgm:pt modelId="{F19D3607-3C8D-4BC9-82E9-2A03835E273B}" type="pres">
      <dgm:prSet presAssocID="{77320BF3-06AC-FE48-8B00-683563121A02}" presName="hierRoot2" presStyleCnt="0">
        <dgm:presLayoutVars>
          <dgm:hierBranch val="init"/>
        </dgm:presLayoutVars>
      </dgm:prSet>
      <dgm:spPr/>
    </dgm:pt>
    <dgm:pt modelId="{E8A1C201-AB66-4B2F-A0BC-3C647E0EC36B}" type="pres">
      <dgm:prSet presAssocID="{77320BF3-06AC-FE48-8B00-683563121A02}" presName="rootComposite" presStyleCnt="0"/>
      <dgm:spPr/>
    </dgm:pt>
    <dgm:pt modelId="{DA1810B9-4E7B-4E34-B4A0-C33060EE8A87}" type="pres">
      <dgm:prSet presAssocID="{77320BF3-06AC-FE48-8B00-683563121A02}" presName="rootText" presStyleLbl="node2" presStyleIdx="4" presStyleCnt="7">
        <dgm:presLayoutVars>
          <dgm:chPref val="3"/>
        </dgm:presLayoutVars>
      </dgm:prSet>
      <dgm:spPr/>
    </dgm:pt>
    <dgm:pt modelId="{E215D462-886B-445B-97B7-283DF2F5EE80}" type="pres">
      <dgm:prSet presAssocID="{77320BF3-06AC-FE48-8B00-683563121A02}" presName="rootConnector" presStyleLbl="node2" presStyleIdx="4" presStyleCnt="7"/>
      <dgm:spPr/>
    </dgm:pt>
    <dgm:pt modelId="{55656FF0-1FAE-44B4-8BBC-3786DD6B8B60}" type="pres">
      <dgm:prSet presAssocID="{77320BF3-06AC-FE48-8B00-683563121A02}" presName="hierChild4" presStyleCnt="0"/>
      <dgm:spPr/>
    </dgm:pt>
    <dgm:pt modelId="{2724D0D4-918A-4739-A720-ED7413AB9222}" type="pres">
      <dgm:prSet presAssocID="{712B5BDA-2B93-DB4F-8C8E-5E30A2CAA1E2}" presName="Name37" presStyleLbl="parChTrans1D3" presStyleIdx="11" presStyleCnt="20"/>
      <dgm:spPr/>
    </dgm:pt>
    <dgm:pt modelId="{FA0CD39C-F901-419C-A543-A60C474C8BA2}" type="pres">
      <dgm:prSet presAssocID="{9AC71E28-8EEF-E644-B3AC-4BB3A9E8718D}" presName="hierRoot2" presStyleCnt="0">
        <dgm:presLayoutVars>
          <dgm:hierBranch val="init"/>
        </dgm:presLayoutVars>
      </dgm:prSet>
      <dgm:spPr/>
    </dgm:pt>
    <dgm:pt modelId="{0F78D262-2238-4CD8-A879-310B530A238F}" type="pres">
      <dgm:prSet presAssocID="{9AC71E28-8EEF-E644-B3AC-4BB3A9E8718D}" presName="rootComposite" presStyleCnt="0"/>
      <dgm:spPr/>
    </dgm:pt>
    <dgm:pt modelId="{3F1AE480-C9C0-4B4B-8878-168866BFE066}" type="pres">
      <dgm:prSet presAssocID="{9AC71E28-8EEF-E644-B3AC-4BB3A9E8718D}" presName="rootText" presStyleLbl="node3" presStyleIdx="11" presStyleCnt="20">
        <dgm:presLayoutVars>
          <dgm:chPref val="3"/>
        </dgm:presLayoutVars>
      </dgm:prSet>
      <dgm:spPr/>
    </dgm:pt>
    <dgm:pt modelId="{28FC1AC2-1D84-41F8-A4B4-38DD0554CE6B}" type="pres">
      <dgm:prSet presAssocID="{9AC71E28-8EEF-E644-B3AC-4BB3A9E8718D}" presName="rootConnector" presStyleLbl="node3" presStyleIdx="11" presStyleCnt="20"/>
      <dgm:spPr/>
    </dgm:pt>
    <dgm:pt modelId="{DF3C8879-4A3F-4336-B5E7-6B5DDC741F59}" type="pres">
      <dgm:prSet presAssocID="{9AC71E28-8EEF-E644-B3AC-4BB3A9E8718D}" presName="hierChild4" presStyleCnt="0"/>
      <dgm:spPr/>
    </dgm:pt>
    <dgm:pt modelId="{9CA89BF2-5B36-44EE-B534-5C4CAFDBE435}" type="pres">
      <dgm:prSet presAssocID="{9AC71E28-8EEF-E644-B3AC-4BB3A9E8718D}" presName="hierChild5" presStyleCnt="0"/>
      <dgm:spPr/>
    </dgm:pt>
    <dgm:pt modelId="{F78D7407-B049-42CE-A928-E279B0776255}" type="pres">
      <dgm:prSet presAssocID="{5473704C-CFC5-0349-9749-36C8CC967FF9}" presName="Name37" presStyleLbl="parChTrans1D3" presStyleIdx="12" presStyleCnt="20"/>
      <dgm:spPr/>
    </dgm:pt>
    <dgm:pt modelId="{A464247D-7B0D-4614-85D1-8726381377BE}" type="pres">
      <dgm:prSet presAssocID="{CF7261F2-098A-5648-AADE-FF310F4FEE8B}" presName="hierRoot2" presStyleCnt="0">
        <dgm:presLayoutVars>
          <dgm:hierBranch val="init"/>
        </dgm:presLayoutVars>
      </dgm:prSet>
      <dgm:spPr/>
    </dgm:pt>
    <dgm:pt modelId="{21028608-8D86-4EAE-B7E8-C022711EA87F}" type="pres">
      <dgm:prSet presAssocID="{CF7261F2-098A-5648-AADE-FF310F4FEE8B}" presName="rootComposite" presStyleCnt="0"/>
      <dgm:spPr/>
    </dgm:pt>
    <dgm:pt modelId="{D235BAD6-50C7-46FD-959B-45B86BE5247A}" type="pres">
      <dgm:prSet presAssocID="{CF7261F2-098A-5648-AADE-FF310F4FEE8B}" presName="rootText" presStyleLbl="node3" presStyleIdx="12" presStyleCnt="20">
        <dgm:presLayoutVars>
          <dgm:chPref val="3"/>
        </dgm:presLayoutVars>
      </dgm:prSet>
      <dgm:spPr/>
    </dgm:pt>
    <dgm:pt modelId="{43AFCE60-12EA-439F-8176-AB3F2899896F}" type="pres">
      <dgm:prSet presAssocID="{CF7261F2-098A-5648-AADE-FF310F4FEE8B}" presName="rootConnector" presStyleLbl="node3" presStyleIdx="12" presStyleCnt="20"/>
      <dgm:spPr/>
    </dgm:pt>
    <dgm:pt modelId="{59DC4FA0-E76F-4AB6-B5E0-D958460DB560}" type="pres">
      <dgm:prSet presAssocID="{CF7261F2-098A-5648-AADE-FF310F4FEE8B}" presName="hierChild4" presStyleCnt="0"/>
      <dgm:spPr/>
    </dgm:pt>
    <dgm:pt modelId="{AF43AF00-E11E-42EA-83D1-23AAD8C54A0F}" type="pres">
      <dgm:prSet presAssocID="{CF7261F2-098A-5648-AADE-FF310F4FEE8B}" presName="hierChild5" presStyleCnt="0"/>
      <dgm:spPr/>
    </dgm:pt>
    <dgm:pt modelId="{1AE18575-CBE6-4C9B-9D59-3C9730C2B958}" type="pres">
      <dgm:prSet presAssocID="{FD3DF8A6-87E5-034A-9DD6-A7310AD286DA}" presName="Name37" presStyleLbl="parChTrans1D3" presStyleIdx="13" presStyleCnt="20"/>
      <dgm:spPr/>
    </dgm:pt>
    <dgm:pt modelId="{02F88FCC-EAC5-4E95-B905-D70538822182}" type="pres">
      <dgm:prSet presAssocID="{60F69D96-7241-F243-BDB6-A2E36C5AE4DB}" presName="hierRoot2" presStyleCnt="0">
        <dgm:presLayoutVars>
          <dgm:hierBranch val="init"/>
        </dgm:presLayoutVars>
      </dgm:prSet>
      <dgm:spPr/>
    </dgm:pt>
    <dgm:pt modelId="{04F88624-8F6B-44F9-B11A-68AD1A142B17}" type="pres">
      <dgm:prSet presAssocID="{60F69D96-7241-F243-BDB6-A2E36C5AE4DB}" presName="rootComposite" presStyleCnt="0"/>
      <dgm:spPr/>
    </dgm:pt>
    <dgm:pt modelId="{0DD7D879-AECC-44C8-A709-085091BA356D}" type="pres">
      <dgm:prSet presAssocID="{60F69D96-7241-F243-BDB6-A2E36C5AE4DB}" presName="rootText" presStyleLbl="node3" presStyleIdx="13" presStyleCnt="20">
        <dgm:presLayoutVars>
          <dgm:chPref val="3"/>
        </dgm:presLayoutVars>
      </dgm:prSet>
      <dgm:spPr/>
    </dgm:pt>
    <dgm:pt modelId="{ED6AF62B-410D-467A-BE2C-710435551054}" type="pres">
      <dgm:prSet presAssocID="{60F69D96-7241-F243-BDB6-A2E36C5AE4DB}" presName="rootConnector" presStyleLbl="node3" presStyleIdx="13" presStyleCnt="20"/>
      <dgm:spPr/>
    </dgm:pt>
    <dgm:pt modelId="{162CEF4F-D18A-4BEA-B4CE-2D622120D10C}" type="pres">
      <dgm:prSet presAssocID="{60F69D96-7241-F243-BDB6-A2E36C5AE4DB}" presName="hierChild4" presStyleCnt="0"/>
      <dgm:spPr/>
    </dgm:pt>
    <dgm:pt modelId="{B0B56528-7016-472F-A4E0-23CEAAE75099}" type="pres">
      <dgm:prSet presAssocID="{A51F7D30-42C3-6D48-AFC4-4A84A730A3AA}" presName="Name37" presStyleLbl="parChTrans1D4" presStyleIdx="2" presStyleCnt="3"/>
      <dgm:spPr/>
    </dgm:pt>
    <dgm:pt modelId="{FC55BB8A-ED3D-46B3-9FC6-782FB6904482}" type="pres">
      <dgm:prSet presAssocID="{E49819B7-5815-024A-909D-BDC651327993}" presName="hierRoot2" presStyleCnt="0">
        <dgm:presLayoutVars>
          <dgm:hierBranch val="init"/>
        </dgm:presLayoutVars>
      </dgm:prSet>
      <dgm:spPr/>
    </dgm:pt>
    <dgm:pt modelId="{4A6EBF57-9024-4C08-8156-47F811E434D9}" type="pres">
      <dgm:prSet presAssocID="{E49819B7-5815-024A-909D-BDC651327993}" presName="rootComposite" presStyleCnt="0"/>
      <dgm:spPr/>
    </dgm:pt>
    <dgm:pt modelId="{1A15AA69-ADEE-43FD-9671-28FD0FAEF3F5}" type="pres">
      <dgm:prSet presAssocID="{E49819B7-5815-024A-909D-BDC651327993}" presName="rootText" presStyleLbl="node4" presStyleIdx="2" presStyleCnt="3">
        <dgm:presLayoutVars>
          <dgm:chPref val="3"/>
        </dgm:presLayoutVars>
      </dgm:prSet>
      <dgm:spPr/>
    </dgm:pt>
    <dgm:pt modelId="{2143B7E4-67A6-4B14-9BF5-847016E5C3A3}" type="pres">
      <dgm:prSet presAssocID="{E49819B7-5815-024A-909D-BDC651327993}" presName="rootConnector" presStyleLbl="node4" presStyleIdx="2" presStyleCnt="3"/>
      <dgm:spPr/>
    </dgm:pt>
    <dgm:pt modelId="{D5CC6B2E-67C1-433B-9FA9-5DF714373430}" type="pres">
      <dgm:prSet presAssocID="{E49819B7-5815-024A-909D-BDC651327993}" presName="hierChild4" presStyleCnt="0"/>
      <dgm:spPr/>
    </dgm:pt>
    <dgm:pt modelId="{5AE35336-DCA7-42C7-8E58-4C9E257E45F3}" type="pres">
      <dgm:prSet presAssocID="{E49819B7-5815-024A-909D-BDC651327993}" presName="hierChild5" presStyleCnt="0"/>
      <dgm:spPr/>
    </dgm:pt>
    <dgm:pt modelId="{2896E0E2-277B-4741-AD83-717603B3CFD4}" type="pres">
      <dgm:prSet presAssocID="{60F69D96-7241-F243-BDB6-A2E36C5AE4DB}" presName="hierChild5" presStyleCnt="0"/>
      <dgm:spPr/>
    </dgm:pt>
    <dgm:pt modelId="{F161D594-8B23-416C-87C1-442341C4F379}" type="pres">
      <dgm:prSet presAssocID="{77320BF3-06AC-FE48-8B00-683563121A02}" presName="hierChild5" presStyleCnt="0"/>
      <dgm:spPr/>
    </dgm:pt>
    <dgm:pt modelId="{A4812B59-EA12-4EB7-B830-D79FCF58A350}" type="pres">
      <dgm:prSet presAssocID="{3B3D304D-F2B9-E24D-965C-ACC58C2E33D2}" presName="Name37" presStyleLbl="parChTrans1D2" presStyleIdx="5" presStyleCnt="7"/>
      <dgm:spPr/>
    </dgm:pt>
    <dgm:pt modelId="{ACF8771B-1C7A-41BD-A015-4DF0ABE1F6FE}" type="pres">
      <dgm:prSet presAssocID="{6CE362C9-7B56-BD41-A8E8-C607A6F13A5F}" presName="hierRoot2" presStyleCnt="0">
        <dgm:presLayoutVars>
          <dgm:hierBranch val="init"/>
        </dgm:presLayoutVars>
      </dgm:prSet>
      <dgm:spPr/>
    </dgm:pt>
    <dgm:pt modelId="{236C6EF6-8C4A-431F-92E9-F3F5A787DC5B}" type="pres">
      <dgm:prSet presAssocID="{6CE362C9-7B56-BD41-A8E8-C607A6F13A5F}" presName="rootComposite" presStyleCnt="0"/>
      <dgm:spPr/>
    </dgm:pt>
    <dgm:pt modelId="{7FCD58A1-C0C9-4ED2-B92E-DBC5DEE5844D}" type="pres">
      <dgm:prSet presAssocID="{6CE362C9-7B56-BD41-A8E8-C607A6F13A5F}" presName="rootText" presStyleLbl="node2" presStyleIdx="5" presStyleCnt="7">
        <dgm:presLayoutVars>
          <dgm:chPref val="3"/>
        </dgm:presLayoutVars>
      </dgm:prSet>
      <dgm:spPr/>
    </dgm:pt>
    <dgm:pt modelId="{7C3E611C-6F3B-4720-A83D-8D7F4A35EFB0}" type="pres">
      <dgm:prSet presAssocID="{6CE362C9-7B56-BD41-A8E8-C607A6F13A5F}" presName="rootConnector" presStyleLbl="node2" presStyleIdx="5" presStyleCnt="7"/>
      <dgm:spPr/>
    </dgm:pt>
    <dgm:pt modelId="{4DEE0332-C0F6-4B2F-8D75-AD12983F7ED4}" type="pres">
      <dgm:prSet presAssocID="{6CE362C9-7B56-BD41-A8E8-C607A6F13A5F}" presName="hierChild4" presStyleCnt="0"/>
      <dgm:spPr/>
    </dgm:pt>
    <dgm:pt modelId="{3D74EB75-0C25-421F-BA0D-12873BE74E6A}" type="pres">
      <dgm:prSet presAssocID="{8E587DCC-DC22-024C-A2DF-977709527E54}" presName="Name37" presStyleLbl="parChTrans1D3" presStyleIdx="14" presStyleCnt="20"/>
      <dgm:spPr/>
    </dgm:pt>
    <dgm:pt modelId="{E27410CB-4B38-47C6-A7BF-6E1906F96F10}" type="pres">
      <dgm:prSet presAssocID="{31B8BC60-B44C-3743-8A7F-A8F7AEA3E444}" presName="hierRoot2" presStyleCnt="0">
        <dgm:presLayoutVars>
          <dgm:hierBranch val="init"/>
        </dgm:presLayoutVars>
      </dgm:prSet>
      <dgm:spPr/>
    </dgm:pt>
    <dgm:pt modelId="{82809CAE-F6C7-489F-AE99-DB6FE5BBB64E}" type="pres">
      <dgm:prSet presAssocID="{31B8BC60-B44C-3743-8A7F-A8F7AEA3E444}" presName="rootComposite" presStyleCnt="0"/>
      <dgm:spPr/>
    </dgm:pt>
    <dgm:pt modelId="{1EE33D47-51CC-4CC6-AD9C-16ED460BBA6C}" type="pres">
      <dgm:prSet presAssocID="{31B8BC60-B44C-3743-8A7F-A8F7AEA3E444}" presName="rootText" presStyleLbl="node3" presStyleIdx="14" presStyleCnt="20">
        <dgm:presLayoutVars>
          <dgm:chPref val="3"/>
        </dgm:presLayoutVars>
      </dgm:prSet>
      <dgm:spPr/>
    </dgm:pt>
    <dgm:pt modelId="{7C4032CD-BB2B-4F0E-BEB2-5428A2A3D342}" type="pres">
      <dgm:prSet presAssocID="{31B8BC60-B44C-3743-8A7F-A8F7AEA3E444}" presName="rootConnector" presStyleLbl="node3" presStyleIdx="14" presStyleCnt="20"/>
      <dgm:spPr/>
    </dgm:pt>
    <dgm:pt modelId="{F5D955AC-0DA0-4208-AA9E-AC9E128BEEBA}" type="pres">
      <dgm:prSet presAssocID="{31B8BC60-B44C-3743-8A7F-A8F7AEA3E444}" presName="hierChild4" presStyleCnt="0"/>
      <dgm:spPr/>
    </dgm:pt>
    <dgm:pt modelId="{DDD436BC-A9A9-42BC-A2D4-5B3B4330AD55}" type="pres">
      <dgm:prSet presAssocID="{31B8BC60-B44C-3743-8A7F-A8F7AEA3E444}" presName="hierChild5" presStyleCnt="0"/>
      <dgm:spPr/>
    </dgm:pt>
    <dgm:pt modelId="{90A5AE75-B404-4BA9-8591-AC91A7228521}" type="pres">
      <dgm:prSet presAssocID="{2C4D85A1-500F-B94E-848B-6CA7E876964D}" presName="Name37" presStyleLbl="parChTrans1D3" presStyleIdx="15" presStyleCnt="20"/>
      <dgm:spPr/>
    </dgm:pt>
    <dgm:pt modelId="{195AAEB6-03BC-4F4F-940C-8880B6276ABB}" type="pres">
      <dgm:prSet presAssocID="{310D01B3-E3B1-1E4A-A325-17385E1E3F54}" presName="hierRoot2" presStyleCnt="0">
        <dgm:presLayoutVars>
          <dgm:hierBranch val="init"/>
        </dgm:presLayoutVars>
      </dgm:prSet>
      <dgm:spPr/>
    </dgm:pt>
    <dgm:pt modelId="{82FF758A-380E-42D2-9ABD-92B14748138F}" type="pres">
      <dgm:prSet presAssocID="{310D01B3-E3B1-1E4A-A325-17385E1E3F54}" presName="rootComposite" presStyleCnt="0"/>
      <dgm:spPr/>
    </dgm:pt>
    <dgm:pt modelId="{3DB5B19F-888B-4945-A330-B4F5C421562E}" type="pres">
      <dgm:prSet presAssocID="{310D01B3-E3B1-1E4A-A325-17385E1E3F54}" presName="rootText" presStyleLbl="node3" presStyleIdx="15" presStyleCnt="20">
        <dgm:presLayoutVars>
          <dgm:chPref val="3"/>
        </dgm:presLayoutVars>
      </dgm:prSet>
      <dgm:spPr/>
    </dgm:pt>
    <dgm:pt modelId="{932F137C-D062-491B-A530-7933471E1740}" type="pres">
      <dgm:prSet presAssocID="{310D01B3-E3B1-1E4A-A325-17385E1E3F54}" presName="rootConnector" presStyleLbl="node3" presStyleIdx="15" presStyleCnt="20"/>
      <dgm:spPr/>
    </dgm:pt>
    <dgm:pt modelId="{597B6FDA-D92D-40EE-8DBE-4F4A6F9D0511}" type="pres">
      <dgm:prSet presAssocID="{310D01B3-E3B1-1E4A-A325-17385E1E3F54}" presName="hierChild4" presStyleCnt="0"/>
      <dgm:spPr/>
    </dgm:pt>
    <dgm:pt modelId="{1BEC8183-DAEF-41F4-99A2-F5721B1BA35B}" type="pres">
      <dgm:prSet presAssocID="{310D01B3-E3B1-1E4A-A325-17385E1E3F54}" presName="hierChild5" presStyleCnt="0"/>
      <dgm:spPr/>
    </dgm:pt>
    <dgm:pt modelId="{90757534-E439-4DBA-9663-5A8B974A6C31}" type="pres">
      <dgm:prSet presAssocID="{47D067DC-CAB3-2642-BDBE-72B3BE3A01DE}" presName="Name37" presStyleLbl="parChTrans1D3" presStyleIdx="16" presStyleCnt="20"/>
      <dgm:spPr/>
    </dgm:pt>
    <dgm:pt modelId="{1F87ADB9-C2D9-42A2-9158-562D5389D936}" type="pres">
      <dgm:prSet presAssocID="{CD04E9D4-BA10-CE42-B242-2E54A2164333}" presName="hierRoot2" presStyleCnt="0">
        <dgm:presLayoutVars>
          <dgm:hierBranch val="init"/>
        </dgm:presLayoutVars>
      </dgm:prSet>
      <dgm:spPr/>
    </dgm:pt>
    <dgm:pt modelId="{5A66B053-1A42-44D2-97E0-F165B1515F06}" type="pres">
      <dgm:prSet presAssocID="{CD04E9D4-BA10-CE42-B242-2E54A2164333}" presName="rootComposite" presStyleCnt="0"/>
      <dgm:spPr/>
    </dgm:pt>
    <dgm:pt modelId="{DC8F415F-907B-4F5D-B3BC-F99CC28508CD}" type="pres">
      <dgm:prSet presAssocID="{CD04E9D4-BA10-CE42-B242-2E54A2164333}" presName="rootText" presStyleLbl="node3" presStyleIdx="16" presStyleCnt="20">
        <dgm:presLayoutVars>
          <dgm:chPref val="3"/>
        </dgm:presLayoutVars>
      </dgm:prSet>
      <dgm:spPr/>
    </dgm:pt>
    <dgm:pt modelId="{C9AC507C-80BD-4852-A8E3-E810FCB2CF05}" type="pres">
      <dgm:prSet presAssocID="{CD04E9D4-BA10-CE42-B242-2E54A2164333}" presName="rootConnector" presStyleLbl="node3" presStyleIdx="16" presStyleCnt="20"/>
      <dgm:spPr/>
    </dgm:pt>
    <dgm:pt modelId="{8D405BED-F004-411C-9BC4-A842B39AFF15}" type="pres">
      <dgm:prSet presAssocID="{CD04E9D4-BA10-CE42-B242-2E54A2164333}" presName="hierChild4" presStyleCnt="0"/>
      <dgm:spPr/>
    </dgm:pt>
    <dgm:pt modelId="{4685EB3A-7974-401C-A08B-44B6717E0EDC}" type="pres">
      <dgm:prSet presAssocID="{CD04E9D4-BA10-CE42-B242-2E54A2164333}" presName="hierChild5" presStyleCnt="0"/>
      <dgm:spPr/>
    </dgm:pt>
    <dgm:pt modelId="{FE48DD98-D52F-4139-BB3E-5E4A62B5784A}" type="pres">
      <dgm:prSet presAssocID="{6CE362C9-7B56-BD41-A8E8-C607A6F13A5F}" presName="hierChild5" presStyleCnt="0"/>
      <dgm:spPr/>
    </dgm:pt>
    <dgm:pt modelId="{27398311-581B-490B-A5F3-21BC61E1EF80}" type="pres">
      <dgm:prSet presAssocID="{FF1EB28B-07DB-3848-9EC1-04613AF18240}" presName="Name37" presStyleLbl="parChTrans1D2" presStyleIdx="6" presStyleCnt="7"/>
      <dgm:spPr/>
    </dgm:pt>
    <dgm:pt modelId="{262DC882-75C3-40E0-8176-F891DAA41569}" type="pres">
      <dgm:prSet presAssocID="{D0D30B14-28B4-354B-A1CB-EB094B161950}" presName="hierRoot2" presStyleCnt="0">
        <dgm:presLayoutVars>
          <dgm:hierBranch val="init"/>
        </dgm:presLayoutVars>
      </dgm:prSet>
      <dgm:spPr/>
    </dgm:pt>
    <dgm:pt modelId="{BADAF593-A278-466C-A2A5-0D263680DDD7}" type="pres">
      <dgm:prSet presAssocID="{D0D30B14-28B4-354B-A1CB-EB094B161950}" presName="rootComposite" presStyleCnt="0"/>
      <dgm:spPr/>
    </dgm:pt>
    <dgm:pt modelId="{7E70043E-F676-4A0A-918E-DA8B7AF016CA}" type="pres">
      <dgm:prSet presAssocID="{D0D30B14-28B4-354B-A1CB-EB094B161950}" presName="rootText" presStyleLbl="node2" presStyleIdx="6" presStyleCnt="7">
        <dgm:presLayoutVars>
          <dgm:chPref val="3"/>
        </dgm:presLayoutVars>
      </dgm:prSet>
      <dgm:spPr/>
    </dgm:pt>
    <dgm:pt modelId="{EEBABD9A-F81E-426C-801A-A14F8FD750AE}" type="pres">
      <dgm:prSet presAssocID="{D0D30B14-28B4-354B-A1CB-EB094B161950}" presName="rootConnector" presStyleLbl="node2" presStyleIdx="6" presStyleCnt="7"/>
      <dgm:spPr/>
    </dgm:pt>
    <dgm:pt modelId="{2B519E43-83C9-4446-A682-307D61F7AFE4}" type="pres">
      <dgm:prSet presAssocID="{D0D30B14-28B4-354B-A1CB-EB094B161950}" presName="hierChild4" presStyleCnt="0"/>
      <dgm:spPr/>
    </dgm:pt>
    <dgm:pt modelId="{F01E6C7F-80B4-4F46-ABEF-B1BAFC619681}" type="pres">
      <dgm:prSet presAssocID="{3150A94F-495C-7E44-A8C9-A97849FA5EF2}" presName="Name37" presStyleLbl="parChTrans1D3" presStyleIdx="17" presStyleCnt="20"/>
      <dgm:spPr/>
    </dgm:pt>
    <dgm:pt modelId="{5DE7EA26-0C97-4EBA-A5CB-0D3A4AE8844D}" type="pres">
      <dgm:prSet presAssocID="{BAD1EEE5-F4D2-5442-9141-8FF368AE248F}" presName="hierRoot2" presStyleCnt="0">
        <dgm:presLayoutVars>
          <dgm:hierBranch val="init"/>
        </dgm:presLayoutVars>
      </dgm:prSet>
      <dgm:spPr/>
    </dgm:pt>
    <dgm:pt modelId="{1A779CE6-1789-4F3C-8B24-EE49E4610514}" type="pres">
      <dgm:prSet presAssocID="{BAD1EEE5-F4D2-5442-9141-8FF368AE248F}" presName="rootComposite" presStyleCnt="0"/>
      <dgm:spPr/>
    </dgm:pt>
    <dgm:pt modelId="{2B292847-9B12-4676-9A81-26619FDBDB1A}" type="pres">
      <dgm:prSet presAssocID="{BAD1EEE5-F4D2-5442-9141-8FF368AE248F}" presName="rootText" presStyleLbl="node3" presStyleIdx="17" presStyleCnt="20">
        <dgm:presLayoutVars>
          <dgm:chPref val="3"/>
        </dgm:presLayoutVars>
      </dgm:prSet>
      <dgm:spPr/>
    </dgm:pt>
    <dgm:pt modelId="{0FFE9425-92D1-486C-B95E-7185CF61C5F7}" type="pres">
      <dgm:prSet presAssocID="{BAD1EEE5-F4D2-5442-9141-8FF368AE248F}" presName="rootConnector" presStyleLbl="node3" presStyleIdx="17" presStyleCnt="20"/>
      <dgm:spPr/>
    </dgm:pt>
    <dgm:pt modelId="{E022016C-8AE8-4277-BC27-E073A27A7CCE}" type="pres">
      <dgm:prSet presAssocID="{BAD1EEE5-F4D2-5442-9141-8FF368AE248F}" presName="hierChild4" presStyleCnt="0"/>
      <dgm:spPr/>
    </dgm:pt>
    <dgm:pt modelId="{2632EBFC-F1FE-460B-AACD-514E1856249F}" type="pres">
      <dgm:prSet presAssocID="{BAD1EEE5-F4D2-5442-9141-8FF368AE248F}" presName="hierChild5" presStyleCnt="0"/>
      <dgm:spPr/>
    </dgm:pt>
    <dgm:pt modelId="{7DB7F175-DBB3-48ED-AB16-96913F8AFE23}" type="pres">
      <dgm:prSet presAssocID="{AB32F240-198A-C445-B0B8-1F3B765845D3}" presName="Name37" presStyleLbl="parChTrans1D3" presStyleIdx="18" presStyleCnt="20"/>
      <dgm:spPr/>
    </dgm:pt>
    <dgm:pt modelId="{52386B3C-F413-4A40-8396-50EEAA552502}" type="pres">
      <dgm:prSet presAssocID="{A439EAE7-CDD0-1141-A1EF-54C9FA117FFE}" presName="hierRoot2" presStyleCnt="0">
        <dgm:presLayoutVars>
          <dgm:hierBranch val="init"/>
        </dgm:presLayoutVars>
      </dgm:prSet>
      <dgm:spPr/>
    </dgm:pt>
    <dgm:pt modelId="{9C2E07E2-C506-427F-B11F-1295D2C63369}" type="pres">
      <dgm:prSet presAssocID="{A439EAE7-CDD0-1141-A1EF-54C9FA117FFE}" presName="rootComposite" presStyleCnt="0"/>
      <dgm:spPr/>
    </dgm:pt>
    <dgm:pt modelId="{12FD57A5-F0E0-43DC-BF53-06ED155BD96B}" type="pres">
      <dgm:prSet presAssocID="{A439EAE7-CDD0-1141-A1EF-54C9FA117FFE}" presName="rootText" presStyleLbl="node3" presStyleIdx="18" presStyleCnt="20">
        <dgm:presLayoutVars>
          <dgm:chPref val="3"/>
        </dgm:presLayoutVars>
      </dgm:prSet>
      <dgm:spPr/>
    </dgm:pt>
    <dgm:pt modelId="{13DEC1C2-60DA-4D57-9638-B66D16552779}" type="pres">
      <dgm:prSet presAssocID="{A439EAE7-CDD0-1141-A1EF-54C9FA117FFE}" presName="rootConnector" presStyleLbl="node3" presStyleIdx="18" presStyleCnt="20"/>
      <dgm:spPr/>
    </dgm:pt>
    <dgm:pt modelId="{350A6142-E0C6-464A-B267-52F8B176C151}" type="pres">
      <dgm:prSet presAssocID="{A439EAE7-CDD0-1141-A1EF-54C9FA117FFE}" presName="hierChild4" presStyleCnt="0"/>
      <dgm:spPr/>
    </dgm:pt>
    <dgm:pt modelId="{ACA04EE0-CFC7-46F5-A0EB-60AEB1D21A33}" type="pres">
      <dgm:prSet presAssocID="{A439EAE7-CDD0-1141-A1EF-54C9FA117FFE}" presName="hierChild5" presStyleCnt="0"/>
      <dgm:spPr/>
    </dgm:pt>
    <dgm:pt modelId="{78DD06A5-1214-4F75-8CC8-44BA0EF2ABDC}" type="pres">
      <dgm:prSet presAssocID="{DEB9FE17-55D3-3040-A670-8BA3E3BA267D}" presName="Name37" presStyleLbl="parChTrans1D3" presStyleIdx="19" presStyleCnt="20"/>
      <dgm:spPr/>
    </dgm:pt>
    <dgm:pt modelId="{6B8B242A-CB2E-4425-8252-1B8740713DEB}" type="pres">
      <dgm:prSet presAssocID="{4BE95F87-F92E-5E44-9EAD-17485AB4ED05}" presName="hierRoot2" presStyleCnt="0">
        <dgm:presLayoutVars>
          <dgm:hierBranch val="init"/>
        </dgm:presLayoutVars>
      </dgm:prSet>
      <dgm:spPr/>
    </dgm:pt>
    <dgm:pt modelId="{E5D010E3-41C9-4F57-B899-CF6BC2730994}" type="pres">
      <dgm:prSet presAssocID="{4BE95F87-F92E-5E44-9EAD-17485AB4ED05}" presName="rootComposite" presStyleCnt="0"/>
      <dgm:spPr/>
    </dgm:pt>
    <dgm:pt modelId="{E2525190-BDAC-4600-BE81-499DD7702EEE}" type="pres">
      <dgm:prSet presAssocID="{4BE95F87-F92E-5E44-9EAD-17485AB4ED05}" presName="rootText" presStyleLbl="node3" presStyleIdx="19" presStyleCnt="20">
        <dgm:presLayoutVars>
          <dgm:chPref val="3"/>
        </dgm:presLayoutVars>
      </dgm:prSet>
      <dgm:spPr/>
    </dgm:pt>
    <dgm:pt modelId="{484CBE14-7A8C-4A09-9FA6-CC523E73CAF9}" type="pres">
      <dgm:prSet presAssocID="{4BE95F87-F92E-5E44-9EAD-17485AB4ED05}" presName="rootConnector" presStyleLbl="node3" presStyleIdx="19" presStyleCnt="20"/>
      <dgm:spPr/>
    </dgm:pt>
    <dgm:pt modelId="{75F5C51A-1854-40D6-AD9C-A22DB6AB6AFB}" type="pres">
      <dgm:prSet presAssocID="{4BE95F87-F92E-5E44-9EAD-17485AB4ED05}" presName="hierChild4" presStyleCnt="0"/>
      <dgm:spPr/>
    </dgm:pt>
    <dgm:pt modelId="{FF7EFF9A-4DB3-4FBA-939F-871F4D0775DC}" type="pres">
      <dgm:prSet presAssocID="{4BE95F87-F92E-5E44-9EAD-17485AB4ED05}" presName="hierChild5" presStyleCnt="0"/>
      <dgm:spPr/>
    </dgm:pt>
    <dgm:pt modelId="{D517B979-CAEC-4B8A-AA8E-B6ECB4A763DD}" type="pres">
      <dgm:prSet presAssocID="{D0D30B14-28B4-354B-A1CB-EB094B161950}" presName="hierChild5" presStyleCnt="0"/>
      <dgm:spPr/>
    </dgm:pt>
    <dgm:pt modelId="{19A1C7B3-5D0C-497C-953A-9C7AF53F8175}" type="pres">
      <dgm:prSet presAssocID="{9B20B242-4ABC-B64E-83FA-694279086BEC}" presName="hierChild3" presStyleCnt="0"/>
      <dgm:spPr/>
    </dgm:pt>
  </dgm:ptLst>
  <dgm:cxnLst>
    <dgm:cxn modelId="{4E2DE900-5EB3-4386-98C7-2A992AB39525}" type="presOf" srcId="{5E9CF497-B953-4341-9A3E-189D39C0478A}" destId="{B06D616E-3E96-4C07-B3D2-6657F92BDC95}" srcOrd="0" destOrd="0" presId="urn:microsoft.com/office/officeart/2005/8/layout/orgChart1"/>
    <dgm:cxn modelId="{1A823B01-E494-4189-AD2A-02D905C43683}" type="presOf" srcId="{CE6FB6C2-C451-F246-A3FC-DCA36916AE93}" destId="{50E866F4-4C89-42B1-8390-A01A7381F3DC}" srcOrd="1" destOrd="0" presId="urn:microsoft.com/office/officeart/2005/8/layout/orgChart1"/>
    <dgm:cxn modelId="{3BBB2E02-D863-4CAA-AED7-287DB8DC45EA}" type="presOf" srcId="{31B8BC60-B44C-3743-8A7F-A8F7AEA3E444}" destId="{7C4032CD-BB2B-4F0E-BEB2-5428A2A3D342}" srcOrd="1" destOrd="0" presId="urn:microsoft.com/office/officeart/2005/8/layout/orgChart1"/>
    <dgm:cxn modelId="{B90EF702-CAB4-456C-AA79-13A2BB5C2CF3}" type="presOf" srcId="{3150A94F-495C-7E44-A8C9-A97849FA5EF2}" destId="{F01E6C7F-80B4-4F46-ABEF-B1BAFC619681}" srcOrd="0" destOrd="0" presId="urn:microsoft.com/office/officeart/2005/8/layout/orgChart1"/>
    <dgm:cxn modelId="{9DCC0C03-9EBF-47E1-B84A-A0B2C3920890}" type="presOf" srcId="{A439EAE7-CDD0-1141-A1EF-54C9FA117FFE}" destId="{12FD57A5-F0E0-43DC-BF53-06ED155BD96B}" srcOrd="0" destOrd="0" presId="urn:microsoft.com/office/officeart/2005/8/layout/orgChart1"/>
    <dgm:cxn modelId="{15B74D04-5EC0-2345-B3ED-740C52622EF4}" srcId="{77320BF3-06AC-FE48-8B00-683563121A02}" destId="{60F69D96-7241-F243-BDB6-A2E36C5AE4DB}" srcOrd="2" destOrd="0" parTransId="{FD3DF8A6-87E5-034A-9DD6-A7310AD286DA}" sibTransId="{9E0AB70E-3CAF-594D-8838-8BB8316B663F}"/>
    <dgm:cxn modelId="{BCF07005-50E8-7248-9074-7E61EC1E1481}" srcId="{9B20B242-4ABC-B64E-83FA-694279086BEC}" destId="{4C604B55-A305-834E-9BDD-9599F2AED057}" srcOrd="2" destOrd="0" parTransId="{137EF337-E5F9-9940-9DA3-8F4D61E7DC6C}" sibTransId="{73F666C4-84E8-FF43-8C76-7D51BB840AB9}"/>
    <dgm:cxn modelId="{0A5DDE05-5747-E64E-9F2A-100B52E4BBBB}" srcId="{339A50C7-2D97-2448-8ACC-E214F4AED93F}" destId="{CCB01684-B9E2-354A-942C-CF9B7D141EBF}" srcOrd="1" destOrd="0" parTransId="{EF39D6AA-2730-A047-A9AA-E9D4D481A3B0}" sibTransId="{9F3A4FA8-3606-4543-B2B1-5F0A30A71424}"/>
    <dgm:cxn modelId="{CF1E6F08-19C3-4935-9434-E779DF8CA9BD}" type="presOf" srcId="{9B2C2D7B-1F79-5D4B-9F17-9E0977FA4367}" destId="{107B29B6-E51E-490B-AF65-ECDE10AD1C4C}" srcOrd="0" destOrd="0" presId="urn:microsoft.com/office/officeart/2005/8/layout/orgChart1"/>
    <dgm:cxn modelId="{1303D30C-B007-4F05-AB60-1F37B668778E}" type="presOf" srcId="{FE195BAD-4739-E343-8F5B-8F02AB9A38CF}" destId="{95F6B1AD-130E-4CE1-B054-C9B73446CD14}" srcOrd="0" destOrd="0" presId="urn:microsoft.com/office/officeart/2005/8/layout/orgChart1"/>
    <dgm:cxn modelId="{2A70130F-D3D8-4B28-B5D7-7D1ACCCA4FF7}" type="presOf" srcId="{310D01B3-E3B1-1E4A-A325-17385E1E3F54}" destId="{3DB5B19F-888B-4945-A330-B4F5C421562E}" srcOrd="0" destOrd="0" presId="urn:microsoft.com/office/officeart/2005/8/layout/orgChart1"/>
    <dgm:cxn modelId="{74846311-E252-43AC-A862-9D8A6AE262D8}" type="presOf" srcId="{FB5F4212-6D40-EF4B-90BC-AECC18DCBBB1}" destId="{082B9F63-8C6F-42F0-AA3B-0AF234B7DCA2}" srcOrd="0" destOrd="0" presId="urn:microsoft.com/office/officeart/2005/8/layout/orgChart1"/>
    <dgm:cxn modelId="{D5FB3F14-A1BA-4C6E-9A8F-3541F4B62343}" type="presOf" srcId="{3B3D304D-F2B9-E24D-965C-ACC58C2E33D2}" destId="{A4812B59-EA12-4EB7-B830-D79FCF58A350}" srcOrd="0" destOrd="0" presId="urn:microsoft.com/office/officeart/2005/8/layout/orgChart1"/>
    <dgm:cxn modelId="{4BEC7117-CAC3-7745-B2F6-2ACFD35AC94B}" srcId="{6B20A6F9-4EA9-3648-951D-ED637326053C}" destId="{CE6FB6C2-C451-F246-A3FC-DCA36916AE93}" srcOrd="0" destOrd="0" parTransId="{7856747A-3EAA-E64A-AB58-8A66E5F25D89}" sibTransId="{9999517A-4D79-4748-B146-E5B216A76943}"/>
    <dgm:cxn modelId="{E14DAC17-7C6B-9D46-B1BF-EA4002AF6947}" srcId="{D0D30B14-28B4-354B-A1CB-EB094B161950}" destId="{A439EAE7-CDD0-1141-A1EF-54C9FA117FFE}" srcOrd="1" destOrd="0" parTransId="{AB32F240-198A-C445-B0B8-1F3B765845D3}" sibTransId="{7128FDEC-89E3-E94B-A59A-C205FAC75AB9}"/>
    <dgm:cxn modelId="{4237241B-175C-45BF-95F3-608D5AAB261C}" type="presOf" srcId="{AFF9954E-0EFA-F740-B166-D3DB79DE5D4D}" destId="{977568F2-A7A1-474F-82A6-3FDBBDBE18D2}" srcOrd="0" destOrd="0" presId="urn:microsoft.com/office/officeart/2005/8/layout/orgChart1"/>
    <dgm:cxn modelId="{2013D21D-6D2B-4631-996E-7B02A273D574}" type="presOf" srcId="{A2D635E5-3657-AE4A-AB96-0A624F75E00F}" destId="{72C08679-4D39-4BEE-9A94-B46FEE496680}" srcOrd="0" destOrd="0" presId="urn:microsoft.com/office/officeart/2005/8/layout/orgChart1"/>
    <dgm:cxn modelId="{A48A141F-33D5-490D-B810-46B78FB17D70}" type="presOf" srcId="{EFB32B3C-5B1E-8A41-888B-A757E5C001FD}" destId="{18FD1FD9-8E08-4D57-A65D-5A71A2F5EB10}" srcOrd="0" destOrd="0" presId="urn:microsoft.com/office/officeart/2005/8/layout/orgChart1"/>
    <dgm:cxn modelId="{0FDE6120-FA8D-4319-A3C6-C013EB7E1F07}" type="presOf" srcId="{FB5F4212-6D40-EF4B-90BC-AECC18DCBBB1}" destId="{9357355E-F708-48F9-B331-6FFCCD55BBAB}" srcOrd="1" destOrd="0" presId="urn:microsoft.com/office/officeart/2005/8/layout/orgChart1"/>
    <dgm:cxn modelId="{35CC5122-EA52-4D3C-A3A5-70875C31FCF8}" type="presOf" srcId="{7AD4A606-9333-1D40-A791-11D71DEC8762}" destId="{41D6F61C-8679-43B5-9412-ADB161DB89FA}" srcOrd="1" destOrd="0" presId="urn:microsoft.com/office/officeart/2005/8/layout/orgChart1"/>
    <dgm:cxn modelId="{FEEC1D28-8E8F-F949-B355-712495265407}" srcId="{6CE362C9-7B56-BD41-A8E8-C607A6F13A5F}" destId="{CD04E9D4-BA10-CE42-B242-2E54A2164333}" srcOrd="2" destOrd="0" parTransId="{47D067DC-CAB3-2642-BDBE-72B3BE3A01DE}" sibTransId="{653FF739-AB9B-C340-8FCA-782606DA66AE}"/>
    <dgm:cxn modelId="{CF6A5A2A-0097-48ED-A5CC-531A5905936F}" type="presOf" srcId="{E27DF794-3693-A446-BE47-70EA62C026EE}" destId="{BE4F0A89-1C06-4383-94AB-B6AF6C3C8C0A}" srcOrd="0" destOrd="0" presId="urn:microsoft.com/office/officeart/2005/8/layout/orgChart1"/>
    <dgm:cxn modelId="{46FB182C-9FE7-4013-A537-0A649B474543}" type="presOf" srcId="{790CEE02-37DF-C644-88D7-1ECEA529027E}" destId="{746A0CAF-303E-4BC0-A9BC-052D1E8E44F2}" srcOrd="0" destOrd="0" presId="urn:microsoft.com/office/officeart/2005/8/layout/orgChart1"/>
    <dgm:cxn modelId="{45D85E2C-3FE7-094F-9514-8243E4DC3F96}" srcId="{9B20B242-4ABC-B64E-83FA-694279086BEC}" destId="{6CE362C9-7B56-BD41-A8E8-C607A6F13A5F}" srcOrd="5" destOrd="0" parTransId="{3B3D304D-F2B9-E24D-965C-ACC58C2E33D2}" sibTransId="{FA1E924E-D40B-964A-956A-2F4109C3BC5E}"/>
    <dgm:cxn modelId="{B468E32D-D0C2-4CDC-924C-9E132B5BA692}" type="presOf" srcId="{77320BF3-06AC-FE48-8B00-683563121A02}" destId="{DA1810B9-4E7B-4E34-B4A0-C33060EE8A87}" srcOrd="0" destOrd="0" presId="urn:microsoft.com/office/officeart/2005/8/layout/orgChart1"/>
    <dgm:cxn modelId="{719C1230-1DD2-4CA8-8BF0-DAC4107882E0}" type="presOf" srcId="{5218BF0B-2DB6-684D-94A3-80BEA320687C}" destId="{5D7DA292-C26B-46FF-A68E-43BBDD87D208}" srcOrd="0" destOrd="0" presId="urn:microsoft.com/office/officeart/2005/8/layout/orgChart1"/>
    <dgm:cxn modelId="{7808E831-6350-47BD-98D8-EB3405BB7299}" type="presOf" srcId="{A51F7D30-42C3-6D48-AFC4-4A84A730A3AA}" destId="{B0B56528-7016-472F-A4E0-23CEAAE75099}" srcOrd="0" destOrd="0" presId="urn:microsoft.com/office/officeart/2005/8/layout/orgChart1"/>
    <dgm:cxn modelId="{7B922438-B007-4EA6-8276-6BB917BB7D3D}" type="presOf" srcId="{EA935DDC-EE28-C34D-BA60-E8CF37774EC9}" destId="{447BEE03-CD3B-4CAB-948B-8FFCB1020F84}" srcOrd="0" destOrd="0" presId="urn:microsoft.com/office/officeart/2005/8/layout/orgChart1"/>
    <dgm:cxn modelId="{E693A33B-E4FD-3F47-8124-3CCB627AB39C}" srcId="{6B20A6F9-4EA9-3648-951D-ED637326053C}" destId="{EFB32B3C-5B1E-8A41-888B-A757E5C001FD}" srcOrd="1" destOrd="0" parTransId="{16C4E2FC-9A50-A04A-9D86-ABB44955840C}" sibTransId="{0CD46CDB-94D2-0C49-927F-BD735BD711BA}"/>
    <dgm:cxn modelId="{7964003C-6B50-4656-AD53-B82D0FFAEAB4}" type="presOf" srcId="{3E1FD603-BDA1-A647-9F16-73363BF8C6E8}" destId="{075EFD32-9DB9-4931-AE41-9AD20783AD0B}" srcOrd="1" destOrd="0" presId="urn:microsoft.com/office/officeart/2005/8/layout/orgChart1"/>
    <dgm:cxn modelId="{8F400A5E-A8C4-45D6-8F0A-2BC05D10F1CD}" type="presOf" srcId="{D6C27190-69FF-D541-BA06-12F60A840A05}" destId="{0F1F10A4-CC88-46B2-96A0-BA319617E37D}" srcOrd="0" destOrd="0" presId="urn:microsoft.com/office/officeart/2005/8/layout/orgChart1"/>
    <dgm:cxn modelId="{C0A3D05F-8405-C645-B752-779B7D0DE3F9}" srcId="{6CE362C9-7B56-BD41-A8E8-C607A6F13A5F}" destId="{310D01B3-E3B1-1E4A-A325-17385E1E3F54}" srcOrd="1" destOrd="0" parTransId="{2C4D85A1-500F-B94E-848B-6CA7E876964D}" sibTransId="{97EDB8CF-C1AB-3942-A7B5-A7FB0597EC26}"/>
    <dgm:cxn modelId="{3360DF60-E03A-4887-9774-51365D08E6C3}" type="presOf" srcId="{D0D30B14-28B4-354B-A1CB-EB094B161950}" destId="{EEBABD9A-F81E-426C-801A-A14F8FD750AE}" srcOrd="1" destOrd="0" presId="urn:microsoft.com/office/officeart/2005/8/layout/orgChart1"/>
    <dgm:cxn modelId="{63E8DA61-A5CD-C647-A423-E315FFB5CB2D}" srcId="{FE195BAD-4739-E343-8F5B-8F02AB9A38CF}" destId="{EA935DDC-EE28-C34D-BA60-E8CF37774EC9}" srcOrd="2" destOrd="0" parTransId="{A3CEE9CC-771E-3549-81F9-FE5F3625AF2C}" sibTransId="{5C6CFE34-109B-A142-8638-18D39ED39F34}"/>
    <dgm:cxn modelId="{862B7542-D43B-4D20-B52D-0A4B09A3E831}" type="presOf" srcId="{AFF9954E-0EFA-F740-B166-D3DB79DE5D4D}" destId="{87BAC9BD-AC64-42F6-A9E5-0C79A8ED24A7}" srcOrd="1" destOrd="0" presId="urn:microsoft.com/office/officeart/2005/8/layout/orgChart1"/>
    <dgm:cxn modelId="{5B275168-17B6-F54B-8573-2DD3599C9277}" srcId="{CCB01684-B9E2-354A-942C-CF9B7D141EBF}" destId="{AFF9954E-0EFA-F740-B166-D3DB79DE5D4D}" srcOrd="0" destOrd="0" parTransId="{D6C27190-69FF-D541-BA06-12F60A840A05}" sibTransId="{E831EBA3-1CD2-654D-BD47-9AF79F56F28A}"/>
    <dgm:cxn modelId="{FA6F126A-F75F-41AB-88ED-BB64A646748E}" type="presOf" srcId="{9AC71E28-8EEF-E644-B3AC-4BB3A9E8718D}" destId="{3F1AE480-C9C0-4B4B-8878-168866BFE066}" srcOrd="0" destOrd="0" presId="urn:microsoft.com/office/officeart/2005/8/layout/orgChart1"/>
    <dgm:cxn modelId="{93ACC24A-5695-4DFF-BCA0-83F68B6F5D3B}" type="presOf" srcId="{712B5BDA-2B93-DB4F-8C8E-5E30A2CAA1E2}" destId="{2724D0D4-918A-4739-A720-ED7413AB9222}" srcOrd="0" destOrd="0" presId="urn:microsoft.com/office/officeart/2005/8/layout/orgChart1"/>
    <dgm:cxn modelId="{B7EC134B-5E6F-4970-AC13-70662CC3C152}" type="presOf" srcId="{7856747A-3EAA-E64A-AB58-8A66E5F25D89}" destId="{5A958971-3B04-4C25-96C1-995346101793}" srcOrd="0" destOrd="0" presId="urn:microsoft.com/office/officeart/2005/8/layout/orgChart1"/>
    <dgm:cxn modelId="{728E7A6B-AE33-47FA-A2DC-FE5D004A742F}" type="presOf" srcId="{CCB01684-B9E2-354A-942C-CF9B7D141EBF}" destId="{E1FF8979-1DC8-44F9-900E-3A8C7843E5D4}" srcOrd="0" destOrd="0" presId="urn:microsoft.com/office/officeart/2005/8/layout/orgChart1"/>
    <dgm:cxn modelId="{E405FF4C-6D99-4D80-B40E-2904F1954BAE}" type="presOf" srcId="{9B20B242-4ABC-B64E-83FA-694279086BEC}" destId="{E83ACE65-66F8-4D7D-8BC4-89F9E1BCAD70}" srcOrd="1" destOrd="0" presId="urn:microsoft.com/office/officeart/2005/8/layout/orgChart1"/>
    <dgm:cxn modelId="{581CDE4D-62DC-477A-AC5A-2349130DE6C8}" type="presOf" srcId="{47D067DC-CAB3-2642-BDBE-72B3BE3A01DE}" destId="{90757534-E439-4DBA-9663-5A8B974A6C31}" srcOrd="0" destOrd="0" presId="urn:microsoft.com/office/officeart/2005/8/layout/orgChart1"/>
    <dgm:cxn modelId="{D184386E-28CD-E94B-9B44-CCD0881541F2}" srcId="{D0D30B14-28B4-354B-A1CB-EB094B161950}" destId="{BAD1EEE5-F4D2-5442-9141-8FF368AE248F}" srcOrd="0" destOrd="0" parTransId="{3150A94F-495C-7E44-A8C9-A97849FA5EF2}" sibTransId="{185ECA01-D8E5-DD49-ADE6-F0869EA1D9CC}"/>
    <dgm:cxn modelId="{969F8B50-7544-4B47-948B-AF030359FF1F}" type="presOf" srcId="{6B5FE5E7-2787-914C-9124-01E55A1E9A4C}" destId="{8B91BDEC-E662-4A00-8762-13FE1AD0B3DC}" srcOrd="0" destOrd="0" presId="urn:microsoft.com/office/officeart/2005/8/layout/orgChart1"/>
    <dgm:cxn modelId="{B9B8DD74-8718-420B-8850-42CB541AA5D9}" type="presOf" srcId="{8E587DCC-DC22-024C-A2DF-977709527E54}" destId="{3D74EB75-0C25-421F-BA0D-12873BE74E6A}" srcOrd="0" destOrd="0" presId="urn:microsoft.com/office/officeart/2005/8/layout/orgChart1"/>
    <dgm:cxn modelId="{4D7EB575-20E5-427D-87FC-56DC2CF5F7B7}" type="presOf" srcId="{6CE362C9-7B56-BD41-A8E8-C607A6F13A5F}" destId="{7C3E611C-6F3B-4720-A83D-8D7F4A35EFB0}" srcOrd="1" destOrd="0" presId="urn:microsoft.com/office/officeart/2005/8/layout/orgChart1"/>
    <dgm:cxn modelId="{865FE776-844C-4919-8EC9-89A3D790C31E}" type="presOf" srcId="{31B8BC60-B44C-3743-8A7F-A8F7AEA3E444}" destId="{1EE33D47-51CC-4CC6-AD9C-16ED460BBA6C}" srcOrd="0" destOrd="0" presId="urn:microsoft.com/office/officeart/2005/8/layout/orgChart1"/>
    <dgm:cxn modelId="{D1567958-F254-487F-AB34-80783FEAD841}" type="presOf" srcId="{FF1EB28B-07DB-3848-9EC1-04613AF18240}" destId="{27398311-581B-490B-A5F3-21BC61E1EF80}" srcOrd="0" destOrd="0" presId="urn:microsoft.com/office/officeart/2005/8/layout/orgChart1"/>
    <dgm:cxn modelId="{35D64259-D106-4828-8EC0-28775103B0FF}" type="presOf" srcId="{DEB9FE17-55D3-3040-A670-8BA3E3BA267D}" destId="{78DD06A5-1214-4F75-8CC8-44BA0EF2ABDC}" srcOrd="0" destOrd="0" presId="urn:microsoft.com/office/officeart/2005/8/layout/orgChart1"/>
    <dgm:cxn modelId="{8FA36F7A-7E1F-44E3-B2BA-B6CDB730B85F}" type="presOf" srcId="{9B20B242-4ABC-B64E-83FA-694279086BEC}" destId="{4254C0C1-A331-48AD-858B-9ADAF1DD57F1}" srcOrd="0" destOrd="0" presId="urn:microsoft.com/office/officeart/2005/8/layout/orgChart1"/>
    <dgm:cxn modelId="{95988C7E-8DA8-4D18-9959-2DD6EA30A88C}" type="presOf" srcId="{D0D30B14-28B4-354B-A1CB-EB094B161950}" destId="{7E70043E-F676-4A0A-918E-DA8B7AF016CA}" srcOrd="0" destOrd="0" presId="urn:microsoft.com/office/officeart/2005/8/layout/orgChart1"/>
    <dgm:cxn modelId="{EF73DE83-165C-BC4B-A4B9-CBE7BC77ABB5}" srcId="{9B20B242-4ABC-B64E-83FA-694279086BEC}" destId="{6B20A6F9-4EA9-3648-951D-ED637326053C}" srcOrd="1" destOrd="0" parTransId="{C120C2E1-5A86-794C-A6B9-1EFF111A8363}" sibTransId="{36CE0C35-BDA2-B648-B8D3-2F46115FD27E}"/>
    <dgm:cxn modelId="{990A0086-C51F-45A0-8A72-13E5D4D999B1}" type="presOf" srcId="{E49819B7-5815-024A-909D-BDC651327993}" destId="{1A15AA69-ADEE-43FD-9671-28FD0FAEF3F5}" srcOrd="0" destOrd="0" presId="urn:microsoft.com/office/officeart/2005/8/layout/orgChart1"/>
    <dgm:cxn modelId="{8938ED86-3D47-4050-8D01-84C76B95ABFF}" type="presOf" srcId="{C6A9C6EE-93F8-8244-BB01-5CC942B9DE31}" destId="{B84FC493-2BDC-40B9-9066-AD0CB304867E}" srcOrd="0" destOrd="0" presId="urn:microsoft.com/office/officeart/2005/8/layout/orgChart1"/>
    <dgm:cxn modelId="{D5167688-2B0E-45A1-9EDD-F5E03792014A}" type="presOf" srcId="{128B0323-09EC-AB4F-9F95-AE5338E64873}" destId="{FF2CC823-1577-4E36-8322-AA11D6AD46D4}" srcOrd="0" destOrd="0" presId="urn:microsoft.com/office/officeart/2005/8/layout/orgChart1"/>
    <dgm:cxn modelId="{24E1548D-FC1A-44ED-A362-867352B704F8}" type="presOf" srcId="{CF67B00F-85ED-D24D-A33D-EE4BFD3404A5}" destId="{E61CC16A-D106-4128-95C6-D6B4A95CE570}" srcOrd="1" destOrd="0" presId="urn:microsoft.com/office/officeart/2005/8/layout/orgChart1"/>
    <dgm:cxn modelId="{8417F68F-8E0D-45C7-9B7D-9455ED40F1F3}" type="presOf" srcId="{3E1FD603-BDA1-A647-9F16-73363BF8C6E8}" destId="{0727880B-F45B-49F2-9411-51E463AA2483}" srcOrd="0" destOrd="0" presId="urn:microsoft.com/office/officeart/2005/8/layout/orgChart1"/>
    <dgm:cxn modelId="{89CB1592-62D9-4FD3-8D6D-4BBD6FC39346}" type="presOf" srcId="{2827D273-0DD9-8D41-BFCE-7A56248EC985}" destId="{F2CFBFC5-829D-4F29-A1CF-828962EE05AB}" srcOrd="0" destOrd="0" presId="urn:microsoft.com/office/officeart/2005/8/layout/orgChart1"/>
    <dgm:cxn modelId="{FC082793-F5CC-48E7-AA93-04EA032EA267}" type="presOf" srcId="{5E9CF497-B953-4341-9A3E-189D39C0478A}" destId="{C17EDE44-CE08-474D-A9A7-19C75184CC3B}" srcOrd="1" destOrd="0" presId="urn:microsoft.com/office/officeart/2005/8/layout/orgChart1"/>
    <dgm:cxn modelId="{792CEB94-08FB-8B49-B107-86C7AF4CF8E1}" srcId="{4C604B55-A305-834E-9BDD-9599F2AED057}" destId="{6B5FE5E7-2787-914C-9124-01E55A1E9A4C}" srcOrd="1" destOrd="0" parTransId="{DA7DCF76-E9C2-E94E-B410-39F445E29D34}" sibTransId="{59221C7C-85CB-764F-BC1D-9FD6854241C4}"/>
    <dgm:cxn modelId="{50247F96-49F5-418C-9B68-6A6C8C1E0F2C}" type="presOf" srcId="{FE195BAD-4739-E343-8F5B-8F02AB9A38CF}" destId="{F2496502-3A7F-46A2-9CDA-3FFA28EC6A13}" srcOrd="1" destOrd="0" presId="urn:microsoft.com/office/officeart/2005/8/layout/orgChart1"/>
    <dgm:cxn modelId="{933D2A97-4577-2F4D-B55C-E69FB0580511}" srcId="{9B20B242-4ABC-B64E-83FA-694279086BEC}" destId="{77320BF3-06AC-FE48-8B00-683563121A02}" srcOrd="4" destOrd="0" parTransId="{9B2C2D7B-1F79-5D4B-9F17-9E0977FA4367}" sibTransId="{54A8980E-20F0-904A-AA02-FFC55D4DBA90}"/>
    <dgm:cxn modelId="{0846C897-7E73-4C33-94EB-A4F3BC43367B}" type="presOf" srcId="{AB32F240-198A-C445-B0B8-1F3B765845D3}" destId="{7DB7F175-DBB3-48ED-AB16-96913F8AFE23}" srcOrd="0" destOrd="0" presId="urn:microsoft.com/office/officeart/2005/8/layout/orgChart1"/>
    <dgm:cxn modelId="{F2626398-DBBB-8548-9562-8249C7357885}" srcId="{4C604B55-A305-834E-9BDD-9599F2AED057}" destId="{FB5F4212-6D40-EF4B-90BC-AECC18DCBBB1}" srcOrd="2" destOrd="0" parTransId="{8CE5674F-2E29-F646-97A7-BD1DB1485838}" sibTransId="{C83E9CF4-B9C3-8942-887B-7D61B9A0A1DD}"/>
    <dgm:cxn modelId="{ACDF649A-990A-5C45-8B63-58D7100B523D}" srcId="{FE195BAD-4739-E343-8F5B-8F02AB9A38CF}" destId="{5E9CF497-B953-4341-9A3E-189D39C0478A}" srcOrd="1" destOrd="0" parTransId="{AF4B9755-780F-A647-8A1F-14D500E43796}" sibTransId="{49702140-AF96-0E4E-BBA2-7BC6C4A11196}"/>
    <dgm:cxn modelId="{2F0BBB9B-6EEE-4853-8162-4DBD602CADB6}" type="presOf" srcId="{C6A9C6EE-93F8-8244-BB01-5CC942B9DE31}" destId="{E82A327F-188D-42AE-BAB4-31F5EDC977DB}" srcOrd="1" destOrd="0" presId="urn:microsoft.com/office/officeart/2005/8/layout/orgChart1"/>
    <dgm:cxn modelId="{7831779D-811A-4A56-9BB8-4CF05CC4CE6B}" type="presOf" srcId="{AF4B9755-780F-A647-8A1F-14D500E43796}" destId="{5B8745E7-3D11-4ABC-A312-28C00E7EA6B6}" srcOrd="0" destOrd="0" presId="urn:microsoft.com/office/officeart/2005/8/layout/orgChart1"/>
    <dgm:cxn modelId="{D8A39D9D-1A6F-4720-AE77-4BC64E79D253}" type="presOf" srcId="{ACB61B0A-B541-AF45-B3A2-8627164DC7A2}" destId="{3B2C53B2-B5F1-417B-A833-10348DE5566B}" srcOrd="0" destOrd="0" presId="urn:microsoft.com/office/officeart/2005/8/layout/orgChart1"/>
    <dgm:cxn modelId="{647634A2-9237-487D-9664-69EFD1177089}" type="presOf" srcId="{5473704C-CFC5-0349-9749-36C8CC967FF9}" destId="{F78D7407-B049-42CE-A928-E279B0776255}" srcOrd="0" destOrd="0" presId="urn:microsoft.com/office/officeart/2005/8/layout/orgChart1"/>
    <dgm:cxn modelId="{5BAA9CA3-5770-DB41-8DA1-4E6805A1AA26}" srcId="{500880AC-CCEA-854F-8648-313D31E43FCC}" destId="{9B20B242-4ABC-B64E-83FA-694279086BEC}" srcOrd="0" destOrd="0" parTransId="{73D202D6-2478-9E44-B56B-25C3318F9E26}" sibTransId="{C961343E-EDD0-8444-B847-C2A3DAD4A873}"/>
    <dgm:cxn modelId="{7A67F8A3-FD48-40FE-A643-9F849A5B77FA}" type="presOf" srcId="{CD04E9D4-BA10-CE42-B242-2E54A2164333}" destId="{DC8F415F-907B-4F5D-B3BC-F99CC28508CD}" srcOrd="0" destOrd="0" presId="urn:microsoft.com/office/officeart/2005/8/layout/orgChart1"/>
    <dgm:cxn modelId="{DE3346A8-14D8-4D13-8C7C-4D7EAFA19B95}" type="presOf" srcId="{DA7DCF76-E9C2-E94E-B410-39F445E29D34}" destId="{FE550B0F-C7E0-4CB8-ADBB-C471D1ECA5D9}" srcOrd="0" destOrd="0" presId="urn:microsoft.com/office/officeart/2005/8/layout/orgChart1"/>
    <dgm:cxn modelId="{262989A8-ADE6-43C3-9876-CABBBC2CB169}" type="presOf" srcId="{CF67B00F-85ED-D24D-A33D-EE4BFD3404A5}" destId="{30B8E735-D21A-4E20-942B-478B094BCF58}" srcOrd="0" destOrd="0" presId="urn:microsoft.com/office/officeart/2005/8/layout/orgChart1"/>
    <dgm:cxn modelId="{E807EBA9-AB0A-4436-A407-E057EF7CB1AE}" type="presOf" srcId="{A439EAE7-CDD0-1141-A1EF-54C9FA117FFE}" destId="{13DEC1C2-60DA-4D57-9638-B66D16552779}" srcOrd="1" destOrd="0" presId="urn:microsoft.com/office/officeart/2005/8/layout/orgChart1"/>
    <dgm:cxn modelId="{1F0BF9A9-188A-9842-90E6-C2A848FBABCE}" srcId="{FE195BAD-4739-E343-8F5B-8F02AB9A38CF}" destId="{C6A9C6EE-93F8-8244-BB01-5CC942B9DE31}" srcOrd="0" destOrd="0" parTransId="{5218BF0B-2DB6-684D-94A3-80BEA320687C}" sibTransId="{464C2E28-FE09-4241-8581-0ECFFA2DB4BD}"/>
    <dgm:cxn modelId="{F8FC8EAC-5F11-42C8-8981-BEF5BAF5ABF4}" type="presOf" srcId="{CF7261F2-098A-5648-AADE-FF310F4FEE8B}" destId="{D235BAD6-50C7-46FD-959B-45B86BE5247A}" srcOrd="0" destOrd="0" presId="urn:microsoft.com/office/officeart/2005/8/layout/orgChart1"/>
    <dgm:cxn modelId="{D84CA4AC-608C-4338-9B05-E8783144EC5B}" type="presOf" srcId="{4C604B55-A305-834E-9BDD-9599F2AED057}" destId="{E64391C7-D8FD-4E78-ADCE-9763E8A4386D}" srcOrd="1" destOrd="0" presId="urn:microsoft.com/office/officeart/2005/8/layout/orgChart1"/>
    <dgm:cxn modelId="{50804DAF-195E-46BB-8578-9E15E8A60A1F}" type="presOf" srcId="{8CE5674F-2E29-F646-97A7-BD1DB1485838}" destId="{1C3FF3F8-B8A5-4842-99AC-5F8438EAF7BA}" srcOrd="0" destOrd="0" presId="urn:microsoft.com/office/officeart/2005/8/layout/orgChart1"/>
    <dgm:cxn modelId="{BDC56DAF-E65A-0F4B-861A-03BD6F320488}" srcId="{9B20B242-4ABC-B64E-83FA-694279086BEC}" destId="{D0D30B14-28B4-354B-A1CB-EB094B161950}" srcOrd="6" destOrd="0" parTransId="{FF1EB28B-07DB-3848-9EC1-04613AF18240}" sibTransId="{612CEE54-61AD-AE43-AB32-43931A1DCE79}"/>
    <dgm:cxn modelId="{090077AF-BB97-48B0-A799-D5479FDF2945}" type="presOf" srcId="{CCB01684-B9E2-354A-942C-CF9B7D141EBF}" destId="{0182BCDE-CE9F-4A51-8A6A-27D0CF063068}" srcOrd="1" destOrd="0" presId="urn:microsoft.com/office/officeart/2005/8/layout/orgChart1"/>
    <dgm:cxn modelId="{0DFDAAB4-A194-4DBD-8849-69006D514F00}" type="presOf" srcId="{EA935DDC-EE28-C34D-BA60-E8CF37774EC9}" destId="{A5C8F1EC-39DA-41CD-B716-1FF643158BFA}" srcOrd="1" destOrd="0" presId="urn:microsoft.com/office/officeart/2005/8/layout/orgChart1"/>
    <dgm:cxn modelId="{770D1AB6-2CDB-40F2-AB42-5104128967BC}" type="presOf" srcId="{6CE362C9-7B56-BD41-A8E8-C607A6F13A5F}" destId="{7FCD58A1-C0C9-4ED2-B92E-DBC5DEE5844D}" srcOrd="0" destOrd="0" presId="urn:microsoft.com/office/officeart/2005/8/layout/orgChart1"/>
    <dgm:cxn modelId="{88B4B8B8-5EFB-4970-9AEC-DCAC54C5E2DF}" type="presOf" srcId="{137EF337-E5F9-9940-9DA3-8F4D61E7DC6C}" destId="{88B6209F-1C0A-4B62-B634-E8A2997579DE}" srcOrd="0" destOrd="0" presId="urn:microsoft.com/office/officeart/2005/8/layout/orgChart1"/>
    <dgm:cxn modelId="{8949CABA-4EBA-43F1-88BC-F05E3E7D7DA9}" type="presOf" srcId="{4BE95F87-F92E-5E44-9EAD-17485AB4ED05}" destId="{484CBE14-7A8C-4A09-9FA6-CC523E73CAF9}" srcOrd="1" destOrd="0" presId="urn:microsoft.com/office/officeart/2005/8/layout/orgChart1"/>
    <dgm:cxn modelId="{D6EEDCBA-0A23-428A-81BC-D713D3159BBD}" type="presOf" srcId="{BAD1EEE5-F4D2-5442-9141-8FF368AE248F}" destId="{2B292847-9B12-4676-9A81-26619FDBDB1A}" srcOrd="0" destOrd="0" presId="urn:microsoft.com/office/officeart/2005/8/layout/orgChart1"/>
    <dgm:cxn modelId="{D08000BB-06CC-467B-AABB-6D3426BFA36B}" type="presOf" srcId="{77320BF3-06AC-FE48-8B00-683563121A02}" destId="{E215D462-886B-445B-97B7-283DF2F5EE80}" srcOrd="1" destOrd="0" presId="urn:microsoft.com/office/officeart/2005/8/layout/orgChart1"/>
    <dgm:cxn modelId="{A03E8FBD-57F4-4918-AEDD-976FF8B279AF}" type="presOf" srcId="{A3CEE9CC-771E-3549-81F9-FE5F3625AF2C}" destId="{15135BC2-4FBE-4CF3-934F-2203D2B8028B}" srcOrd="0" destOrd="0" presId="urn:microsoft.com/office/officeart/2005/8/layout/orgChart1"/>
    <dgm:cxn modelId="{92A390BE-36A9-4ACC-A55E-5DE627284C25}" type="presOf" srcId="{4BE95F87-F92E-5E44-9EAD-17485AB4ED05}" destId="{E2525190-BDAC-4600-BE81-499DD7702EEE}" srcOrd="0" destOrd="0" presId="urn:microsoft.com/office/officeart/2005/8/layout/orgChart1"/>
    <dgm:cxn modelId="{AF4B08BF-CA19-43E3-8380-22ABEAD04FCF}" type="presOf" srcId="{EF39D6AA-2730-A047-A9AA-E9D4D481A3B0}" destId="{12CDFD04-F90F-4699-AF58-F3CD0D98E77B}" srcOrd="0" destOrd="0" presId="urn:microsoft.com/office/officeart/2005/8/layout/orgChart1"/>
    <dgm:cxn modelId="{D1E780C4-EC45-5442-A577-DD4F0AEB9D72}" srcId="{4C604B55-A305-834E-9BDD-9599F2AED057}" destId="{790CEE02-37DF-C644-88D7-1ECEA529027E}" srcOrd="0" destOrd="0" parTransId="{E27DF794-3693-A446-BE47-70EA62C026EE}" sibTransId="{F306BE0B-AE49-6841-9814-BDED6CD76848}"/>
    <dgm:cxn modelId="{C10956C5-6F55-0D44-A8DF-F3024ECE4B9F}" srcId="{6B20A6F9-4EA9-3648-951D-ED637326053C}" destId="{3E1FD603-BDA1-A647-9F16-73363BF8C6E8}" srcOrd="2" destOrd="0" parTransId="{90918FE8-E387-9D41-B48E-8754CA731EA4}" sibTransId="{9CE2F72A-18AC-1C4C-B865-973FBDE8A878}"/>
    <dgm:cxn modelId="{B79006C7-3129-4B21-96F7-CCD7C7B31D43}" type="presOf" srcId="{CF7261F2-098A-5648-AADE-FF310F4FEE8B}" destId="{43AFCE60-12EA-439F-8176-AB3F2899896F}" srcOrd="1" destOrd="0" presId="urn:microsoft.com/office/officeart/2005/8/layout/orgChart1"/>
    <dgm:cxn modelId="{E64B00CD-D1F2-C742-B887-9BDBA0E9773C}" srcId="{7AD4A606-9333-1D40-A791-11D71DEC8762}" destId="{CF67B00F-85ED-D24D-A33D-EE4BFD3404A5}" srcOrd="0" destOrd="0" parTransId="{128B0323-09EC-AB4F-9F95-AE5338E64873}" sibTransId="{CAFDBB77-256B-2140-842B-B194FEEB3592}"/>
    <dgm:cxn modelId="{072006CD-A7E4-0546-B6A8-91E1A36F391C}" srcId="{77320BF3-06AC-FE48-8B00-683563121A02}" destId="{CF7261F2-098A-5648-AADE-FF310F4FEE8B}" srcOrd="1" destOrd="0" parTransId="{5473704C-CFC5-0349-9749-36C8CC967FF9}" sibTransId="{C7ED630A-F808-BE40-BAEB-D76DD7DEA233}"/>
    <dgm:cxn modelId="{01D6E0CE-6224-49AE-B0FF-AD9D8CB06063}" type="presOf" srcId="{CD04E9D4-BA10-CE42-B242-2E54A2164333}" destId="{C9AC507C-80BD-4852-A8E3-E810FCB2CF05}" srcOrd="1" destOrd="0" presId="urn:microsoft.com/office/officeart/2005/8/layout/orgChart1"/>
    <dgm:cxn modelId="{23F705CF-96BE-A746-B11D-3D5CB5C96A7B}" srcId="{60F69D96-7241-F243-BDB6-A2E36C5AE4DB}" destId="{E49819B7-5815-024A-909D-BDC651327993}" srcOrd="0" destOrd="0" parTransId="{A51F7D30-42C3-6D48-AFC4-4A84A730A3AA}" sibTransId="{91670A1A-1B6D-A747-AD3C-01C99AB28CBA}"/>
    <dgm:cxn modelId="{4DC187D0-09CC-6D47-8C0C-4ED27DC18AA6}" srcId="{9B20B242-4ABC-B64E-83FA-694279086BEC}" destId="{FE195BAD-4739-E343-8F5B-8F02AB9A38CF}" srcOrd="0" destOrd="0" parTransId="{2827D273-0DD9-8D41-BFCE-7A56248EC985}" sibTransId="{C5EDCF2D-7C15-FA4B-9394-D6C22F2FF552}"/>
    <dgm:cxn modelId="{4CB600D1-0870-47C9-A8E6-77EAAB914239}" type="presOf" srcId="{90918FE8-E387-9D41-B48E-8754CA731EA4}" destId="{AD4504B3-C11D-4C55-886E-459F31074ADE}" srcOrd="0" destOrd="0" presId="urn:microsoft.com/office/officeart/2005/8/layout/orgChart1"/>
    <dgm:cxn modelId="{117562D2-A01E-4EE3-AFD0-A15149884DE5}" type="presOf" srcId="{EFB32B3C-5B1E-8A41-888B-A757E5C001FD}" destId="{F49FE6AE-C85C-48DE-9AC1-CCC14D3C605F}" srcOrd="1" destOrd="0" presId="urn:microsoft.com/office/officeart/2005/8/layout/orgChart1"/>
    <dgm:cxn modelId="{69E5E0D3-112D-4C98-8F70-2D57658165BB}" type="presOf" srcId="{60F69D96-7241-F243-BDB6-A2E36C5AE4DB}" destId="{0DD7D879-AECC-44C8-A709-085091BA356D}" srcOrd="0" destOrd="0" presId="urn:microsoft.com/office/officeart/2005/8/layout/orgChart1"/>
    <dgm:cxn modelId="{4B9BE2D4-C08C-48A8-B4AC-AB7B14B8FFDE}" type="presOf" srcId="{339A50C7-2D97-2448-8ACC-E214F4AED93F}" destId="{2C25E474-E036-4F33-BF94-743375BDF55C}" srcOrd="0" destOrd="0" presId="urn:microsoft.com/office/officeart/2005/8/layout/orgChart1"/>
    <dgm:cxn modelId="{F67E7FD5-B6AD-46A4-A914-101D31CF5443}" type="presOf" srcId="{6B20A6F9-4EA9-3648-951D-ED637326053C}" destId="{671AECBA-70C0-45D2-BD5A-C5435E95C699}" srcOrd="1" destOrd="0" presId="urn:microsoft.com/office/officeart/2005/8/layout/orgChart1"/>
    <dgm:cxn modelId="{D1480DD8-5608-48CB-AB3C-C9A8B13BF0FE}" type="presOf" srcId="{60F69D96-7241-F243-BDB6-A2E36C5AE4DB}" destId="{ED6AF62B-410D-467A-BE2C-710435551054}" srcOrd="1" destOrd="0" presId="urn:microsoft.com/office/officeart/2005/8/layout/orgChart1"/>
    <dgm:cxn modelId="{7A8343D8-0D9B-47E8-A45E-E36DBC36E35E}" type="presOf" srcId="{339A50C7-2D97-2448-8ACC-E214F4AED93F}" destId="{34753AEB-46A6-4A31-8D43-0876C121E7A1}" srcOrd="1" destOrd="0" presId="urn:microsoft.com/office/officeart/2005/8/layout/orgChart1"/>
    <dgm:cxn modelId="{DBC456D8-7007-4A15-ABE4-DE8F3667B099}" type="presOf" srcId="{FD3DF8A6-87E5-034A-9DD6-A7310AD286DA}" destId="{1AE18575-CBE6-4C9B-9D59-3C9730C2B958}" srcOrd="0" destOrd="0" presId="urn:microsoft.com/office/officeart/2005/8/layout/orgChart1"/>
    <dgm:cxn modelId="{E19ED3DA-A2F7-4950-99E2-581B68D1452C}" type="presOf" srcId="{E49819B7-5815-024A-909D-BDC651327993}" destId="{2143B7E4-67A6-4B14-9BF5-847016E5C3A3}" srcOrd="1" destOrd="0" presId="urn:microsoft.com/office/officeart/2005/8/layout/orgChart1"/>
    <dgm:cxn modelId="{68458BDB-86BC-4D9C-980C-EA21969A05B0}" type="presOf" srcId="{7AD4A606-9333-1D40-A791-11D71DEC8762}" destId="{21C8D4C8-AD5F-4760-A23C-2986AA125CE4}" srcOrd="0" destOrd="0" presId="urn:microsoft.com/office/officeart/2005/8/layout/orgChart1"/>
    <dgm:cxn modelId="{FF8F4CE1-68C8-C440-93BD-568895420927}" srcId="{77320BF3-06AC-FE48-8B00-683563121A02}" destId="{9AC71E28-8EEF-E644-B3AC-4BB3A9E8718D}" srcOrd="0" destOrd="0" parTransId="{712B5BDA-2B93-DB4F-8C8E-5E30A2CAA1E2}" sibTransId="{94965FFC-045F-5046-81D6-C369CC87EFFC}"/>
    <dgm:cxn modelId="{8E835EE3-F114-492E-A231-73EC3E07ECE9}" type="presOf" srcId="{6B5FE5E7-2787-914C-9124-01E55A1E9A4C}" destId="{90275A16-1500-4158-9C05-BCE7E9204020}" srcOrd="1" destOrd="0" presId="urn:microsoft.com/office/officeart/2005/8/layout/orgChart1"/>
    <dgm:cxn modelId="{C2854FE3-9389-4596-A63B-D840C56AD074}" type="presOf" srcId="{6B20A6F9-4EA9-3648-951D-ED637326053C}" destId="{7798FDD8-6B8A-4EAA-B49D-4F70E7CB64B3}" srcOrd="0" destOrd="0" presId="urn:microsoft.com/office/officeart/2005/8/layout/orgChart1"/>
    <dgm:cxn modelId="{66D3B8E4-BFC9-4E27-B61D-3A15601A8835}" type="presOf" srcId="{C120C2E1-5A86-794C-A6B9-1EFF111A8363}" destId="{EDE68E71-6C94-4418-A8BB-AE75ECA951E1}" srcOrd="0" destOrd="0" presId="urn:microsoft.com/office/officeart/2005/8/layout/orgChart1"/>
    <dgm:cxn modelId="{025713E5-86A2-2B4A-B326-DE588DFA200C}" srcId="{339A50C7-2D97-2448-8ACC-E214F4AED93F}" destId="{7AD4A606-9333-1D40-A791-11D71DEC8762}" srcOrd="0" destOrd="0" parTransId="{A2D635E5-3657-AE4A-AB96-0A624F75E00F}" sibTransId="{49073771-4428-F440-8F1B-B61E3020B4B3}"/>
    <dgm:cxn modelId="{2052F2E9-C20E-4A7B-A73C-D6DB685BD4B4}" type="presOf" srcId="{9AC71E28-8EEF-E644-B3AC-4BB3A9E8718D}" destId="{28FC1AC2-1D84-41F8-A4B4-38DD0554CE6B}" srcOrd="1" destOrd="0" presId="urn:microsoft.com/office/officeart/2005/8/layout/orgChart1"/>
    <dgm:cxn modelId="{3338D8EA-C6AB-44EB-8707-B6EE4BDB403E}" type="presOf" srcId="{310D01B3-E3B1-1E4A-A325-17385E1E3F54}" destId="{932F137C-D062-491B-A530-7933471E1740}" srcOrd="1" destOrd="0" presId="urn:microsoft.com/office/officeart/2005/8/layout/orgChart1"/>
    <dgm:cxn modelId="{393B27F2-E412-41AC-8B4F-7F6A5A5C4137}" type="presOf" srcId="{2C4D85A1-500F-B94E-848B-6CA7E876964D}" destId="{90A5AE75-B404-4BA9-8591-AC91A7228521}" srcOrd="0" destOrd="0" presId="urn:microsoft.com/office/officeart/2005/8/layout/orgChart1"/>
    <dgm:cxn modelId="{5D3CB6F3-BC69-49E6-BAA7-8EBB86C7A3F3}" type="presOf" srcId="{CE6FB6C2-C451-F246-A3FC-DCA36916AE93}" destId="{91955C8C-95FB-4FA1-A280-13D14C57C8D8}" srcOrd="0" destOrd="0" presId="urn:microsoft.com/office/officeart/2005/8/layout/orgChart1"/>
    <dgm:cxn modelId="{795B60F5-4ADC-C940-8C79-DAA1A3078A95}" srcId="{9B20B242-4ABC-B64E-83FA-694279086BEC}" destId="{339A50C7-2D97-2448-8ACC-E214F4AED93F}" srcOrd="3" destOrd="0" parTransId="{ACB61B0A-B541-AF45-B3A2-8627164DC7A2}" sibTransId="{2E39B48B-1A2D-9D4D-8541-57144A45A55F}"/>
    <dgm:cxn modelId="{D74559F5-EEA9-4FB7-AF2D-4D8EEF47481A}" type="presOf" srcId="{4C604B55-A305-834E-9BDD-9599F2AED057}" destId="{9C2EAA43-DA97-44FA-BA16-EB3C5399BFE2}" srcOrd="0" destOrd="0" presId="urn:microsoft.com/office/officeart/2005/8/layout/orgChart1"/>
    <dgm:cxn modelId="{760AD9F5-EE68-2047-AD86-98F5EECC0E55}" srcId="{6CE362C9-7B56-BD41-A8E8-C607A6F13A5F}" destId="{31B8BC60-B44C-3743-8A7F-A8F7AEA3E444}" srcOrd="0" destOrd="0" parTransId="{8E587DCC-DC22-024C-A2DF-977709527E54}" sibTransId="{E86EBFE1-4DA8-874C-B983-3E399F1685BA}"/>
    <dgm:cxn modelId="{20D283F8-726A-435C-B741-E8E6F3FEB298}" type="presOf" srcId="{790CEE02-37DF-C644-88D7-1ECEA529027E}" destId="{BCF28309-AB02-4DC1-9D75-FF091CA36B67}" srcOrd="1" destOrd="0" presId="urn:microsoft.com/office/officeart/2005/8/layout/orgChart1"/>
    <dgm:cxn modelId="{53EA92F9-1BCC-4069-B0F3-435245B41FBB}" type="presOf" srcId="{16C4E2FC-9A50-A04A-9D86-ABB44955840C}" destId="{1E7D5B11-6908-4C99-A00F-1547C941FEF5}" srcOrd="0" destOrd="0" presId="urn:microsoft.com/office/officeart/2005/8/layout/orgChart1"/>
    <dgm:cxn modelId="{DA0FDBF9-BEE6-4C98-8ABE-4FB9D54A5148}" type="presOf" srcId="{BAD1EEE5-F4D2-5442-9141-8FF368AE248F}" destId="{0FFE9425-92D1-486C-B95E-7185CF61C5F7}" srcOrd="1" destOrd="0" presId="urn:microsoft.com/office/officeart/2005/8/layout/orgChart1"/>
    <dgm:cxn modelId="{4636C2FA-9CF7-5446-92CA-E5F30D9164AC}" srcId="{D0D30B14-28B4-354B-A1CB-EB094B161950}" destId="{4BE95F87-F92E-5E44-9EAD-17485AB4ED05}" srcOrd="2" destOrd="0" parTransId="{DEB9FE17-55D3-3040-A670-8BA3E3BA267D}" sibTransId="{445FE659-3359-B049-8D6D-60369959089A}"/>
    <dgm:cxn modelId="{297873FC-9680-4D5E-86B0-5E6E032D3951}" type="presOf" srcId="{500880AC-CCEA-854F-8648-313D31E43FCC}" destId="{927A7F33-677F-4324-A855-131787E0CF08}" srcOrd="0" destOrd="0" presId="urn:microsoft.com/office/officeart/2005/8/layout/orgChart1"/>
    <dgm:cxn modelId="{491170A1-0B68-4CCB-A58E-C99C6D2FC391}" type="presParOf" srcId="{927A7F33-677F-4324-A855-131787E0CF08}" destId="{F16F881E-F0CC-4EDE-9951-9BE0B25D8A3E}" srcOrd="0" destOrd="0" presId="urn:microsoft.com/office/officeart/2005/8/layout/orgChart1"/>
    <dgm:cxn modelId="{A690FFFB-86DF-4F5C-A169-171B1F60109E}" type="presParOf" srcId="{F16F881E-F0CC-4EDE-9951-9BE0B25D8A3E}" destId="{4EA3F885-57E8-4B9B-9646-29AD9FD3CAFC}" srcOrd="0" destOrd="0" presId="urn:microsoft.com/office/officeart/2005/8/layout/orgChart1"/>
    <dgm:cxn modelId="{4923778F-8BA4-4C62-9FF0-DBB22471A97E}" type="presParOf" srcId="{4EA3F885-57E8-4B9B-9646-29AD9FD3CAFC}" destId="{4254C0C1-A331-48AD-858B-9ADAF1DD57F1}" srcOrd="0" destOrd="0" presId="urn:microsoft.com/office/officeart/2005/8/layout/orgChart1"/>
    <dgm:cxn modelId="{F85562C5-01B9-4418-9D2D-14B0E2E94E3D}" type="presParOf" srcId="{4EA3F885-57E8-4B9B-9646-29AD9FD3CAFC}" destId="{E83ACE65-66F8-4D7D-8BC4-89F9E1BCAD70}" srcOrd="1" destOrd="0" presId="urn:microsoft.com/office/officeart/2005/8/layout/orgChart1"/>
    <dgm:cxn modelId="{E46227A2-15E2-490B-B700-1E59A37328C7}" type="presParOf" srcId="{F16F881E-F0CC-4EDE-9951-9BE0B25D8A3E}" destId="{512753F2-B87F-4B75-8D95-157EC8AB7538}" srcOrd="1" destOrd="0" presId="urn:microsoft.com/office/officeart/2005/8/layout/orgChart1"/>
    <dgm:cxn modelId="{DA2C2DB7-F7D9-4028-96B9-E4FDED02C8C1}" type="presParOf" srcId="{512753F2-B87F-4B75-8D95-157EC8AB7538}" destId="{F2CFBFC5-829D-4F29-A1CF-828962EE05AB}" srcOrd="0" destOrd="0" presId="urn:microsoft.com/office/officeart/2005/8/layout/orgChart1"/>
    <dgm:cxn modelId="{5C82427A-A73D-4E8C-B1DF-7904DF7AED27}" type="presParOf" srcId="{512753F2-B87F-4B75-8D95-157EC8AB7538}" destId="{92004192-41C4-460D-9014-80EDFB78782A}" srcOrd="1" destOrd="0" presId="urn:microsoft.com/office/officeart/2005/8/layout/orgChart1"/>
    <dgm:cxn modelId="{E1C5E16F-F140-4290-BA73-766A0B0F8A52}" type="presParOf" srcId="{92004192-41C4-460D-9014-80EDFB78782A}" destId="{F47A7B32-8A6E-48E3-8135-EF00D7756956}" srcOrd="0" destOrd="0" presId="urn:microsoft.com/office/officeart/2005/8/layout/orgChart1"/>
    <dgm:cxn modelId="{75D31E40-0195-4FB1-966E-CA23E1D30615}" type="presParOf" srcId="{F47A7B32-8A6E-48E3-8135-EF00D7756956}" destId="{95F6B1AD-130E-4CE1-B054-C9B73446CD14}" srcOrd="0" destOrd="0" presId="urn:microsoft.com/office/officeart/2005/8/layout/orgChart1"/>
    <dgm:cxn modelId="{34A02D67-2EF9-4E6F-A7C6-978591E17296}" type="presParOf" srcId="{F47A7B32-8A6E-48E3-8135-EF00D7756956}" destId="{F2496502-3A7F-46A2-9CDA-3FFA28EC6A13}" srcOrd="1" destOrd="0" presId="urn:microsoft.com/office/officeart/2005/8/layout/orgChart1"/>
    <dgm:cxn modelId="{35F1CFD8-05EF-4BB9-A652-A216A59187DA}" type="presParOf" srcId="{92004192-41C4-460D-9014-80EDFB78782A}" destId="{DD100C7A-66C0-4570-AABB-B36CCB232B88}" srcOrd="1" destOrd="0" presId="urn:microsoft.com/office/officeart/2005/8/layout/orgChart1"/>
    <dgm:cxn modelId="{AB5E9B80-F208-4F66-89CF-237178A07363}" type="presParOf" srcId="{DD100C7A-66C0-4570-AABB-B36CCB232B88}" destId="{5D7DA292-C26B-46FF-A68E-43BBDD87D208}" srcOrd="0" destOrd="0" presId="urn:microsoft.com/office/officeart/2005/8/layout/orgChart1"/>
    <dgm:cxn modelId="{A7F00A05-3466-49D4-A0AD-2C20DE95600E}" type="presParOf" srcId="{DD100C7A-66C0-4570-AABB-B36CCB232B88}" destId="{41909561-45C3-466D-B21C-951E950A4896}" srcOrd="1" destOrd="0" presId="urn:microsoft.com/office/officeart/2005/8/layout/orgChart1"/>
    <dgm:cxn modelId="{20687386-CD93-4D2E-B332-BE88581403AF}" type="presParOf" srcId="{41909561-45C3-466D-B21C-951E950A4896}" destId="{7B4AD182-FFE8-4AFD-ADBC-86327B6DE485}" srcOrd="0" destOrd="0" presId="urn:microsoft.com/office/officeart/2005/8/layout/orgChart1"/>
    <dgm:cxn modelId="{A6DEAB06-E487-432B-B33E-93E4A834A507}" type="presParOf" srcId="{7B4AD182-FFE8-4AFD-ADBC-86327B6DE485}" destId="{B84FC493-2BDC-40B9-9066-AD0CB304867E}" srcOrd="0" destOrd="0" presId="urn:microsoft.com/office/officeart/2005/8/layout/orgChart1"/>
    <dgm:cxn modelId="{8318745B-3D86-42A3-86B6-D45F7B886EF1}" type="presParOf" srcId="{7B4AD182-FFE8-4AFD-ADBC-86327B6DE485}" destId="{E82A327F-188D-42AE-BAB4-31F5EDC977DB}" srcOrd="1" destOrd="0" presId="urn:microsoft.com/office/officeart/2005/8/layout/orgChart1"/>
    <dgm:cxn modelId="{156D5C22-60F7-4995-B7B7-10F9671CD711}" type="presParOf" srcId="{41909561-45C3-466D-B21C-951E950A4896}" destId="{3BF352F5-0CEB-4F2D-A484-1C129E765835}" srcOrd="1" destOrd="0" presId="urn:microsoft.com/office/officeart/2005/8/layout/orgChart1"/>
    <dgm:cxn modelId="{5C9B544B-F50E-458A-BA96-5F700D02B104}" type="presParOf" srcId="{41909561-45C3-466D-B21C-951E950A4896}" destId="{7996C9A5-8E8C-439B-BDEC-B74080913EC9}" srcOrd="2" destOrd="0" presId="urn:microsoft.com/office/officeart/2005/8/layout/orgChart1"/>
    <dgm:cxn modelId="{7FE24390-D933-42D6-935C-5CC88377D20A}" type="presParOf" srcId="{DD100C7A-66C0-4570-AABB-B36CCB232B88}" destId="{5B8745E7-3D11-4ABC-A312-28C00E7EA6B6}" srcOrd="2" destOrd="0" presId="urn:microsoft.com/office/officeart/2005/8/layout/orgChart1"/>
    <dgm:cxn modelId="{AEFF8E41-F766-4B46-8063-A5592CB7248F}" type="presParOf" srcId="{DD100C7A-66C0-4570-AABB-B36CCB232B88}" destId="{41D7E67F-DC97-4EBE-B4A3-6D57CF81B217}" srcOrd="3" destOrd="0" presId="urn:microsoft.com/office/officeart/2005/8/layout/orgChart1"/>
    <dgm:cxn modelId="{F5709689-80D3-4206-857B-2251ACE5BD4A}" type="presParOf" srcId="{41D7E67F-DC97-4EBE-B4A3-6D57CF81B217}" destId="{74CD01A8-ABD4-44CC-A613-4E1DC02F1198}" srcOrd="0" destOrd="0" presId="urn:microsoft.com/office/officeart/2005/8/layout/orgChart1"/>
    <dgm:cxn modelId="{C33B1BB1-ABED-4CB1-BDEC-073C124C24EE}" type="presParOf" srcId="{74CD01A8-ABD4-44CC-A613-4E1DC02F1198}" destId="{B06D616E-3E96-4C07-B3D2-6657F92BDC95}" srcOrd="0" destOrd="0" presId="urn:microsoft.com/office/officeart/2005/8/layout/orgChart1"/>
    <dgm:cxn modelId="{76EAD9BE-475A-4894-A7E0-E71464AA9BA5}" type="presParOf" srcId="{74CD01A8-ABD4-44CC-A613-4E1DC02F1198}" destId="{C17EDE44-CE08-474D-A9A7-19C75184CC3B}" srcOrd="1" destOrd="0" presId="urn:microsoft.com/office/officeart/2005/8/layout/orgChart1"/>
    <dgm:cxn modelId="{82FA3DDD-02E2-4247-ADF7-B002142AE603}" type="presParOf" srcId="{41D7E67F-DC97-4EBE-B4A3-6D57CF81B217}" destId="{16338587-A377-46D8-8E29-44BCCF620BFC}" srcOrd="1" destOrd="0" presId="urn:microsoft.com/office/officeart/2005/8/layout/orgChart1"/>
    <dgm:cxn modelId="{26659F32-6782-48D4-BA51-F859E0D34573}" type="presParOf" srcId="{41D7E67F-DC97-4EBE-B4A3-6D57CF81B217}" destId="{17539139-9D44-45E2-ABBE-F96B0F1B81F3}" srcOrd="2" destOrd="0" presId="urn:microsoft.com/office/officeart/2005/8/layout/orgChart1"/>
    <dgm:cxn modelId="{B2995943-8726-4675-8E0C-BAAEE98CFC40}" type="presParOf" srcId="{DD100C7A-66C0-4570-AABB-B36CCB232B88}" destId="{15135BC2-4FBE-4CF3-934F-2203D2B8028B}" srcOrd="4" destOrd="0" presId="urn:microsoft.com/office/officeart/2005/8/layout/orgChart1"/>
    <dgm:cxn modelId="{C9FB2B16-124D-4663-8DE2-581C582A8768}" type="presParOf" srcId="{DD100C7A-66C0-4570-AABB-B36CCB232B88}" destId="{92A95C5D-72A1-414A-9FEA-4FA9FD8C6164}" srcOrd="5" destOrd="0" presId="urn:microsoft.com/office/officeart/2005/8/layout/orgChart1"/>
    <dgm:cxn modelId="{70D7B1DE-4725-4318-AC38-06A86A9F2BEB}" type="presParOf" srcId="{92A95C5D-72A1-414A-9FEA-4FA9FD8C6164}" destId="{B4628924-99DE-4E8F-85B3-47CA40576E6E}" srcOrd="0" destOrd="0" presId="urn:microsoft.com/office/officeart/2005/8/layout/orgChart1"/>
    <dgm:cxn modelId="{17BEF075-D512-4D7C-B449-A4026B08F3F4}" type="presParOf" srcId="{B4628924-99DE-4E8F-85B3-47CA40576E6E}" destId="{447BEE03-CD3B-4CAB-948B-8FFCB1020F84}" srcOrd="0" destOrd="0" presId="urn:microsoft.com/office/officeart/2005/8/layout/orgChart1"/>
    <dgm:cxn modelId="{483EE5A5-114C-4B4B-9C98-5B38E4D20C78}" type="presParOf" srcId="{B4628924-99DE-4E8F-85B3-47CA40576E6E}" destId="{A5C8F1EC-39DA-41CD-B716-1FF643158BFA}" srcOrd="1" destOrd="0" presId="urn:microsoft.com/office/officeart/2005/8/layout/orgChart1"/>
    <dgm:cxn modelId="{5CDFBF1A-EEC0-4B9B-8E22-CB73461008AF}" type="presParOf" srcId="{92A95C5D-72A1-414A-9FEA-4FA9FD8C6164}" destId="{0E90DDDD-B1EB-4683-A3D3-7442DE74CBB6}" srcOrd="1" destOrd="0" presId="urn:microsoft.com/office/officeart/2005/8/layout/orgChart1"/>
    <dgm:cxn modelId="{47E53EFE-A02E-4FF9-974C-85B452E5AE73}" type="presParOf" srcId="{92A95C5D-72A1-414A-9FEA-4FA9FD8C6164}" destId="{BDAB4553-B506-46A3-A03E-70F3FE10934A}" srcOrd="2" destOrd="0" presId="urn:microsoft.com/office/officeart/2005/8/layout/orgChart1"/>
    <dgm:cxn modelId="{E5B87316-88C3-4CE3-8BB7-5A5E3F20FED5}" type="presParOf" srcId="{92004192-41C4-460D-9014-80EDFB78782A}" destId="{580B09AF-22AA-4F24-9B9E-9BFA7C9014DD}" srcOrd="2" destOrd="0" presId="urn:microsoft.com/office/officeart/2005/8/layout/orgChart1"/>
    <dgm:cxn modelId="{54638A85-41E3-4C16-82D0-92207AA61237}" type="presParOf" srcId="{512753F2-B87F-4B75-8D95-157EC8AB7538}" destId="{EDE68E71-6C94-4418-A8BB-AE75ECA951E1}" srcOrd="2" destOrd="0" presId="urn:microsoft.com/office/officeart/2005/8/layout/orgChart1"/>
    <dgm:cxn modelId="{0F238B7C-8495-4608-9D93-25BAE05AEC1A}" type="presParOf" srcId="{512753F2-B87F-4B75-8D95-157EC8AB7538}" destId="{80724DAD-452B-44F1-B39D-DED8C985F6EA}" srcOrd="3" destOrd="0" presId="urn:microsoft.com/office/officeart/2005/8/layout/orgChart1"/>
    <dgm:cxn modelId="{5A172DF5-D66A-493F-B2FB-2079A4062F05}" type="presParOf" srcId="{80724DAD-452B-44F1-B39D-DED8C985F6EA}" destId="{AE05361F-4FC5-4F59-BD5F-605E0BDF61FB}" srcOrd="0" destOrd="0" presId="urn:microsoft.com/office/officeart/2005/8/layout/orgChart1"/>
    <dgm:cxn modelId="{CE3BDCAD-3922-4A11-938C-303A96E984F8}" type="presParOf" srcId="{AE05361F-4FC5-4F59-BD5F-605E0BDF61FB}" destId="{7798FDD8-6B8A-4EAA-B49D-4F70E7CB64B3}" srcOrd="0" destOrd="0" presId="urn:microsoft.com/office/officeart/2005/8/layout/orgChart1"/>
    <dgm:cxn modelId="{4419D085-128F-4425-A3F8-396AB789B752}" type="presParOf" srcId="{AE05361F-4FC5-4F59-BD5F-605E0BDF61FB}" destId="{671AECBA-70C0-45D2-BD5A-C5435E95C699}" srcOrd="1" destOrd="0" presId="urn:microsoft.com/office/officeart/2005/8/layout/orgChart1"/>
    <dgm:cxn modelId="{91C30B67-61D0-4423-9B4A-99BE2028A8DF}" type="presParOf" srcId="{80724DAD-452B-44F1-B39D-DED8C985F6EA}" destId="{4F04CBFE-5EBC-4B9D-A7A4-6E30EC64A5E0}" srcOrd="1" destOrd="0" presId="urn:microsoft.com/office/officeart/2005/8/layout/orgChart1"/>
    <dgm:cxn modelId="{EDB8A579-84A3-4492-818C-D6E7C51E730E}" type="presParOf" srcId="{4F04CBFE-5EBC-4B9D-A7A4-6E30EC64A5E0}" destId="{5A958971-3B04-4C25-96C1-995346101793}" srcOrd="0" destOrd="0" presId="urn:microsoft.com/office/officeart/2005/8/layout/orgChart1"/>
    <dgm:cxn modelId="{646F1672-A35F-4E9C-9B6D-A3B9306CE284}" type="presParOf" srcId="{4F04CBFE-5EBC-4B9D-A7A4-6E30EC64A5E0}" destId="{15AD94BC-E981-4A09-9B84-C2B6FEF63B35}" srcOrd="1" destOrd="0" presId="urn:microsoft.com/office/officeart/2005/8/layout/orgChart1"/>
    <dgm:cxn modelId="{05F6C9F6-80EC-4DF5-9A95-755ACEA5B484}" type="presParOf" srcId="{15AD94BC-E981-4A09-9B84-C2B6FEF63B35}" destId="{A2BA4C3A-4ECC-487F-878D-28ABAB22DC1F}" srcOrd="0" destOrd="0" presId="urn:microsoft.com/office/officeart/2005/8/layout/orgChart1"/>
    <dgm:cxn modelId="{D5780D63-BF02-404E-90BF-8F143250FD20}" type="presParOf" srcId="{A2BA4C3A-4ECC-487F-878D-28ABAB22DC1F}" destId="{91955C8C-95FB-4FA1-A280-13D14C57C8D8}" srcOrd="0" destOrd="0" presId="urn:microsoft.com/office/officeart/2005/8/layout/orgChart1"/>
    <dgm:cxn modelId="{2B3DD316-EA3B-4E7B-9DE9-E82CC4330D6F}" type="presParOf" srcId="{A2BA4C3A-4ECC-487F-878D-28ABAB22DC1F}" destId="{50E866F4-4C89-42B1-8390-A01A7381F3DC}" srcOrd="1" destOrd="0" presId="urn:microsoft.com/office/officeart/2005/8/layout/orgChart1"/>
    <dgm:cxn modelId="{0C76380C-1F8B-4638-B47D-48630D73AB78}" type="presParOf" srcId="{15AD94BC-E981-4A09-9B84-C2B6FEF63B35}" destId="{6D2FAB7B-D22B-4C59-B363-05C53D022852}" srcOrd="1" destOrd="0" presId="urn:microsoft.com/office/officeart/2005/8/layout/orgChart1"/>
    <dgm:cxn modelId="{DAEE28BD-ED80-47AE-AA78-5B29C47948BB}" type="presParOf" srcId="{15AD94BC-E981-4A09-9B84-C2B6FEF63B35}" destId="{DD957155-2DB3-415C-A759-A4ED39ECBBD8}" srcOrd="2" destOrd="0" presId="urn:microsoft.com/office/officeart/2005/8/layout/orgChart1"/>
    <dgm:cxn modelId="{706C7D5A-EFD1-4222-8542-C389F879BA12}" type="presParOf" srcId="{4F04CBFE-5EBC-4B9D-A7A4-6E30EC64A5E0}" destId="{1E7D5B11-6908-4C99-A00F-1547C941FEF5}" srcOrd="2" destOrd="0" presId="urn:microsoft.com/office/officeart/2005/8/layout/orgChart1"/>
    <dgm:cxn modelId="{5E42E4D2-EB34-4DA0-89D0-3E1E46F5658B}" type="presParOf" srcId="{4F04CBFE-5EBC-4B9D-A7A4-6E30EC64A5E0}" destId="{93055607-904B-454A-9C5C-9385DF62C367}" srcOrd="3" destOrd="0" presId="urn:microsoft.com/office/officeart/2005/8/layout/orgChart1"/>
    <dgm:cxn modelId="{9D0F17A7-9FE9-4B2B-8D0B-20138F480971}" type="presParOf" srcId="{93055607-904B-454A-9C5C-9385DF62C367}" destId="{AE07BCC5-59BF-449F-B24B-67385D373538}" srcOrd="0" destOrd="0" presId="urn:microsoft.com/office/officeart/2005/8/layout/orgChart1"/>
    <dgm:cxn modelId="{E12C757D-B548-488E-8FA1-3A2945C07423}" type="presParOf" srcId="{AE07BCC5-59BF-449F-B24B-67385D373538}" destId="{18FD1FD9-8E08-4D57-A65D-5A71A2F5EB10}" srcOrd="0" destOrd="0" presId="urn:microsoft.com/office/officeart/2005/8/layout/orgChart1"/>
    <dgm:cxn modelId="{8ABC1447-C5B1-49FC-AC00-C6F447D8CF30}" type="presParOf" srcId="{AE07BCC5-59BF-449F-B24B-67385D373538}" destId="{F49FE6AE-C85C-48DE-9AC1-CCC14D3C605F}" srcOrd="1" destOrd="0" presId="urn:microsoft.com/office/officeart/2005/8/layout/orgChart1"/>
    <dgm:cxn modelId="{CFC63C3C-9B9C-484D-B3AD-C73751CD83DF}" type="presParOf" srcId="{93055607-904B-454A-9C5C-9385DF62C367}" destId="{22C865A8-BC44-4A52-AF7C-83E461315F56}" srcOrd="1" destOrd="0" presId="urn:microsoft.com/office/officeart/2005/8/layout/orgChart1"/>
    <dgm:cxn modelId="{E5B7D8A3-8C0E-4CBA-A512-D965EB8AD4A0}" type="presParOf" srcId="{93055607-904B-454A-9C5C-9385DF62C367}" destId="{CA739BCE-5692-481B-8910-EA5E29157F89}" srcOrd="2" destOrd="0" presId="urn:microsoft.com/office/officeart/2005/8/layout/orgChart1"/>
    <dgm:cxn modelId="{CFBC84E7-C09D-4CFE-8816-B62AD674CEBC}" type="presParOf" srcId="{4F04CBFE-5EBC-4B9D-A7A4-6E30EC64A5E0}" destId="{AD4504B3-C11D-4C55-886E-459F31074ADE}" srcOrd="4" destOrd="0" presId="urn:microsoft.com/office/officeart/2005/8/layout/orgChart1"/>
    <dgm:cxn modelId="{AA8AA4C7-42CF-42C8-9C4C-C1C4C43B90BD}" type="presParOf" srcId="{4F04CBFE-5EBC-4B9D-A7A4-6E30EC64A5E0}" destId="{172EF3CA-A825-4F1E-8EBD-2C08B0EB1345}" srcOrd="5" destOrd="0" presId="urn:microsoft.com/office/officeart/2005/8/layout/orgChart1"/>
    <dgm:cxn modelId="{0AA99B8E-656C-4271-A20A-048E8AEDD123}" type="presParOf" srcId="{172EF3CA-A825-4F1E-8EBD-2C08B0EB1345}" destId="{B475DDF3-FBA4-4E47-A1DA-6F40E0160735}" srcOrd="0" destOrd="0" presId="urn:microsoft.com/office/officeart/2005/8/layout/orgChart1"/>
    <dgm:cxn modelId="{DA4AA8C8-AB4D-4C77-8404-7161C45F6CBE}" type="presParOf" srcId="{B475DDF3-FBA4-4E47-A1DA-6F40E0160735}" destId="{0727880B-F45B-49F2-9411-51E463AA2483}" srcOrd="0" destOrd="0" presId="urn:microsoft.com/office/officeart/2005/8/layout/orgChart1"/>
    <dgm:cxn modelId="{71030B11-E0B6-4218-8513-3014E38D5FF4}" type="presParOf" srcId="{B475DDF3-FBA4-4E47-A1DA-6F40E0160735}" destId="{075EFD32-9DB9-4931-AE41-9AD20783AD0B}" srcOrd="1" destOrd="0" presId="urn:microsoft.com/office/officeart/2005/8/layout/orgChart1"/>
    <dgm:cxn modelId="{1A0B05A7-6C82-471A-AD43-72150A876170}" type="presParOf" srcId="{172EF3CA-A825-4F1E-8EBD-2C08B0EB1345}" destId="{7550919C-1DED-49D1-B8F8-F8822B06FF9B}" srcOrd="1" destOrd="0" presId="urn:microsoft.com/office/officeart/2005/8/layout/orgChart1"/>
    <dgm:cxn modelId="{BB276EB3-86E4-4E49-8504-0582868197BF}" type="presParOf" srcId="{172EF3CA-A825-4F1E-8EBD-2C08B0EB1345}" destId="{73930464-D299-491C-8C7C-E59B67CCABAE}" srcOrd="2" destOrd="0" presId="urn:microsoft.com/office/officeart/2005/8/layout/orgChart1"/>
    <dgm:cxn modelId="{F8DADAAC-664C-4030-8569-36D24A60F0EB}" type="presParOf" srcId="{80724DAD-452B-44F1-B39D-DED8C985F6EA}" destId="{2DC31CF4-F37D-424C-8F74-AFB610681B0C}" srcOrd="2" destOrd="0" presId="urn:microsoft.com/office/officeart/2005/8/layout/orgChart1"/>
    <dgm:cxn modelId="{358B60E1-DE6B-438F-88C2-F8C8943B15E5}" type="presParOf" srcId="{512753F2-B87F-4B75-8D95-157EC8AB7538}" destId="{88B6209F-1C0A-4B62-B634-E8A2997579DE}" srcOrd="4" destOrd="0" presId="urn:microsoft.com/office/officeart/2005/8/layout/orgChart1"/>
    <dgm:cxn modelId="{05C7D241-1493-425B-B7BF-EEE779248FE4}" type="presParOf" srcId="{512753F2-B87F-4B75-8D95-157EC8AB7538}" destId="{EE2AE284-3E96-4FB3-A76F-9A91FD21B545}" srcOrd="5" destOrd="0" presId="urn:microsoft.com/office/officeart/2005/8/layout/orgChart1"/>
    <dgm:cxn modelId="{A84AEA4E-8D36-46F7-8F1F-3873877BDEAE}" type="presParOf" srcId="{EE2AE284-3E96-4FB3-A76F-9A91FD21B545}" destId="{C4C3D7F4-5282-4603-B8A8-1B699593DF82}" srcOrd="0" destOrd="0" presId="urn:microsoft.com/office/officeart/2005/8/layout/orgChart1"/>
    <dgm:cxn modelId="{1AABEE82-B650-4EA8-8691-6A9F6E253687}" type="presParOf" srcId="{C4C3D7F4-5282-4603-B8A8-1B699593DF82}" destId="{9C2EAA43-DA97-44FA-BA16-EB3C5399BFE2}" srcOrd="0" destOrd="0" presId="urn:microsoft.com/office/officeart/2005/8/layout/orgChart1"/>
    <dgm:cxn modelId="{CFF05208-C925-41E3-B3C9-179D69023434}" type="presParOf" srcId="{C4C3D7F4-5282-4603-B8A8-1B699593DF82}" destId="{E64391C7-D8FD-4E78-ADCE-9763E8A4386D}" srcOrd="1" destOrd="0" presId="urn:microsoft.com/office/officeart/2005/8/layout/orgChart1"/>
    <dgm:cxn modelId="{AC9F2DA4-336C-4C3B-B922-AE733F9E30C9}" type="presParOf" srcId="{EE2AE284-3E96-4FB3-A76F-9A91FD21B545}" destId="{851D5800-A8A4-490B-B12E-F51B301B3EB6}" srcOrd="1" destOrd="0" presId="urn:microsoft.com/office/officeart/2005/8/layout/orgChart1"/>
    <dgm:cxn modelId="{F4F7617D-073C-4C4D-A8AE-CC9D061604F3}" type="presParOf" srcId="{851D5800-A8A4-490B-B12E-F51B301B3EB6}" destId="{BE4F0A89-1C06-4383-94AB-B6AF6C3C8C0A}" srcOrd="0" destOrd="0" presId="urn:microsoft.com/office/officeart/2005/8/layout/orgChart1"/>
    <dgm:cxn modelId="{9991302A-7E64-405C-A8EF-CD354C1C8F8A}" type="presParOf" srcId="{851D5800-A8A4-490B-B12E-F51B301B3EB6}" destId="{A14756E8-DE0D-4AB7-9E57-2BC58ED440FE}" srcOrd="1" destOrd="0" presId="urn:microsoft.com/office/officeart/2005/8/layout/orgChart1"/>
    <dgm:cxn modelId="{9AFEE498-0D85-4BBE-8160-CF471ADFB571}" type="presParOf" srcId="{A14756E8-DE0D-4AB7-9E57-2BC58ED440FE}" destId="{C3D994D7-3634-4963-A56F-290DEB050999}" srcOrd="0" destOrd="0" presId="urn:microsoft.com/office/officeart/2005/8/layout/orgChart1"/>
    <dgm:cxn modelId="{E2E8A6E8-4112-4B36-9979-19CF8F91C99A}" type="presParOf" srcId="{C3D994D7-3634-4963-A56F-290DEB050999}" destId="{746A0CAF-303E-4BC0-A9BC-052D1E8E44F2}" srcOrd="0" destOrd="0" presId="urn:microsoft.com/office/officeart/2005/8/layout/orgChart1"/>
    <dgm:cxn modelId="{231D9B50-705E-4564-BA8D-CE4ACEBB42A2}" type="presParOf" srcId="{C3D994D7-3634-4963-A56F-290DEB050999}" destId="{BCF28309-AB02-4DC1-9D75-FF091CA36B67}" srcOrd="1" destOrd="0" presId="urn:microsoft.com/office/officeart/2005/8/layout/orgChart1"/>
    <dgm:cxn modelId="{752EABBE-8843-4BA7-AADF-E1517C5DC6F6}" type="presParOf" srcId="{A14756E8-DE0D-4AB7-9E57-2BC58ED440FE}" destId="{C0F7E167-1E5C-4D76-9B95-2E333DAC9FD5}" srcOrd="1" destOrd="0" presId="urn:microsoft.com/office/officeart/2005/8/layout/orgChart1"/>
    <dgm:cxn modelId="{5B3F1B09-61EA-41C0-A1AF-CDB3B50B3A5D}" type="presParOf" srcId="{A14756E8-DE0D-4AB7-9E57-2BC58ED440FE}" destId="{E8B73F55-A463-4E9E-B3C0-DFF31D11F905}" srcOrd="2" destOrd="0" presId="urn:microsoft.com/office/officeart/2005/8/layout/orgChart1"/>
    <dgm:cxn modelId="{BE4AA2C8-F6B3-4E4C-8564-96C71A9C5F30}" type="presParOf" srcId="{851D5800-A8A4-490B-B12E-F51B301B3EB6}" destId="{FE550B0F-C7E0-4CB8-ADBB-C471D1ECA5D9}" srcOrd="2" destOrd="0" presId="urn:microsoft.com/office/officeart/2005/8/layout/orgChart1"/>
    <dgm:cxn modelId="{69AE2D70-4343-4DC4-BBC3-382AF7E07BD9}" type="presParOf" srcId="{851D5800-A8A4-490B-B12E-F51B301B3EB6}" destId="{0FF67D8F-0B0C-4D8E-92B4-57B51A18B563}" srcOrd="3" destOrd="0" presId="urn:microsoft.com/office/officeart/2005/8/layout/orgChart1"/>
    <dgm:cxn modelId="{72472E84-0E14-4704-A0FC-60EDE3503213}" type="presParOf" srcId="{0FF67D8F-0B0C-4D8E-92B4-57B51A18B563}" destId="{07A671EC-A2DA-462B-90BF-DD6AD03F31BD}" srcOrd="0" destOrd="0" presId="urn:microsoft.com/office/officeart/2005/8/layout/orgChart1"/>
    <dgm:cxn modelId="{A5487021-E53F-4E6D-980F-CCD718089FF9}" type="presParOf" srcId="{07A671EC-A2DA-462B-90BF-DD6AD03F31BD}" destId="{8B91BDEC-E662-4A00-8762-13FE1AD0B3DC}" srcOrd="0" destOrd="0" presId="urn:microsoft.com/office/officeart/2005/8/layout/orgChart1"/>
    <dgm:cxn modelId="{0F303D80-BE93-45AF-9E8D-6993CDACD5B8}" type="presParOf" srcId="{07A671EC-A2DA-462B-90BF-DD6AD03F31BD}" destId="{90275A16-1500-4158-9C05-BCE7E9204020}" srcOrd="1" destOrd="0" presId="urn:microsoft.com/office/officeart/2005/8/layout/orgChart1"/>
    <dgm:cxn modelId="{B7449930-AA56-4AC7-AFBF-B869D9CEEFA2}" type="presParOf" srcId="{0FF67D8F-0B0C-4D8E-92B4-57B51A18B563}" destId="{4828E5D1-1A66-4074-92FF-41DC912A91B7}" srcOrd="1" destOrd="0" presId="urn:microsoft.com/office/officeart/2005/8/layout/orgChart1"/>
    <dgm:cxn modelId="{8E9E59F7-5559-42CE-A099-8E515D46AB67}" type="presParOf" srcId="{0FF67D8F-0B0C-4D8E-92B4-57B51A18B563}" destId="{EC63B56D-5456-4A99-AE31-4367AEBA58F6}" srcOrd="2" destOrd="0" presId="urn:microsoft.com/office/officeart/2005/8/layout/orgChart1"/>
    <dgm:cxn modelId="{F484A15F-63AF-4582-A6A0-CAD17B3C9875}" type="presParOf" srcId="{851D5800-A8A4-490B-B12E-F51B301B3EB6}" destId="{1C3FF3F8-B8A5-4842-99AC-5F8438EAF7BA}" srcOrd="4" destOrd="0" presId="urn:microsoft.com/office/officeart/2005/8/layout/orgChart1"/>
    <dgm:cxn modelId="{58CA5F32-C25B-4FFA-9B29-FAF267E6A204}" type="presParOf" srcId="{851D5800-A8A4-490B-B12E-F51B301B3EB6}" destId="{E49EFA49-3073-4E3D-B076-7782419FD65C}" srcOrd="5" destOrd="0" presId="urn:microsoft.com/office/officeart/2005/8/layout/orgChart1"/>
    <dgm:cxn modelId="{D4D2D3D2-2DD6-43EB-83E0-45C1CA423DF0}" type="presParOf" srcId="{E49EFA49-3073-4E3D-B076-7782419FD65C}" destId="{818C8F58-6BBE-49AC-914B-C9FF92816A21}" srcOrd="0" destOrd="0" presId="urn:microsoft.com/office/officeart/2005/8/layout/orgChart1"/>
    <dgm:cxn modelId="{57F56E73-9874-4DD7-A6D0-257EC523BF45}" type="presParOf" srcId="{818C8F58-6BBE-49AC-914B-C9FF92816A21}" destId="{082B9F63-8C6F-42F0-AA3B-0AF234B7DCA2}" srcOrd="0" destOrd="0" presId="urn:microsoft.com/office/officeart/2005/8/layout/orgChart1"/>
    <dgm:cxn modelId="{9B5B5AB9-3355-4641-B9D0-576C8F693ABA}" type="presParOf" srcId="{818C8F58-6BBE-49AC-914B-C9FF92816A21}" destId="{9357355E-F708-48F9-B331-6FFCCD55BBAB}" srcOrd="1" destOrd="0" presId="urn:microsoft.com/office/officeart/2005/8/layout/orgChart1"/>
    <dgm:cxn modelId="{C79719C9-9999-4F6C-8028-54979D3CD5C4}" type="presParOf" srcId="{E49EFA49-3073-4E3D-B076-7782419FD65C}" destId="{7B9BF5F2-6CEB-4D3B-A51D-448C2BEE76D7}" srcOrd="1" destOrd="0" presId="urn:microsoft.com/office/officeart/2005/8/layout/orgChart1"/>
    <dgm:cxn modelId="{7E238B01-B009-498E-92AE-36D856FEAC6B}" type="presParOf" srcId="{E49EFA49-3073-4E3D-B076-7782419FD65C}" destId="{EB24D1C6-2042-4AFA-8FD0-01AA8BF099F8}" srcOrd="2" destOrd="0" presId="urn:microsoft.com/office/officeart/2005/8/layout/orgChart1"/>
    <dgm:cxn modelId="{43CD7C8D-5244-4268-9B70-46B495A47AE0}" type="presParOf" srcId="{EE2AE284-3E96-4FB3-A76F-9A91FD21B545}" destId="{D2544390-D01D-4DF1-A3EC-C4B824B6A04E}" srcOrd="2" destOrd="0" presId="urn:microsoft.com/office/officeart/2005/8/layout/orgChart1"/>
    <dgm:cxn modelId="{5C0CEECE-33AB-4215-8F00-05BFD1FF9729}" type="presParOf" srcId="{512753F2-B87F-4B75-8D95-157EC8AB7538}" destId="{3B2C53B2-B5F1-417B-A833-10348DE5566B}" srcOrd="6" destOrd="0" presId="urn:microsoft.com/office/officeart/2005/8/layout/orgChart1"/>
    <dgm:cxn modelId="{F0D9A64B-6AA7-4E37-A92D-D19326266B95}" type="presParOf" srcId="{512753F2-B87F-4B75-8D95-157EC8AB7538}" destId="{B6FF3A12-3789-4662-8A39-DE37439B954D}" srcOrd="7" destOrd="0" presId="urn:microsoft.com/office/officeart/2005/8/layout/orgChart1"/>
    <dgm:cxn modelId="{542211DE-EFBB-46C6-A463-7ECBF05ED17E}" type="presParOf" srcId="{B6FF3A12-3789-4662-8A39-DE37439B954D}" destId="{3D7687FF-E88F-4D07-AF00-ADB88D11C1CF}" srcOrd="0" destOrd="0" presId="urn:microsoft.com/office/officeart/2005/8/layout/orgChart1"/>
    <dgm:cxn modelId="{0DDF8D36-64CA-42E8-AC49-EC3D2CCA7EE7}" type="presParOf" srcId="{3D7687FF-E88F-4D07-AF00-ADB88D11C1CF}" destId="{2C25E474-E036-4F33-BF94-743375BDF55C}" srcOrd="0" destOrd="0" presId="urn:microsoft.com/office/officeart/2005/8/layout/orgChart1"/>
    <dgm:cxn modelId="{B4F8AF7B-890A-4D87-9435-7B71A752F1F0}" type="presParOf" srcId="{3D7687FF-E88F-4D07-AF00-ADB88D11C1CF}" destId="{34753AEB-46A6-4A31-8D43-0876C121E7A1}" srcOrd="1" destOrd="0" presId="urn:microsoft.com/office/officeart/2005/8/layout/orgChart1"/>
    <dgm:cxn modelId="{4A19D0F1-4CA4-4CAF-B985-D8B847E52021}" type="presParOf" srcId="{B6FF3A12-3789-4662-8A39-DE37439B954D}" destId="{159C8F8A-74E0-4717-94E9-8ADC37F398A0}" srcOrd="1" destOrd="0" presId="urn:microsoft.com/office/officeart/2005/8/layout/orgChart1"/>
    <dgm:cxn modelId="{E6CD28B9-F772-429E-BC67-AE33799F3828}" type="presParOf" srcId="{159C8F8A-74E0-4717-94E9-8ADC37F398A0}" destId="{72C08679-4D39-4BEE-9A94-B46FEE496680}" srcOrd="0" destOrd="0" presId="urn:microsoft.com/office/officeart/2005/8/layout/orgChart1"/>
    <dgm:cxn modelId="{6BB3C4EC-A38F-44B9-B810-5B09794645BE}" type="presParOf" srcId="{159C8F8A-74E0-4717-94E9-8ADC37F398A0}" destId="{1B663077-DE29-4D35-91A8-302DA72DA17B}" srcOrd="1" destOrd="0" presId="urn:microsoft.com/office/officeart/2005/8/layout/orgChart1"/>
    <dgm:cxn modelId="{B5619348-342A-4589-A5C0-26A34FAA5EA0}" type="presParOf" srcId="{1B663077-DE29-4D35-91A8-302DA72DA17B}" destId="{12CD24D4-7A28-4C32-AAF0-3C85F1108933}" srcOrd="0" destOrd="0" presId="urn:microsoft.com/office/officeart/2005/8/layout/orgChart1"/>
    <dgm:cxn modelId="{940B9019-88BC-40F4-9644-27D87CFCC7D2}" type="presParOf" srcId="{12CD24D4-7A28-4C32-AAF0-3C85F1108933}" destId="{21C8D4C8-AD5F-4760-A23C-2986AA125CE4}" srcOrd="0" destOrd="0" presId="urn:microsoft.com/office/officeart/2005/8/layout/orgChart1"/>
    <dgm:cxn modelId="{8F956F0E-5ED4-4A41-840E-5D18F6C013F1}" type="presParOf" srcId="{12CD24D4-7A28-4C32-AAF0-3C85F1108933}" destId="{41D6F61C-8679-43B5-9412-ADB161DB89FA}" srcOrd="1" destOrd="0" presId="urn:microsoft.com/office/officeart/2005/8/layout/orgChart1"/>
    <dgm:cxn modelId="{4E33B0DE-6F5E-45D1-BAE3-2BDA54DFA635}" type="presParOf" srcId="{1B663077-DE29-4D35-91A8-302DA72DA17B}" destId="{675A48FC-46EF-4D1A-AC35-9C8AC28F4D22}" srcOrd="1" destOrd="0" presId="urn:microsoft.com/office/officeart/2005/8/layout/orgChart1"/>
    <dgm:cxn modelId="{688DD008-D796-4713-BA10-741A6738E981}" type="presParOf" srcId="{675A48FC-46EF-4D1A-AC35-9C8AC28F4D22}" destId="{FF2CC823-1577-4E36-8322-AA11D6AD46D4}" srcOrd="0" destOrd="0" presId="urn:microsoft.com/office/officeart/2005/8/layout/orgChart1"/>
    <dgm:cxn modelId="{97EA7D06-7BB9-46C5-BB24-63506BA3A308}" type="presParOf" srcId="{675A48FC-46EF-4D1A-AC35-9C8AC28F4D22}" destId="{9DCB2C7C-860E-45A2-B3E9-FCB700FB1457}" srcOrd="1" destOrd="0" presId="urn:microsoft.com/office/officeart/2005/8/layout/orgChart1"/>
    <dgm:cxn modelId="{2E643FB1-B627-42E7-BF5A-CDD8F8B09B3E}" type="presParOf" srcId="{9DCB2C7C-860E-45A2-B3E9-FCB700FB1457}" destId="{221C4074-ABE6-4FD8-8B96-55C941B750EC}" srcOrd="0" destOrd="0" presId="urn:microsoft.com/office/officeart/2005/8/layout/orgChart1"/>
    <dgm:cxn modelId="{87060B32-9199-4E9F-9DD4-F2A003596B7B}" type="presParOf" srcId="{221C4074-ABE6-4FD8-8B96-55C941B750EC}" destId="{30B8E735-D21A-4E20-942B-478B094BCF58}" srcOrd="0" destOrd="0" presId="urn:microsoft.com/office/officeart/2005/8/layout/orgChart1"/>
    <dgm:cxn modelId="{E05F702F-789A-403C-B440-F899BC4EBBD1}" type="presParOf" srcId="{221C4074-ABE6-4FD8-8B96-55C941B750EC}" destId="{E61CC16A-D106-4128-95C6-D6B4A95CE570}" srcOrd="1" destOrd="0" presId="urn:microsoft.com/office/officeart/2005/8/layout/orgChart1"/>
    <dgm:cxn modelId="{43891F68-6938-4D79-AD08-79FB09C516F5}" type="presParOf" srcId="{9DCB2C7C-860E-45A2-B3E9-FCB700FB1457}" destId="{4C8CC723-ED3E-4EEF-B7D5-9F100B96296D}" srcOrd="1" destOrd="0" presId="urn:microsoft.com/office/officeart/2005/8/layout/orgChart1"/>
    <dgm:cxn modelId="{F0EA6B41-C319-402F-8557-16B808CEFDD1}" type="presParOf" srcId="{9DCB2C7C-860E-45A2-B3E9-FCB700FB1457}" destId="{F52E09EE-E9C5-4F0E-9D39-1562EF02DBBC}" srcOrd="2" destOrd="0" presId="urn:microsoft.com/office/officeart/2005/8/layout/orgChart1"/>
    <dgm:cxn modelId="{9CB2F205-23A2-4134-8836-C41BB3799891}" type="presParOf" srcId="{1B663077-DE29-4D35-91A8-302DA72DA17B}" destId="{7B18C363-CEF8-4498-8A88-D40B41A148EF}" srcOrd="2" destOrd="0" presId="urn:microsoft.com/office/officeart/2005/8/layout/orgChart1"/>
    <dgm:cxn modelId="{8462E3D5-8540-43B9-8475-5F9117A30F32}" type="presParOf" srcId="{159C8F8A-74E0-4717-94E9-8ADC37F398A0}" destId="{12CDFD04-F90F-4699-AF58-F3CD0D98E77B}" srcOrd="2" destOrd="0" presId="urn:microsoft.com/office/officeart/2005/8/layout/orgChart1"/>
    <dgm:cxn modelId="{6E381083-71CE-43C2-BE6E-7EB03BB9E199}" type="presParOf" srcId="{159C8F8A-74E0-4717-94E9-8ADC37F398A0}" destId="{2D7920F9-A02C-4F1D-A072-051AD84CD687}" srcOrd="3" destOrd="0" presId="urn:microsoft.com/office/officeart/2005/8/layout/orgChart1"/>
    <dgm:cxn modelId="{2CABD6CA-FF76-4E11-B248-DF78D9A4F73B}" type="presParOf" srcId="{2D7920F9-A02C-4F1D-A072-051AD84CD687}" destId="{0853D8E7-552C-42FD-8D46-0C08DECAFFBC}" srcOrd="0" destOrd="0" presId="urn:microsoft.com/office/officeart/2005/8/layout/orgChart1"/>
    <dgm:cxn modelId="{C768457A-B919-4FDA-AF94-F45ED4476157}" type="presParOf" srcId="{0853D8E7-552C-42FD-8D46-0C08DECAFFBC}" destId="{E1FF8979-1DC8-44F9-900E-3A8C7843E5D4}" srcOrd="0" destOrd="0" presId="urn:microsoft.com/office/officeart/2005/8/layout/orgChart1"/>
    <dgm:cxn modelId="{8BDBF31A-2550-4CBE-8FF2-98CDD5A45C8E}" type="presParOf" srcId="{0853D8E7-552C-42FD-8D46-0C08DECAFFBC}" destId="{0182BCDE-CE9F-4A51-8A6A-27D0CF063068}" srcOrd="1" destOrd="0" presId="urn:microsoft.com/office/officeart/2005/8/layout/orgChart1"/>
    <dgm:cxn modelId="{58A17538-F202-40B6-A1FD-348348F1062A}" type="presParOf" srcId="{2D7920F9-A02C-4F1D-A072-051AD84CD687}" destId="{A9C34A4B-6CF4-4FDA-8B99-F6AF65ACB020}" srcOrd="1" destOrd="0" presId="urn:microsoft.com/office/officeart/2005/8/layout/orgChart1"/>
    <dgm:cxn modelId="{0703B4DB-725C-4170-BB81-DB9733895186}" type="presParOf" srcId="{A9C34A4B-6CF4-4FDA-8B99-F6AF65ACB020}" destId="{0F1F10A4-CC88-46B2-96A0-BA319617E37D}" srcOrd="0" destOrd="0" presId="urn:microsoft.com/office/officeart/2005/8/layout/orgChart1"/>
    <dgm:cxn modelId="{6A9D5EF6-11E1-4235-9569-206E16B0AC52}" type="presParOf" srcId="{A9C34A4B-6CF4-4FDA-8B99-F6AF65ACB020}" destId="{82C89AE1-9BA3-4D96-B5D2-7A9BFDEE49BE}" srcOrd="1" destOrd="0" presId="urn:microsoft.com/office/officeart/2005/8/layout/orgChart1"/>
    <dgm:cxn modelId="{9F9D348D-644D-4106-99C4-1FD1DE0AAAB4}" type="presParOf" srcId="{82C89AE1-9BA3-4D96-B5D2-7A9BFDEE49BE}" destId="{ADBB08B4-E5BF-4E47-B64E-E32664C4BCB3}" srcOrd="0" destOrd="0" presId="urn:microsoft.com/office/officeart/2005/8/layout/orgChart1"/>
    <dgm:cxn modelId="{C95A9023-F811-44CE-8887-5B632CFF2B53}" type="presParOf" srcId="{ADBB08B4-E5BF-4E47-B64E-E32664C4BCB3}" destId="{977568F2-A7A1-474F-82A6-3FDBBDBE18D2}" srcOrd="0" destOrd="0" presId="urn:microsoft.com/office/officeart/2005/8/layout/orgChart1"/>
    <dgm:cxn modelId="{162C59DF-739B-4FB1-B7BF-AB03C3E0ECDD}" type="presParOf" srcId="{ADBB08B4-E5BF-4E47-B64E-E32664C4BCB3}" destId="{87BAC9BD-AC64-42F6-A9E5-0C79A8ED24A7}" srcOrd="1" destOrd="0" presId="urn:microsoft.com/office/officeart/2005/8/layout/orgChart1"/>
    <dgm:cxn modelId="{323F9708-8A6C-4B55-8570-F81E6C70A056}" type="presParOf" srcId="{82C89AE1-9BA3-4D96-B5D2-7A9BFDEE49BE}" destId="{42BBFCE8-9FAE-43CC-96FB-8FE0F63B710E}" srcOrd="1" destOrd="0" presId="urn:microsoft.com/office/officeart/2005/8/layout/orgChart1"/>
    <dgm:cxn modelId="{A52D7934-5B1E-49E5-90ED-6782AFBD4499}" type="presParOf" srcId="{82C89AE1-9BA3-4D96-B5D2-7A9BFDEE49BE}" destId="{0FEC43E6-6E93-4FAF-90E6-B86F0C16FF72}" srcOrd="2" destOrd="0" presId="urn:microsoft.com/office/officeart/2005/8/layout/orgChart1"/>
    <dgm:cxn modelId="{7D6E9DC9-8845-4833-943C-D83666CF513A}" type="presParOf" srcId="{2D7920F9-A02C-4F1D-A072-051AD84CD687}" destId="{CE717D28-6CE1-423D-A11E-AF216459125A}" srcOrd="2" destOrd="0" presId="urn:microsoft.com/office/officeart/2005/8/layout/orgChart1"/>
    <dgm:cxn modelId="{1D76C6AC-688E-4027-A4A9-C444B7B9026B}" type="presParOf" srcId="{B6FF3A12-3789-4662-8A39-DE37439B954D}" destId="{A66F83D7-6524-4D0D-A8D1-93BF2C7C29FE}" srcOrd="2" destOrd="0" presId="urn:microsoft.com/office/officeart/2005/8/layout/orgChart1"/>
    <dgm:cxn modelId="{D4B94D63-9017-413B-8C04-8539ACDD2B30}" type="presParOf" srcId="{512753F2-B87F-4B75-8D95-157EC8AB7538}" destId="{107B29B6-E51E-490B-AF65-ECDE10AD1C4C}" srcOrd="8" destOrd="0" presId="urn:microsoft.com/office/officeart/2005/8/layout/orgChart1"/>
    <dgm:cxn modelId="{62F86527-A15F-4072-89F1-FFC46316E162}" type="presParOf" srcId="{512753F2-B87F-4B75-8D95-157EC8AB7538}" destId="{F19D3607-3C8D-4BC9-82E9-2A03835E273B}" srcOrd="9" destOrd="0" presId="urn:microsoft.com/office/officeart/2005/8/layout/orgChart1"/>
    <dgm:cxn modelId="{E7E42953-1C10-4E7E-B322-DF6DBD4053C7}" type="presParOf" srcId="{F19D3607-3C8D-4BC9-82E9-2A03835E273B}" destId="{E8A1C201-AB66-4B2F-A0BC-3C647E0EC36B}" srcOrd="0" destOrd="0" presId="urn:microsoft.com/office/officeart/2005/8/layout/orgChart1"/>
    <dgm:cxn modelId="{7BC03034-7BF3-48FE-AD1D-824318D42A05}" type="presParOf" srcId="{E8A1C201-AB66-4B2F-A0BC-3C647E0EC36B}" destId="{DA1810B9-4E7B-4E34-B4A0-C33060EE8A87}" srcOrd="0" destOrd="0" presId="urn:microsoft.com/office/officeart/2005/8/layout/orgChart1"/>
    <dgm:cxn modelId="{7C83C969-6561-4D85-8D92-CE9B3A2BEF1E}" type="presParOf" srcId="{E8A1C201-AB66-4B2F-A0BC-3C647E0EC36B}" destId="{E215D462-886B-445B-97B7-283DF2F5EE80}" srcOrd="1" destOrd="0" presId="urn:microsoft.com/office/officeart/2005/8/layout/orgChart1"/>
    <dgm:cxn modelId="{E616E029-4F9C-40FC-82AA-D45C49A9DBE8}" type="presParOf" srcId="{F19D3607-3C8D-4BC9-82E9-2A03835E273B}" destId="{55656FF0-1FAE-44B4-8BBC-3786DD6B8B60}" srcOrd="1" destOrd="0" presId="urn:microsoft.com/office/officeart/2005/8/layout/orgChart1"/>
    <dgm:cxn modelId="{F0EC6772-3578-4283-B8F1-9DB25305DEC9}" type="presParOf" srcId="{55656FF0-1FAE-44B4-8BBC-3786DD6B8B60}" destId="{2724D0D4-918A-4739-A720-ED7413AB9222}" srcOrd="0" destOrd="0" presId="urn:microsoft.com/office/officeart/2005/8/layout/orgChart1"/>
    <dgm:cxn modelId="{211025BB-A453-47BD-89C1-B02434BC590D}" type="presParOf" srcId="{55656FF0-1FAE-44B4-8BBC-3786DD6B8B60}" destId="{FA0CD39C-F901-419C-A543-A60C474C8BA2}" srcOrd="1" destOrd="0" presId="urn:microsoft.com/office/officeart/2005/8/layout/orgChart1"/>
    <dgm:cxn modelId="{238AD805-0C5F-4909-9B64-B7877BDCEA7E}" type="presParOf" srcId="{FA0CD39C-F901-419C-A543-A60C474C8BA2}" destId="{0F78D262-2238-4CD8-A879-310B530A238F}" srcOrd="0" destOrd="0" presId="urn:microsoft.com/office/officeart/2005/8/layout/orgChart1"/>
    <dgm:cxn modelId="{EB01DD8A-3B72-43D3-8C05-F7698415287F}" type="presParOf" srcId="{0F78D262-2238-4CD8-A879-310B530A238F}" destId="{3F1AE480-C9C0-4B4B-8878-168866BFE066}" srcOrd="0" destOrd="0" presId="urn:microsoft.com/office/officeart/2005/8/layout/orgChart1"/>
    <dgm:cxn modelId="{4BD8D133-75BE-4DEC-ACCD-C78DEBC510DE}" type="presParOf" srcId="{0F78D262-2238-4CD8-A879-310B530A238F}" destId="{28FC1AC2-1D84-41F8-A4B4-38DD0554CE6B}" srcOrd="1" destOrd="0" presId="urn:microsoft.com/office/officeart/2005/8/layout/orgChart1"/>
    <dgm:cxn modelId="{965FE2EB-136E-4385-ADA6-D56FBAF65571}" type="presParOf" srcId="{FA0CD39C-F901-419C-A543-A60C474C8BA2}" destId="{DF3C8879-4A3F-4336-B5E7-6B5DDC741F59}" srcOrd="1" destOrd="0" presId="urn:microsoft.com/office/officeart/2005/8/layout/orgChart1"/>
    <dgm:cxn modelId="{DDB5F56E-C7B7-4D19-A8BB-8F47C6FBB720}" type="presParOf" srcId="{FA0CD39C-F901-419C-A543-A60C474C8BA2}" destId="{9CA89BF2-5B36-44EE-B534-5C4CAFDBE435}" srcOrd="2" destOrd="0" presId="urn:microsoft.com/office/officeart/2005/8/layout/orgChart1"/>
    <dgm:cxn modelId="{A56DD14B-DFD7-4C8F-8FF1-B96DE9DA175E}" type="presParOf" srcId="{55656FF0-1FAE-44B4-8BBC-3786DD6B8B60}" destId="{F78D7407-B049-42CE-A928-E279B0776255}" srcOrd="2" destOrd="0" presId="urn:microsoft.com/office/officeart/2005/8/layout/orgChart1"/>
    <dgm:cxn modelId="{39FEC9CB-E7AD-4F7B-9225-9825A667B80E}" type="presParOf" srcId="{55656FF0-1FAE-44B4-8BBC-3786DD6B8B60}" destId="{A464247D-7B0D-4614-85D1-8726381377BE}" srcOrd="3" destOrd="0" presId="urn:microsoft.com/office/officeart/2005/8/layout/orgChart1"/>
    <dgm:cxn modelId="{AFCDB414-AA31-4D86-95F2-E00221647EE9}" type="presParOf" srcId="{A464247D-7B0D-4614-85D1-8726381377BE}" destId="{21028608-8D86-4EAE-B7E8-C022711EA87F}" srcOrd="0" destOrd="0" presId="urn:microsoft.com/office/officeart/2005/8/layout/orgChart1"/>
    <dgm:cxn modelId="{3B654BC9-379B-4172-8BE6-37C0AFCFA7BA}" type="presParOf" srcId="{21028608-8D86-4EAE-B7E8-C022711EA87F}" destId="{D235BAD6-50C7-46FD-959B-45B86BE5247A}" srcOrd="0" destOrd="0" presId="urn:microsoft.com/office/officeart/2005/8/layout/orgChart1"/>
    <dgm:cxn modelId="{1234F472-391B-4185-9001-4E0C1A380E42}" type="presParOf" srcId="{21028608-8D86-4EAE-B7E8-C022711EA87F}" destId="{43AFCE60-12EA-439F-8176-AB3F2899896F}" srcOrd="1" destOrd="0" presId="urn:microsoft.com/office/officeart/2005/8/layout/orgChart1"/>
    <dgm:cxn modelId="{1C56A58D-04CB-4E77-BAFF-4657C0F26358}" type="presParOf" srcId="{A464247D-7B0D-4614-85D1-8726381377BE}" destId="{59DC4FA0-E76F-4AB6-B5E0-D958460DB560}" srcOrd="1" destOrd="0" presId="urn:microsoft.com/office/officeart/2005/8/layout/orgChart1"/>
    <dgm:cxn modelId="{0B22C040-9146-4223-BA7C-F60E6CE0B919}" type="presParOf" srcId="{A464247D-7B0D-4614-85D1-8726381377BE}" destId="{AF43AF00-E11E-42EA-83D1-23AAD8C54A0F}" srcOrd="2" destOrd="0" presId="urn:microsoft.com/office/officeart/2005/8/layout/orgChart1"/>
    <dgm:cxn modelId="{E664590F-DE60-467A-BD03-5251FB94921B}" type="presParOf" srcId="{55656FF0-1FAE-44B4-8BBC-3786DD6B8B60}" destId="{1AE18575-CBE6-4C9B-9D59-3C9730C2B958}" srcOrd="4" destOrd="0" presId="urn:microsoft.com/office/officeart/2005/8/layout/orgChart1"/>
    <dgm:cxn modelId="{1BF623A3-31FE-4BB4-9807-2160FA90ED9E}" type="presParOf" srcId="{55656FF0-1FAE-44B4-8BBC-3786DD6B8B60}" destId="{02F88FCC-EAC5-4E95-B905-D70538822182}" srcOrd="5" destOrd="0" presId="urn:microsoft.com/office/officeart/2005/8/layout/orgChart1"/>
    <dgm:cxn modelId="{5E50A2DB-24B7-4C3D-A8BF-A4FEA4848816}" type="presParOf" srcId="{02F88FCC-EAC5-4E95-B905-D70538822182}" destId="{04F88624-8F6B-44F9-B11A-68AD1A142B17}" srcOrd="0" destOrd="0" presId="urn:microsoft.com/office/officeart/2005/8/layout/orgChart1"/>
    <dgm:cxn modelId="{26DE23ED-0553-4A75-9DBD-15A318D51253}" type="presParOf" srcId="{04F88624-8F6B-44F9-B11A-68AD1A142B17}" destId="{0DD7D879-AECC-44C8-A709-085091BA356D}" srcOrd="0" destOrd="0" presId="urn:microsoft.com/office/officeart/2005/8/layout/orgChart1"/>
    <dgm:cxn modelId="{4F16B795-5083-498A-9363-0DF45E81D9BD}" type="presParOf" srcId="{04F88624-8F6B-44F9-B11A-68AD1A142B17}" destId="{ED6AF62B-410D-467A-BE2C-710435551054}" srcOrd="1" destOrd="0" presId="urn:microsoft.com/office/officeart/2005/8/layout/orgChart1"/>
    <dgm:cxn modelId="{0FE45990-BDA5-4B7D-B765-E7C2C9F862CF}" type="presParOf" srcId="{02F88FCC-EAC5-4E95-B905-D70538822182}" destId="{162CEF4F-D18A-4BEA-B4CE-2D622120D10C}" srcOrd="1" destOrd="0" presId="urn:microsoft.com/office/officeart/2005/8/layout/orgChart1"/>
    <dgm:cxn modelId="{A85669AF-5F41-4FD6-A064-2E65348BDA2B}" type="presParOf" srcId="{162CEF4F-D18A-4BEA-B4CE-2D622120D10C}" destId="{B0B56528-7016-472F-A4E0-23CEAAE75099}" srcOrd="0" destOrd="0" presId="urn:microsoft.com/office/officeart/2005/8/layout/orgChart1"/>
    <dgm:cxn modelId="{B17B1237-F711-4432-BDE5-DF3B72DB6532}" type="presParOf" srcId="{162CEF4F-D18A-4BEA-B4CE-2D622120D10C}" destId="{FC55BB8A-ED3D-46B3-9FC6-782FB6904482}" srcOrd="1" destOrd="0" presId="urn:microsoft.com/office/officeart/2005/8/layout/orgChart1"/>
    <dgm:cxn modelId="{DABF6F3E-801A-4D81-8FC9-9C4DF2A547A8}" type="presParOf" srcId="{FC55BB8A-ED3D-46B3-9FC6-782FB6904482}" destId="{4A6EBF57-9024-4C08-8156-47F811E434D9}" srcOrd="0" destOrd="0" presId="urn:microsoft.com/office/officeart/2005/8/layout/orgChart1"/>
    <dgm:cxn modelId="{BB00BD23-2925-4525-8C55-29312F477B95}" type="presParOf" srcId="{4A6EBF57-9024-4C08-8156-47F811E434D9}" destId="{1A15AA69-ADEE-43FD-9671-28FD0FAEF3F5}" srcOrd="0" destOrd="0" presId="urn:microsoft.com/office/officeart/2005/8/layout/orgChart1"/>
    <dgm:cxn modelId="{28F74AAD-7A52-46B2-97AC-54C4009AB2C5}" type="presParOf" srcId="{4A6EBF57-9024-4C08-8156-47F811E434D9}" destId="{2143B7E4-67A6-4B14-9BF5-847016E5C3A3}" srcOrd="1" destOrd="0" presId="urn:microsoft.com/office/officeart/2005/8/layout/orgChart1"/>
    <dgm:cxn modelId="{01068D57-476C-4A2E-B24F-9DB686AB1274}" type="presParOf" srcId="{FC55BB8A-ED3D-46B3-9FC6-782FB6904482}" destId="{D5CC6B2E-67C1-433B-9FA9-5DF714373430}" srcOrd="1" destOrd="0" presId="urn:microsoft.com/office/officeart/2005/8/layout/orgChart1"/>
    <dgm:cxn modelId="{ACAAF8DA-E73E-4CFD-BC39-2844D30DCB33}" type="presParOf" srcId="{FC55BB8A-ED3D-46B3-9FC6-782FB6904482}" destId="{5AE35336-DCA7-42C7-8E58-4C9E257E45F3}" srcOrd="2" destOrd="0" presId="urn:microsoft.com/office/officeart/2005/8/layout/orgChart1"/>
    <dgm:cxn modelId="{2E8BED6C-F558-4D02-B86A-7F78FD77AA7F}" type="presParOf" srcId="{02F88FCC-EAC5-4E95-B905-D70538822182}" destId="{2896E0E2-277B-4741-AD83-717603B3CFD4}" srcOrd="2" destOrd="0" presId="urn:microsoft.com/office/officeart/2005/8/layout/orgChart1"/>
    <dgm:cxn modelId="{B98D4704-8207-4AA6-9F91-C1AB221E2F36}" type="presParOf" srcId="{F19D3607-3C8D-4BC9-82E9-2A03835E273B}" destId="{F161D594-8B23-416C-87C1-442341C4F379}" srcOrd="2" destOrd="0" presId="urn:microsoft.com/office/officeart/2005/8/layout/orgChart1"/>
    <dgm:cxn modelId="{13B2A46E-4054-40D3-A0DE-3F5DEF222391}" type="presParOf" srcId="{512753F2-B87F-4B75-8D95-157EC8AB7538}" destId="{A4812B59-EA12-4EB7-B830-D79FCF58A350}" srcOrd="10" destOrd="0" presId="urn:microsoft.com/office/officeart/2005/8/layout/orgChart1"/>
    <dgm:cxn modelId="{3C179676-A554-4249-8B60-6ADEC9F80D90}" type="presParOf" srcId="{512753F2-B87F-4B75-8D95-157EC8AB7538}" destId="{ACF8771B-1C7A-41BD-A015-4DF0ABE1F6FE}" srcOrd="11" destOrd="0" presId="urn:microsoft.com/office/officeart/2005/8/layout/orgChart1"/>
    <dgm:cxn modelId="{3D13A392-1822-4BD4-A3BA-8F38C2310FBD}" type="presParOf" srcId="{ACF8771B-1C7A-41BD-A015-4DF0ABE1F6FE}" destId="{236C6EF6-8C4A-431F-92E9-F3F5A787DC5B}" srcOrd="0" destOrd="0" presId="urn:microsoft.com/office/officeart/2005/8/layout/orgChart1"/>
    <dgm:cxn modelId="{0A7E8C2F-D649-4559-BBC2-FD02DC7082F8}" type="presParOf" srcId="{236C6EF6-8C4A-431F-92E9-F3F5A787DC5B}" destId="{7FCD58A1-C0C9-4ED2-B92E-DBC5DEE5844D}" srcOrd="0" destOrd="0" presId="urn:microsoft.com/office/officeart/2005/8/layout/orgChart1"/>
    <dgm:cxn modelId="{66C614A2-EC4E-4A4B-BEF8-DBEDFECBF5EB}" type="presParOf" srcId="{236C6EF6-8C4A-431F-92E9-F3F5A787DC5B}" destId="{7C3E611C-6F3B-4720-A83D-8D7F4A35EFB0}" srcOrd="1" destOrd="0" presId="urn:microsoft.com/office/officeart/2005/8/layout/orgChart1"/>
    <dgm:cxn modelId="{90E88D4C-D178-453B-84B7-DC75D1A523A8}" type="presParOf" srcId="{ACF8771B-1C7A-41BD-A015-4DF0ABE1F6FE}" destId="{4DEE0332-C0F6-4B2F-8D75-AD12983F7ED4}" srcOrd="1" destOrd="0" presId="urn:microsoft.com/office/officeart/2005/8/layout/orgChart1"/>
    <dgm:cxn modelId="{5C0D1891-81EA-49D5-993D-6926A54B4C91}" type="presParOf" srcId="{4DEE0332-C0F6-4B2F-8D75-AD12983F7ED4}" destId="{3D74EB75-0C25-421F-BA0D-12873BE74E6A}" srcOrd="0" destOrd="0" presId="urn:microsoft.com/office/officeart/2005/8/layout/orgChart1"/>
    <dgm:cxn modelId="{8A5B91D3-276B-4B33-BA60-C23058D5B646}" type="presParOf" srcId="{4DEE0332-C0F6-4B2F-8D75-AD12983F7ED4}" destId="{E27410CB-4B38-47C6-A7BF-6E1906F96F10}" srcOrd="1" destOrd="0" presId="urn:microsoft.com/office/officeart/2005/8/layout/orgChart1"/>
    <dgm:cxn modelId="{A725B234-07EA-4F07-BA42-F85DBBD0AFA8}" type="presParOf" srcId="{E27410CB-4B38-47C6-A7BF-6E1906F96F10}" destId="{82809CAE-F6C7-489F-AE99-DB6FE5BBB64E}" srcOrd="0" destOrd="0" presId="urn:microsoft.com/office/officeart/2005/8/layout/orgChart1"/>
    <dgm:cxn modelId="{8FC3311F-C247-4554-82F5-04BF28DC4095}" type="presParOf" srcId="{82809CAE-F6C7-489F-AE99-DB6FE5BBB64E}" destId="{1EE33D47-51CC-4CC6-AD9C-16ED460BBA6C}" srcOrd="0" destOrd="0" presId="urn:microsoft.com/office/officeart/2005/8/layout/orgChart1"/>
    <dgm:cxn modelId="{5D84F8E9-43FC-464C-AC99-B152018C1464}" type="presParOf" srcId="{82809CAE-F6C7-489F-AE99-DB6FE5BBB64E}" destId="{7C4032CD-BB2B-4F0E-BEB2-5428A2A3D342}" srcOrd="1" destOrd="0" presId="urn:microsoft.com/office/officeart/2005/8/layout/orgChart1"/>
    <dgm:cxn modelId="{D7BD2933-6C19-4B72-A379-24CD6E32C343}" type="presParOf" srcId="{E27410CB-4B38-47C6-A7BF-6E1906F96F10}" destId="{F5D955AC-0DA0-4208-AA9E-AC9E128BEEBA}" srcOrd="1" destOrd="0" presId="urn:microsoft.com/office/officeart/2005/8/layout/orgChart1"/>
    <dgm:cxn modelId="{798BF127-75D1-48A4-A080-199B58F60206}" type="presParOf" srcId="{E27410CB-4B38-47C6-A7BF-6E1906F96F10}" destId="{DDD436BC-A9A9-42BC-A2D4-5B3B4330AD55}" srcOrd="2" destOrd="0" presId="urn:microsoft.com/office/officeart/2005/8/layout/orgChart1"/>
    <dgm:cxn modelId="{B13F21B6-8F6C-4C89-86E6-52A9DD9E091F}" type="presParOf" srcId="{4DEE0332-C0F6-4B2F-8D75-AD12983F7ED4}" destId="{90A5AE75-B404-4BA9-8591-AC91A7228521}" srcOrd="2" destOrd="0" presId="urn:microsoft.com/office/officeart/2005/8/layout/orgChart1"/>
    <dgm:cxn modelId="{97423864-C716-46EE-9975-4774EC934199}" type="presParOf" srcId="{4DEE0332-C0F6-4B2F-8D75-AD12983F7ED4}" destId="{195AAEB6-03BC-4F4F-940C-8880B6276ABB}" srcOrd="3" destOrd="0" presId="urn:microsoft.com/office/officeart/2005/8/layout/orgChart1"/>
    <dgm:cxn modelId="{30F10D47-44A5-46B4-B69D-7AC3690C84B4}" type="presParOf" srcId="{195AAEB6-03BC-4F4F-940C-8880B6276ABB}" destId="{82FF758A-380E-42D2-9ABD-92B14748138F}" srcOrd="0" destOrd="0" presId="urn:microsoft.com/office/officeart/2005/8/layout/orgChart1"/>
    <dgm:cxn modelId="{D58525E6-BD79-4F17-96D2-F00A00184205}" type="presParOf" srcId="{82FF758A-380E-42D2-9ABD-92B14748138F}" destId="{3DB5B19F-888B-4945-A330-B4F5C421562E}" srcOrd="0" destOrd="0" presId="urn:microsoft.com/office/officeart/2005/8/layout/orgChart1"/>
    <dgm:cxn modelId="{0A24E313-DE73-473E-90CF-A4FAC0D9502E}" type="presParOf" srcId="{82FF758A-380E-42D2-9ABD-92B14748138F}" destId="{932F137C-D062-491B-A530-7933471E1740}" srcOrd="1" destOrd="0" presId="urn:microsoft.com/office/officeart/2005/8/layout/orgChart1"/>
    <dgm:cxn modelId="{610E6867-7667-415F-9E42-539C39F3C3B6}" type="presParOf" srcId="{195AAEB6-03BC-4F4F-940C-8880B6276ABB}" destId="{597B6FDA-D92D-40EE-8DBE-4F4A6F9D0511}" srcOrd="1" destOrd="0" presId="urn:microsoft.com/office/officeart/2005/8/layout/orgChart1"/>
    <dgm:cxn modelId="{17D2275B-ED17-40D0-8C8C-E537F9E409A8}" type="presParOf" srcId="{195AAEB6-03BC-4F4F-940C-8880B6276ABB}" destId="{1BEC8183-DAEF-41F4-99A2-F5721B1BA35B}" srcOrd="2" destOrd="0" presId="urn:microsoft.com/office/officeart/2005/8/layout/orgChart1"/>
    <dgm:cxn modelId="{AECF65E0-FC87-48D1-B749-8FCF27EF589C}" type="presParOf" srcId="{4DEE0332-C0F6-4B2F-8D75-AD12983F7ED4}" destId="{90757534-E439-4DBA-9663-5A8B974A6C31}" srcOrd="4" destOrd="0" presId="urn:microsoft.com/office/officeart/2005/8/layout/orgChart1"/>
    <dgm:cxn modelId="{E631F32A-2ADF-454C-AB42-AA48D95BEC5C}" type="presParOf" srcId="{4DEE0332-C0F6-4B2F-8D75-AD12983F7ED4}" destId="{1F87ADB9-C2D9-42A2-9158-562D5389D936}" srcOrd="5" destOrd="0" presId="urn:microsoft.com/office/officeart/2005/8/layout/orgChart1"/>
    <dgm:cxn modelId="{41D92AC1-95D1-4142-B753-A1219780844B}" type="presParOf" srcId="{1F87ADB9-C2D9-42A2-9158-562D5389D936}" destId="{5A66B053-1A42-44D2-97E0-F165B1515F06}" srcOrd="0" destOrd="0" presId="urn:microsoft.com/office/officeart/2005/8/layout/orgChart1"/>
    <dgm:cxn modelId="{E5B49017-6B76-45B3-B910-A0D5DB97FA6C}" type="presParOf" srcId="{5A66B053-1A42-44D2-97E0-F165B1515F06}" destId="{DC8F415F-907B-4F5D-B3BC-F99CC28508CD}" srcOrd="0" destOrd="0" presId="urn:microsoft.com/office/officeart/2005/8/layout/orgChart1"/>
    <dgm:cxn modelId="{54DCB73E-2FEC-447F-9120-4360CA9ED03C}" type="presParOf" srcId="{5A66B053-1A42-44D2-97E0-F165B1515F06}" destId="{C9AC507C-80BD-4852-A8E3-E810FCB2CF05}" srcOrd="1" destOrd="0" presId="urn:microsoft.com/office/officeart/2005/8/layout/orgChart1"/>
    <dgm:cxn modelId="{E85A64B5-DE85-4134-A24B-7DA0FFFCE812}" type="presParOf" srcId="{1F87ADB9-C2D9-42A2-9158-562D5389D936}" destId="{8D405BED-F004-411C-9BC4-A842B39AFF15}" srcOrd="1" destOrd="0" presId="urn:microsoft.com/office/officeart/2005/8/layout/orgChart1"/>
    <dgm:cxn modelId="{9FF45284-B478-4BEA-BE43-8E6A916B9E2A}" type="presParOf" srcId="{1F87ADB9-C2D9-42A2-9158-562D5389D936}" destId="{4685EB3A-7974-401C-A08B-44B6717E0EDC}" srcOrd="2" destOrd="0" presId="urn:microsoft.com/office/officeart/2005/8/layout/orgChart1"/>
    <dgm:cxn modelId="{7805E16A-F9EB-4D29-B96C-66AD5BDCF6EE}" type="presParOf" srcId="{ACF8771B-1C7A-41BD-A015-4DF0ABE1F6FE}" destId="{FE48DD98-D52F-4139-BB3E-5E4A62B5784A}" srcOrd="2" destOrd="0" presId="urn:microsoft.com/office/officeart/2005/8/layout/orgChart1"/>
    <dgm:cxn modelId="{0C95C303-FA10-4551-9CDA-33F8E3336CBE}" type="presParOf" srcId="{512753F2-B87F-4B75-8D95-157EC8AB7538}" destId="{27398311-581B-490B-A5F3-21BC61E1EF80}" srcOrd="12" destOrd="0" presId="urn:microsoft.com/office/officeart/2005/8/layout/orgChart1"/>
    <dgm:cxn modelId="{5F531380-02C6-443B-9E8B-738E536A4F72}" type="presParOf" srcId="{512753F2-B87F-4B75-8D95-157EC8AB7538}" destId="{262DC882-75C3-40E0-8176-F891DAA41569}" srcOrd="13" destOrd="0" presId="urn:microsoft.com/office/officeart/2005/8/layout/orgChart1"/>
    <dgm:cxn modelId="{7524FDA3-AF29-4C62-BCE3-BA379344B7E9}" type="presParOf" srcId="{262DC882-75C3-40E0-8176-F891DAA41569}" destId="{BADAF593-A278-466C-A2A5-0D263680DDD7}" srcOrd="0" destOrd="0" presId="urn:microsoft.com/office/officeart/2005/8/layout/orgChart1"/>
    <dgm:cxn modelId="{061A292E-5221-456D-9403-DD28C70BF301}" type="presParOf" srcId="{BADAF593-A278-466C-A2A5-0D263680DDD7}" destId="{7E70043E-F676-4A0A-918E-DA8B7AF016CA}" srcOrd="0" destOrd="0" presId="urn:microsoft.com/office/officeart/2005/8/layout/orgChart1"/>
    <dgm:cxn modelId="{71286FDC-37BE-497D-8CF1-EDB9823BDDA0}" type="presParOf" srcId="{BADAF593-A278-466C-A2A5-0D263680DDD7}" destId="{EEBABD9A-F81E-426C-801A-A14F8FD750AE}" srcOrd="1" destOrd="0" presId="urn:microsoft.com/office/officeart/2005/8/layout/orgChart1"/>
    <dgm:cxn modelId="{FBF32CE7-C6F3-48EB-B96E-6408F6F80DE1}" type="presParOf" srcId="{262DC882-75C3-40E0-8176-F891DAA41569}" destId="{2B519E43-83C9-4446-A682-307D61F7AFE4}" srcOrd="1" destOrd="0" presId="urn:microsoft.com/office/officeart/2005/8/layout/orgChart1"/>
    <dgm:cxn modelId="{3FF09A37-1E6D-4E35-8A5A-0C3815F1C916}" type="presParOf" srcId="{2B519E43-83C9-4446-A682-307D61F7AFE4}" destId="{F01E6C7F-80B4-4F46-ABEF-B1BAFC619681}" srcOrd="0" destOrd="0" presId="urn:microsoft.com/office/officeart/2005/8/layout/orgChart1"/>
    <dgm:cxn modelId="{9CE4ACA4-CCA9-4EC3-BB72-955A358D68CB}" type="presParOf" srcId="{2B519E43-83C9-4446-A682-307D61F7AFE4}" destId="{5DE7EA26-0C97-4EBA-A5CB-0D3A4AE8844D}" srcOrd="1" destOrd="0" presId="urn:microsoft.com/office/officeart/2005/8/layout/orgChart1"/>
    <dgm:cxn modelId="{91E018A2-2522-4A8D-BE31-431706BC2DCA}" type="presParOf" srcId="{5DE7EA26-0C97-4EBA-A5CB-0D3A4AE8844D}" destId="{1A779CE6-1789-4F3C-8B24-EE49E4610514}" srcOrd="0" destOrd="0" presId="urn:microsoft.com/office/officeart/2005/8/layout/orgChart1"/>
    <dgm:cxn modelId="{930A873C-10B9-453E-BA7E-78E867DF99B4}" type="presParOf" srcId="{1A779CE6-1789-4F3C-8B24-EE49E4610514}" destId="{2B292847-9B12-4676-9A81-26619FDBDB1A}" srcOrd="0" destOrd="0" presId="urn:microsoft.com/office/officeart/2005/8/layout/orgChart1"/>
    <dgm:cxn modelId="{1B2163A8-7B3C-49B5-9C01-839669ED4985}" type="presParOf" srcId="{1A779CE6-1789-4F3C-8B24-EE49E4610514}" destId="{0FFE9425-92D1-486C-B95E-7185CF61C5F7}" srcOrd="1" destOrd="0" presId="urn:microsoft.com/office/officeart/2005/8/layout/orgChart1"/>
    <dgm:cxn modelId="{4F8072C5-02F5-4C38-A239-005FCC74BF3A}" type="presParOf" srcId="{5DE7EA26-0C97-4EBA-A5CB-0D3A4AE8844D}" destId="{E022016C-8AE8-4277-BC27-E073A27A7CCE}" srcOrd="1" destOrd="0" presId="urn:microsoft.com/office/officeart/2005/8/layout/orgChart1"/>
    <dgm:cxn modelId="{A9EC6098-A3CD-4F4F-990A-C18AF209AB92}" type="presParOf" srcId="{5DE7EA26-0C97-4EBA-A5CB-0D3A4AE8844D}" destId="{2632EBFC-F1FE-460B-AACD-514E1856249F}" srcOrd="2" destOrd="0" presId="urn:microsoft.com/office/officeart/2005/8/layout/orgChart1"/>
    <dgm:cxn modelId="{98BA642A-98F6-41D4-9780-5B65573230E3}" type="presParOf" srcId="{2B519E43-83C9-4446-A682-307D61F7AFE4}" destId="{7DB7F175-DBB3-48ED-AB16-96913F8AFE23}" srcOrd="2" destOrd="0" presId="urn:microsoft.com/office/officeart/2005/8/layout/orgChart1"/>
    <dgm:cxn modelId="{64796DD5-4381-464D-84D8-5B08EF8C640D}" type="presParOf" srcId="{2B519E43-83C9-4446-A682-307D61F7AFE4}" destId="{52386B3C-F413-4A40-8396-50EEAA552502}" srcOrd="3" destOrd="0" presId="urn:microsoft.com/office/officeart/2005/8/layout/orgChart1"/>
    <dgm:cxn modelId="{FBD13A93-8906-42EE-B7A0-161F91C9DB03}" type="presParOf" srcId="{52386B3C-F413-4A40-8396-50EEAA552502}" destId="{9C2E07E2-C506-427F-B11F-1295D2C63369}" srcOrd="0" destOrd="0" presId="urn:microsoft.com/office/officeart/2005/8/layout/orgChart1"/>
    <dgm:cxn modelId="{2C22378B-98AF-4044-AC22-B73D504C18E7}" type="presParOf" srcId="{9C2E07E2-C506-427F-B11F-1295D2C63369}" destId="{12FD57A5-F0E0-43DC-BF53-06ED155BD96B}" srcOrd="0" destOrd="0" presId="urn:microsoft.com/office/officeart/2005/8/layout/orgChart1"/>
    <dgm:cxn modelId="{55F79698-B435-402D-9B7C-1A2E62289FB2}" type="presParOf" srcId="{9C2E07E2-C506-427F-B11F-1295D2C63369}" destId="{13DEC1C2-60DA-4D57-9638-B66D16552779}" srcOrd="1" destOrd="0" presId="urn:microsoft.com/office/officeart/2005/8/layout/orgChart1"/>
    <dgm:cxn modelId="{29AFD0B3-EACD-47FE-9C79-49C73174D0DE}" type="presParOf" srcId="{52386B3C-F413-4A40-8396-50EEAA552502}" destId="{350A6142-E0C6-464A-B267-52F8B176C151}" srcOrd="1" destOrd="0" presId="urn:microsoft.com/office/officeart/2005/8/layout/orgChart1"/>
    <dgm:cxn modelId="{8ABEF2FE-1721-4E18-8AF8-82FB8B5BE619}" type="presParOf" srcId="{52386B3C-F413-4A40-8396-50EEAA552502}" destId="{ACA04EE0-CFC7-46F5-A0EB-60AEB1D21A33}" srcOrd="2" destOrd="0" presId="urn:microsoft.com/office/officeart/2005/8/layout/orgChart1"/>
    <dgm:cxn modelId="{57CCF80F-E280-4D73-83D0-AA14F233967C}" type="presParOf" srcId="{2B519E43-83C9-4446-A682-307D61F7AFE4}" destId="{78DD06A5-1214-4F75-8CC8-44BA0EF2ABDC}" srcOrd="4" destOrd="0" presId="urn:microsoft.com/office/officeart/2005/8/layout/orgChart1"/>
    <dgm:cxn modelId="{AF38AED9-A891-42A6-9B8D-84D2849BDBF8}" type="presParOf" srcId="{2B519E43-83C9-4446-A682-307D61F7AFE4}" destId="{6B8B242A-CB2E-4425-8252-1B8740713DEB}" srcOrd="5" destOrd="0" presId="urn:microsoft.com/office/officeart/2005/8/layout/orgChart1"/>
    <dgm:cxn modelId="{8C024F43-1D2F-4A26-BADC-1B213D2F69E4}" type="presParOf" srcId="{6B8B242A-CB2E-4425-8252-1B8740713DEB}" destId="{E5D010E3-41C9-4F57-B899-CF6BC2730994}" srcOrd="0" destOrd="0" presId="urn:microsoft.com/office/officeart/2005/8/layout/orgChart1"/>
    <dgm:cxn modelId="{49FE06B3-4D19-4383-B9FA-A286D26A1240}" type="presParOf" srcId="{E5D010E3-41C9-4F57-B899-CF6BC2730994}" destId="{E2525190-BDAC-4600-BE81-499DD7702EEE}" srcOrd="0" destOrd="0" presId="urn:microsoft.com/office/officeart/2005/8/layout/orgChart1"/>
    <dgm:cxn modelId="{2F48B4A0-3F1B-4711-B9CF-107A871DF9C3}" type="presParOf" srcId="{E5D010E3-41C9-4F57-B899-CF6BC2730994}" destId="{484CBE14-7A8C-4A09-9FA6-CC523E73CAF9}" srcOrd="1" destOrd="0" presId="urn:microsoft.com/office/officeart/2005/8/layout/orgChart1"/>
    <dgm:cxn modelId="{78049AEC-8654-489D-85DF-653F0BB48E7A}" type="presParOf" srcId="{6B8B242A-CB2E-4425-8252-1B8740713DEB}" destId="{75F5C51A-1854-40D6-AD9C-A22DB6AB6AFB}" srcOrd="1" destOrd="0" presId="urn:microsoft.com/office/officeart/2005/8/layout/orgChart1"/>
    <dgm:cxn modelId="{8D3AF0A5-7602-4992-B338-49EDC356138A}" type="presParOf" srcId="{6B8B242A-CB2E-4425-8252-1B8740713DEB}" destId="{FF7EFF9A-4DB3-4FBA-939F-871F4D0775DC}" srcOrd="2" destOrd="0" presId="urn:microsoft.com/office/officeart/2005/8/layout/orgChart1"/>
    <dgm:cxn modelId="{B9EF07BB-3038-495F-85D2-2B3E22A5D220}" type="presParOf" srcId="{262DC882-75C3-40E0-8176-F891DAA41569}" destId="{D517B979-CAEC-4B8A-AA8E-B6ECB4A763DD}" srcOrd="2" destOrd="0" presId="urn:microsoft.com/office/officeart/2005/8/layout/orgChart1"/>
    <dgm:cxn modelId="{1E5A1494-4EDD-4628-AE1C-170C5141B32B}" type="presParOf" srcId="{F16F881E-F0CC-4EDE-9951-9BE0B25D8A3E}" destId="{19A1C7B3-5D0C-497C-953A-9C7AF53F8175}"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6193CF-6F87-4FF5-9C1B-477921B8DBA7}"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47AFC61D-DAD1-4512-A5ED-C72C6B26648C}">
      <dgm:prSet/>
      <dgm:spPr/>
      <dgm:t>
        <a:bodyPr/>
        <a:lstStyle/>
        <a:p>
          <a:pPr>
            <a:lnSpc>
              <a:spcPct val="100000"/>
            </a:lnSpc>
          </a:pPr>
          <a:r>
            <a:rPr lang="en-GB" dirty="0"/>
            <a:t>This is the first robust trial to demonstrate social prescribing can </a:t>
          </a:r>
          <a:r>
            <a:rPr lang="en-GB" b="1" dirty="0"/>
            <a:t>positively impact mental health difficulties for young people</a:t>
          </a:r>
          <a:endParaRPr lang="en-US" dirty="0"/>
        </a:p>
      </dgm:t>
    </dgm:pt>
    <dgm:pt modelId="{5616AD78-46A0-4896-A5BB-DF19A3344C10}" type="parTrans" cxnId="{77A2798A-C7B4-4DF3-B916-9B10E77845B6}">
      <dgm:prSet/>
      <dgm:spPr/>
      <dgm:t>
        <a:bodyPr/>
        <a:lstStyle/>
        <a:p>
          <a:endParaRPr lang="en-US"/>
        </a:p>
      </dgm:t>
    </dgm:pt>
    <dgm:pt modelId="{54BD5ED6-DF8D-467E-97D3-F0324A5EED0F}" type="sibTrans" cxnId="{77A2798A-C7B4-4DF3-B916-9B10E77845B6}">
      <dgm:prSet/>
      <dgm:spPr/>
      <dgm:t>
        <a:bodyPr/>
        <a:lstStyle/>
        <a:p>
          <a:pPr>
            <a:lnSpc>
              <a:spcPct val="100000"/>
            </a:lnSpc>
          </a:pPr>
          <a:endParaRPr lang="en-US"/>
        </a:p>
      </dgm:t>
    </dgm:pt>
    <dgm:pt modelId="{AC8056B7-E5B2-49D7-A109-748F2BFBF330}">
      <dgm:prSet/>
      <dgm:spPr/>
      <dgm:t>
        <a:bodyPr/>
        <a:lstStyle/>
        <a:p>
          <a:pPr>
            <a:lnSpc>
              <a:spcPct val="100000"/>
            </a:lnSpc>
          </a:pPr>
          <a:r>
            <a:rPr lang="en-GB" dirty="0"/>
            <a:t>Novel findings, in addition to above, are an </a:t>
          </a:r>
          <a:r>
            <a:rPr lang="en-GB" b="1" dirty="0"/>
            <a:t>increase in resilience</a:t>
          </a:r>
          <a:endParaRPr lang="en-US" dirty="0"/>
        </a:p>
      </dgm:t>
    </dgm:pt>
    <dgm:pt modelId="{0F512F9C-82DD-464C-AE1A-AC0F1F73185C}" type="parTrans" cxnId="{8F0292B3-D1B9-4D29-8591-D767DF652525}">
      <dgm:prSet/>
      <dgm:spPr/>
      <dgm:t>
        <a:bodyPr/>
        <a:lstStyle/>
        <a:p>
          <a:endParaRPr lang="en-US"/>
        </a:p>
      </dgm:t>
    </dgm:pt>
    <dgm:pt modelId="{2A91A877-8EDD-4D89-AEF0-7D1C09A27E48}" type="sibTrans" cxnId="{8F0292B3-D1B9-4D29-8591-D767DF652525}">
      <dgm:prSet/>
      <dgm:spPr/>
      <dgm:t>
        <a:bodyPr/>
        <a:lstStyle/>
        <a:p>
          <a:pPr>
            <a:lnSpc>
              <a:spcPct val="100000"/>
            </a:lnSpc>
          </a:pPr>
          <a:endParaRPr lang="en-US"/>
        </a:p>
      </dgm:t>
    </dgm:pt>
    <dgm:pt modelId="{9411BC13-1152-4366-940C-95AF4A05FD1F}">
      <dgm:prSet/>
      <dgm:spPr/>
      <dgm:t>
        <a:bodyPr/>
        <a:lstStyle/>
        <a:p>
          <a:pPr>
            <a:lnSpc>
              <a:spcPct val="100000"/>
            </a:lnSpc>
          </a:pPr>
          <a:r>
            <a:rPr lang="en-GB" dirty="0"/>
            <a:t>This suggests that social prescribing could be an effective tool in helping support youth mental health in specialist setting whilst they wait for treatment</a:t>
          </a:r>
          <a:endParaRPr lang="en-US" dirty="0"/>
        </a:p>
      </dgm:t>
    </dgm:pt>
    <dgm:pt modelId="{5121735F-A7C5-4C0A-B071-09CEDF127149}" type="parTrans" cxnId="{69F3295B-AB3C-408A-90D4-A82F4890E5CB}">
      <dgm:prSet/>
      <dgm:spPr/>
      <dgm:t>
        <a:bodyPr/>
        <a:lstStyle/>
        <a:p>
          <a:endParaRPr lang="en-US"/>
        </a:p>
      </dgm:t>
    </dgm:pt>
    <dgm:pt modelId="{CEDF49CC-C766-46C0-B8CE-5F5233EDC73E}" type="sibTrans" cxnId="{69F3295B-AB3C-408A-90D4-A82F4890E5CB}">
      <dgm:prSet/>
      <dgm:spPr/>
      <dgm:t>
        <a:bodyPr/>
        <a:lstStyle/>
        <a:p>
          <a:endParaRPr lang="en-US"/>
        </a:p>
      </dgm:t>
    </dgm:pt>
    <dgm:pt modelId="{956C8A35-9B62-4856-B8DC-204F87F1FE7A}" type="pres">
      <dgm:prSet presAssocID="{E16193CF-6F87-4FF5-9C1B-477921B8DBA7}" presName="root" presStyleCnt="0">
        <dgm:presLayoutVars>
          <dgm:dir/>
          <dgm:resizeHandles val="exact"/>
        </dgm:presLayoutVars>
      </dgm:prSet>
      <dgm:spPr/>
    </dgm:pt>
    <dgm:pt modelId="{958303E2-03AC-4FB9-B52C-6DEAD452BA90}" type="pres">
      <dgm:prSet presAssocID="{E16193CF-6F87-4FF5-9C1B-477921B8DBA7}" presName="container" presStyleCnt="0">
        <dgm:presLayoutVars>
          <dgm:dir/>
          <dgm:resizeHandles val="exact"/>
        </dgm:presLayoutVars>
      </dgm:prSet>
      <dgm:spPr/>
    </dgm:pt>
    <dgm:pt modelId="{0BD57339-253B-4D02-BADE-9E09B35AC514}" type="pres">
      <dgm:prSet presAssocID="{47AFC61D-DAD1-4512-A5ED-C72C6B26648C}" presName="compNode" presStyleCnt="0"/>
      <dgm:spPr/>
    </dgm:pt>
    <dgm:pt modelId="{E363E133-34EA-4160-BC6F-37FDB5D775FC}" type="pres">
      <dgm:prSet presAssocID="{47AFC61D-DAD1-4512-A5ED-C72C6B26648C}" presName="iconBgRect" presStyleLbl="bgShp" presStyleIdx="0" presStyleCnt="3"/>
      <dgm:spPr/>
    </dgm:pt>
    <dgm:pt modelId="{A9D16B74-AA6C-49B6-94A7-16D9160ADFC5}" type="pres">
      <dgm:prSet presAssocID="{47AFC61D-DAD1-4512-A5ED-C72C6B26648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in head"/>
        </a:ext>
      </dgm:extLst>
    </dgm:pt>
    <dgm:pt modelId="{5F47EC7E-8663-49D0-B51A-C1D1596F1A96}" type="pres">
      <dgm:prSet presAssocID="{47AFC61D-DAD1-4512-A5ED-C72C6B26648C}" presName="spaceRect" presStyleCnt="0"/>
      <dgm:spPr/>
    </dgm:pt>
    <dgm:pt modelId="{EE600F64-DFE9-41DB-A8F3-186D906FDCEE}" type="pres">
      <dgm:prSet presAssocID="{47AFC61D-DAD1-4512-A5ED-C72C6B26648C}" presName="textRect" presStyleLbl="revTx" presStyleIdx="0" presStyleCnt="3">
        <dgm:presLayoutVars>
          <dgm:chMax val="1"/>
          <dgm:chPref val="1"/>
        </dgm:presLayoutVars>
      </dgm:prSet>
      <dgm:spPr/>
    </dgm:pt>
    <dgm:pt modelId="{8FAE5AF6-B10C-48E5-A8FB-94A225EEADA2}" type="pres">
      <dgm:prSet presAssocID="{54BD5ED6-DF8D-467E-97D3-F0324A5EED0F}" presName="sibTrans" presStyleLbl="sibTrans2D1" presStyleIdx="0" presStyleCnt="0"/>
      <dgm:spPr/>
    </dgm:pt>
    <dgm:pt modelId="{CF34908C-B191-4362-87BD-734599097E3C}" type="pres">
      <dgm:prSet presAssocID="{AC8056B7-E5B2-49D7-A109-748F2BFBF330}" presName="compNode" presStyleCnt="0"/>
      <dgm:spPr/>
    </dgm:pt>
    <dgm:pt modelId="{14285CB2-D6AF-481A-BD6C-28BE66F40300}" type="pres">
      <dgm:prSet presAssocID="{AC8056B7-E5B2-49D7-A109-748F2BFBF330}" presName="iconBgRect" presStyleLbl="bgShp" presStyleIdx="1" presStyleCnt="3"/>
      <dgm:spPr/>
    </dgm:pt>
    <dgm:pt modelId="{8924D32D-B9AE-498E-8325-B0B3DBC066A0}" type="pres">
      <dgm:prSet presAssocID="{AC8056B7-E5B2-49D7-A109-748F2BFBF33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dd"/>
        </a:ext>
      </dgm:extLst>
    </dgm:pt>
    <dgm:pt modelId="{45609FCA-E4B3-4856-9021-06C514020623}" type="pres">
      <dgm:prSet presAssocID="{AC8056B7-E5B2-49D7-A109-748F2BFBF330}" presName="spaceRect" presStyleCnt="0"/>
      <dgm:spPr/>
    </dgm:pt>
    <dgm:pt modelId="{C4856292-F1B5-42BA-A3E6-BC5997B91D06}" type="pres">
      <dgm:prSet presAssocID="{AC8056B7-E5B2-49D7-A109-748F2BFBF330}" presName="textRect" presStyleLbl="revTx" presStyleIdx="1" presStyleCnt="3">
        <dgm:presLayoutVars>
          <dgm:chMax val="1"/>
          <dgm:chPref val="1"/>
        </dgm:presLayoutVars>
      </dgm:prSet>
      <dgm:spPr/>
    </dgm:pt>
    <dgm:pt modelId="{52FE5EB6-9453-4AE9-AA6E-B8C049570E1C}" type="pres">
      <dgm:prSet presAssocID="{2A91A877-8EDD-4D89-AEF0-7D1C09A27E48}" presName="sibTrans" presStyleLbl="sibTrans2D1" presStyleIdx="0" presStyleCnt="0"/>
      <dgm:spPr/>
    </dgm:pt>
    <dgm:pt modelId="{39EB35F2-2ABD-4CB2-8D0A-2FD0710A63F8}" type="pres">
      <dgm:prSet presAssocID="{9411BC13-1152-4366-940C-95AF4A05FD1F}" presName="compNode" presStyleCnt="0"/>
      <dgm:spPr/>
    </dgm:pt>
    <dgm:pt modelId="{B3FE8A02-41FA-4C5E-B2B6-543BF01739F7}" type="pres">
      <dgm:prSet presAssocID="{9411BC13-1152-4366-940C-95AF4A05FD1F}" presName="iconBgRect" presStyleLbl="bgShp" presStyleIdx="2" presStyleCnt="3"/>
      <dgm:spPr/>
    </dgm:pt>
    <dgm:pt modelId="{FA0479BD-C1A8-4AC5-A161-66056AA521BA}" type="pres">
      <dgm:prSet presAssocID="{9411BC13-1152-4366-940C-95AF4A05FD1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C9473F48-4E1B-4B7B-A8A0-8087BED27151}" type="pres">
      <dgm:prSet presAssocID="{9411BC13-1152-4366-940C-95AF4A05FD1F}" presName="spaceRect" presStyleCnt="0"/>
      <dgm:spPr/>
    </dgm:pt>
    <dgm:pt modelId="{9D86EA99-B39E-4A59-ACD5-F3D5F1455B77}" type="pres">
      <dgm:prSet presAssocID="{9411BC13-1152-4366-940C-95AF4A05FD1F}" presName="textRect" presStyleLbl="revTx" presStyleIdx="2" presStyleCnt="3">
        <dgm:presLayoutVars>
          <dgm:chMax val="1"/>
          <dgm:chPref val="1"/>
        </dgm:presLayoutVars>
      </dgm:prSet>
      <dgm:spPr/>
    </dgm:pt>
  </dgm:ptLst>
  <dgm:cxnLst>
    <dgm:cxn modelId="{A9ED0C12-C6DE-4FC3-968D-943BAAA73842}" type="presOf" srcId="{47AFC61D-DAD1-4512-A5ED-C72C6B26648C}" destId="{EE600F64-DFE9-41DB-A8F3-186D906FDCEE}" srcOrd="0" destOrd="0" presId="urn:microsoft.com/office/officeart/2018/2/layout/IconCircleList"/>
    <dgm:cxn modelId="{1E104B14-E9D5-46A6-BB19-587C2AD84177}" type="presOf" srcId="{9411BC13-1152-4366-940C-95AF4A05FD1F}" destId="{9D86EA99-B39E-4A59-ACD5-F3D5F1455B77}" srcOrd="0" destOrd="0" presId="urn:microsoft.com/office/officeart/2018/2/layout/IconCircleList"/>
    <dgm:cxn modelId="{BB5CB021-3090-4817-BED6-9A64C03529C8}" type="presOf" srcId="{54BD5ED6-DF8D-467E-97D3-F0324A5EED0F}" destId="{8FAE5AF6-B10C-48E5-A8FB-94A225EEADA2}" srcOrd="0" destOrd="0" presId="urn:microsoft.com/office/officeart/2018/2/layout/IconCircleList"/>
    <dgm:cxn modelId="{69F3295B-AB3C-408A-90D4-A82F4890E5CB}" srcId="{E16193CF-6F87-4FF5-9C1B-477921B8DBA7}" destId="{9411BC13-1152-4366-940C-95AF4A05FD1F}" srcOrd="2" destOrd="0" parTransId="{5121735F-A7C5-4C0A-B071-09CEDF127149}" sibTransId="{CEDF49CC-C766-46C0-B8CE-5F5233EDC73E}"/>
    <dgm:cxn modelId="{77A2798A-C7B4-4DF3-B916-9B10E77845B6}" srcId="{E16193CF-6F87-4FF5-9C1B-477921B8DBA7}" destId="{47AFC61D-DAD1-4512-A5ED-C72C6B26648C}" srcOrd="0" destOrd="0" parTransId="{5616AD78-46A0-4896-A5BB-DF19A3344C10}" sibTransId="{54BD5ED6-DF8D-467E-97D3-F0324A5EED0F}"/>
    <dgm:cxn modelId="{8F0292B3-D1B9-4D29-8591-D767DF652525}" srcId="{E16193CF-6F87-4FF5-9C1B-477921B8DBA7}" destId="{AC8056B7-E5B2-49D7-A109-748F2BFBF330}" srcOrd="1" destOrd="0" parTransId="{0F512F9C-82DD-464C-AE1A-AC0F1F73185C}" sibTransId="{2A91A877-8EDD-4D89-AEF0-7D1C09A27E48}"/>
    <dgm:cxn modelId="{B9EC0ED0-53D8-4CBC-A4F8-DAF8DBED19F7}" type="presOf" srcId="{AC8056B7-E5B2-49D7-A109-748F2BFBF330}" destId="{C4856292-F1B5-42BA-A3E6-BC5997B91D06}" srcOrd="0" destOrd="0" presId="urn:microsoft.com/office/officeart/2018/2/layout/IconCircleList"/>
    <dgm:cxn modelId="{761F55E7-AFED-4E2C-A04A-6A2D893EBB4D}" type="presOf" srcId="{E16193CF-6F87-4FF5-9C1B-477921B8DBA7}" destId="{956C8A35-9B62-4856-B8DC-204F87F1FE7A}" srcOrd="0" destOrd="0" presId="urn:microsoft.com/office/officeart/2018/2/layout/IconCircleList"/>
    <dgm:cxn modelId="{45EE05F9-ACB8-403C-9A8F-A0820B3BBCD8}" type="presOf" srcId="{2A91A877-8EDD-4D89-AEF0-7D1C09A27E48}" destId="{52FE5EB6-9453-4AE9-AA6E-B8C049570E1C}" srcOrd="0" destOrd="0" presId="urn:microsoft.com/office/officeart/2018/2/layout/IconCircleList"/>
    <dgm:cxn modelId="{D07E38EA-CC2A-4983-8ED8-DEC78EC54001}" type="presParOf" srcId="{956C8A35-9B62-4856-B8DC-204F87F1FE7A}" destId="{958303E2-03AC-4FB9-B52C-6DEAD452BA90}" srcOrd="0" destOrd="0" presId="urn:microsoft.com/office/officeart/2018/2/layout/IconCircleList"/>
    <dgm:cxn modelId="{588544BE-FC60-4AB7-8968-A6F1CD9CD59F}" type="presParOf" srcId="{958303E2-03AC-4FB9-B52C-6DEAD452BA90}" destId="{0BD57339-253B-4D02-BADE-9E09B35AC514}" srcOrd="0" destOrd="0" presId="urn:microsoft.com/office/officeart/2018/2/layout/IconCircleList"/>
    <dgm:cxn modelId="{374F204E-3AF1-4BBD-B033-13180F85D4C6}" type="presParOf" srcId="{0BD57339-253B-4D02-BADE-9E09B35AC514}" destId="{E363E133-34EA-4160-BC6F-37FDB5D775FC}" srcOrd="0" destOrd="0" presId="urn:microsoft.com/office/officeart/2018/2/layout/IconCircleList"/>
    <dgm:cxn modelId="{9D35DFFD-2661-44AC-91FF-F88633D1B387}" type="presParOf" srcId="{0BD57339-253B-4D02-BADE-9E09B35AC514}" destId="{A9D16B74-AA6C-49B6-94A7-16D9160ADFC5}" srcOrd="1" destOrd="0" presId="urn:microsoft.com/office/officeart/2018/2/layout/IconCircleList"/>
    <dgm:cxn modelId="{49907C46-A904-45A4-99CC-9F930158CF88}" type="presParOf" srcId="{0BD57339-253B-4D02-BADE-9E09B35AC514}" destId="{5F47EC7E-8663-49D0-B51A-C1D1596F1A96}" srcOrd="2" destOrd="0" presId="urn:microsoft.com/office/officeart/2018/2/layout/IconCircleList"/>
    <dgm:cxn modelId="{6F94D6F8-B67A-41E6-92C2-B2E4B71398E7}" type="presParOf" srcId="{0BD57339-253B-4D02-BADE-9E09B35AC514}" destId="{EE600F64-DFE9-41DB-A8F3-186D906FDCEE}" srcOrd="3" destOrd="0" presId="urn:microsoft.com/office/officeart/2018/2/layout/IconCircleList"/>
    <dgm:cxn modelId="{E7FFA71C-8F9C-4545-B907-3ED846D2CA46}" type="presParOf" srcId="{958303E2-03AC-4FB9-B52C-6DEAD452BA90}" destId="{8FAE5AF6-B10C-48E5-A8FB-94A225EEADA2}" srcOrd="1" destOrd="0" presId="urn:microsoft.com/office/officeart/2018/2/layout/IconCircleList"/>
    <dgm:cxn modelId="{8345FBB5-4EAB-4F70-B690-88B552639605}" type="presParOf" srcId="{958303E2-03AC-4FB9-B52C-6DEAD452BA90}" destId="{CF34908C-B191-4362-87BD-734599097E3C}" srcOrd="2" destOrd="0" presId="urn:microsoft.com/office/officeart/2018/2/layout/IconCircleList"/>
    <dgm:cxn modelId="{BE6EB9A6-8039-4983-B2A4-080735BB7A35}" type="presParOf" srcId="{CF34908C-B191-4362-87BD-734599097E3C}" destId="{14285CB2-D6AF-481A-BD6C-28BE66F40300}" srcOrd="0" destOrd="0" presId="urn:microsoft.com/office/officeart/2018/2/layout/IconCircleList"/>
    <dgm:cxn modelId="{B3FCC305-BDAF-4183-B74D-478E8E47B6FE}" type="presParOf" srcId="{CF34908C-B191-4362-87BD-734599097E3C}" destId="{8924D32D-B9AE-498E-8325-B0B3DBC066A0}" srcOrd="1" destOrd="0" presId="urn:microsoft.com/office/officeart/2018/2/layout/IconCircleList"/>
    <dgm:cxn modelId="{49A3D608-EECD-4623-84E9-E157000B8EF3}" type="presParOf" srcId="{CF34908C-B191-4362-87BD-734599097E3C}" destId="{45609FCA-E4B3-4856-9021-06C514020623}" srcOrd="2" destOrd="0" presId="urn:microsoft.com/office/officeart/2018/2/layout/IconCircleList"/>
    <dgm:cxn modelId="{93C498AB-A3AF-4A1B-9A5D-6B73DD3719E1}" type="presParOf" srcId="{CF34908C-B191-4362-87BD-734599097E3C}" destId="{C4856292-F1B5-42BA-A3E6-BC5997B91D06}" srcOrd="3" destOrd="0" presId="urn:microsoft.com/office/officeart/2018/2/layout/IconCircleList"/>
    <dgm:cxn modelId="{F3D47322-EAA9-4EE0-8129-4AAC745DD8D4}" type="presParOf" srcId="{958303E2-03AC-4FB9-B52C-6DEAD452BA90}" destId="{52FE5EB6-9453-4AE9-AA6E-B8C049570E1C}" srcOrd="3" destOrd="0" presId="urn:microsoft.com/office/officeart/2018/2/layout/IconCircleList"/>
    <dgm:cxn modelId="{782F7673-A216-4DFB-BD6B-DBB510AD341A}" type="presParOf" srcId="{958303E2-03AC-4FB9-B52C-6DEAD452BA90}" destId="{39EB35F2-2ABD-4CB2-8D0A-2FD0710A63F8}" srcOrd="4" destOrd="0" presId="urn:microsoft.com/office/officeart/2018/2/layout/IconCircleList"/>
    <dgm:cxn modelId="{C0681C73-632F-42A9-A106-97DBABA001F7}" type="presParOf" srcId="{39EB35F2-2ABD-4CB2-8D0A-2FD0710A63F8}" destId="{B3FE8A02-41FA-4C5E-B2B6-543BF01739F7}" srcOrd="0" destOrd="0" presId="urn:microsoft.com/office/officeart/2018/2/layout/IconCircleList"/>
    <dgm:cxn modelId="{DE3AF553-4807-4E2D-8EDF-CF63A80E30B0}" type="presParOf" srcId="{39EB35F2-2ABD-4CB2-8D0A-2FD0710A63F8}" destId="{FA0479BD-C1A8-4AC5-A161-66056AA521BA}" srcOrd="1" destOrd="0" presId="urn:microsoft.com/office/officeart/2018/2/layout/IconCircleList"/>
    <dgm:cxn modelId="{2C552F04-6E27-4CA2-B60B-9DAC1A192CA0}" type="presParOf" srcId="{39EB35F2-2ABD-4CB2-8D0A-2FD0710A63F8}" destId="{C9473F48-4E1B-4B7B-A8A0-8087BED27151}" srcOrd="2" destOrd="0" presId="urn:microsoft.com/office/officeart/2018/2/layout/IconCircleList"/>
    <dgm:cxn modelId="{B24E6C5B-C8A2-42C8-B965-7DFEDED403C5}" type="presParOf" srcId="{39EB35F2-2ABD-4CB2-8D0A-2FD0710A63F8}" destId="{9D86EA99-B39E-4A59-ACD5-F3D5F1455B77}" srcOrd="3" destOrd="0" presId="urn:microsoft.com/office/officeart/2018/2/layout/Icon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046BBF-D074-400C-9CCC-77B85158FEAF}" type="doc">
      <dgm:prSet loTypeId="urn:microsoft.com/office/officeart/2005/8/layout/radial1" loCatId="relationship" qsTypeId="urn:microsoft.com/office/officeart/2005/8/quickstyle/simple1" qsCatId="simple" csTypeId="urn:microsoft.com/office/officeart/2005/8/colors/accent1_2" csCatId="accent1" phldr="1"/>
      <dgm:spPr/>
    </dgm:pt>
    <dgm:pt modelId="{554D57CF-77DE-4FF5-AE63-9DB72AEAE649}">
      <dgm:prSet phldrT="[Text]" phldr="0" custT="1"/>
      <dgm:spPr/>
      <dgm:t>
        <a:bodyPr/>
        <a:lstStyle/>
        <a:p>
          <a:pPr rtl="0"/>
          <a:r>
            <a:rPr lang="en-GB" sz="1600" dirty="0"/>
            <a:t>SPYN members can access:</a:t>
          </a:r>
        </a:p>
      </dgm:t>
    </dgm:pt>
    <dgm:pt modelId="{7D99EC15-9D18-44CE-8DC6-3032789000D0}" type="parTrans" cxnId="{99F80330-C75A-47C0-8E6D-DEB90238C591}">
      <dgm:prSet/>
      <dgm:spPr/>
      <dgm:t>
        <a:bodyPr/>
        <a:lstStyle/>
        <a:p>
          <a:endParaRPr lang="en-GB"/>
        </a:p>
      </dgm:t>
    </dgm:pt>
    <dgm:pt modelId="{BBE62A38-E074-4152-8FAA-BD06BA7C52A7}" type="sibTrans" cxnId="{99F80330-C75A-47C0-8E6D-DEB90238C591}">
      <dgm:prSet/>
      <dgm:spPr/>
      <dgm:t>
        <a:bodyPr/>
        <a:lstStyle/>
        <a:p>
          <a:endParaRPr lang="en-GB"/>
        </a:p>
      </dgm:t>
    </dgm:pt>
    <dgm:pt modelId="{5240F4D2-0C87-459F-9480-363045904BE0}">
      <dgm:prSet phldrT="[Text]" phldr="0"/>
      <dgm:spPr/>
      <dgm:t>
        <a:bodyPr/>
        <a:lstStyle/>
        <a:p>
          <a:pPr rtl="0"/>
          <a:r>
            <a:rPr lang="en-GB" dirty="0">
              <a:latin typeface="Aptos Display" panose="020F0302020204030204"/>
            </a:rPr>
            <a:t>Networking events &amp; peer support</a:t>
          </a:r>
          <a:endParaRPr lang="en-GB" dirty="0"/>
        </a:p>
      </dgm:t>
    </dgm:pt>
    <dgm:pt modelId="{98404FBE-E35E-46F1-91A6-107838B26777}" type="parTrans" cxnId="{E83AEFAB-FE23-4C90-AEBB-E131DCEA306D}">
      <dgm:prSet/>
      <dgm:spPr/>
      <dgm:t>
        <a:bodyPr/>
        <a:lstStyle/>
        <a:p>
          <a:endParaRPr lang="en-GB"/>
        </a:p>
      </dgm:t>
    </dgm:pt>
    <dgm:pt modelId="{E2ACA0B0-996E-42F5-92E0-2CDA558E6BF7}" type="sibTrans" cxnId="{E83AEFAB-FE23-4C90-AEBB-E131DCEA306D}">
      <dgm:prSet/>
      <dgm:spPr/>
      <dgm:t>
        <a:bodyPr/>
        <a:lstStyle/>
        <a:p>
          <a:endParaRPr lang="en-GB"/>
        </a:p>
      </dgm:t>
    </dgm:pt>
    <dgm:pt modelId="{A9E3CA41-6164-4687-B736-EABDB117CB95}">
      <dgm:prSet phldrT="[Text]" phldr="0"/>
      <dgm:spPr/>
      <dgm:t>
        <a:bodyPr/>
        <a:lstStyle/>
        <a:p>
          <a:pPr rtl="0"/>
          <a:r>
            <a:rPr lang="en-GB" dirty="0"/>
            <a:t>Opportunities to shape policy</a:t>
          </a:r>
        </a:p>
      </dgm:t>
    </dgm:pt>
    <dgm:pt modelId="{7E1BF81A-6E7E-4553-A735-EA4ACFFA3162}" type="parTrans" cxnId="{D945A933-0C51-4308-A715-7646D52913EA}">
      <dgm:prSet/>
      <dgm:spPr/>
      <dgm:t>
        <a:bodyPr/>
        <a:lstStyle/>
        <a:p>
          <a:endParaRPr lang="en-GB"/>
        </a:p>
      </dgm:t>
    </dgm:pt>
    <dgm:pt modelId="{AE2107F1-F925-4225-B2F9-8F0E2A853419}" type="sibTrans" cxnId="{D945A933-0C51-4308-A715-7646D52913EA}">
      <dgm:prSet/>
      <dgm:spPr/>
      <dgm:t>
        <a:bodyPr/>
        <a:lstStyle/>
        <a:p>
          <a:endParaRPr lang="en-GB"/>
        </a:p>
      </dgm:t>
    </dgm:pt>
    <dgm:pt modelId="{F8EDC5C1-9F0D-4CEC-8E3B-B2904FC33958}">
      <dgm:prSet phldrT="[Text]" phldr="0"/>
      <dgm:spPr/>
      <dgm:t>
        <a:bodyPr/>
        <a:lstStyle/>
        <a:p>
          <a:pPr rtl="0"/>
          <a:r>
            <a:rPr lang="en-GB" dirty="0"/>
            <a:t>Practical resources</a:t>
          </a:r>
        </a:p>
      </dgm:t>
    </dgm:pt>
    <dgm:pt modelId="{438BCC16-9042-4F6A-81E7-08392FFCFB55}" type="parTrans" cxnId="{F3F1A6B8-3081-4AF6-BFF4-249B026C04A3}">
      <dgm:prSet/>
      <dgm:spPr/>
      <dgm:t>
        <a:bodyPr/>
        <a:lstStyle/>
        <a:p>
          <a:endParaRPr lang="en-GB"/>
        </a:p>
      </dgm:t>
    </dgm:pt>
    <dgm:pt modelId="{CB6B101A-FA9E-4B0D-8E17-FF1F7F9589A5}" type="sibTrans" cxnId="{F3F1A6B8-3081-4AF6-BFF4-249B026C04A3}">
      <dgm:prSet/>
      <dgm:spPr/>
      <dgm:t>
        <a:bodyPr/>
        <a:lstStyle/>
        <a:p>
          <a:endParaRPr lang="en-GB"/>
        </a:p>
      </dgm:t>
    </dgm:pt>
    <dgm:pt modelId="{3EAB0BF4-E5A1-48CF-B41E-E299C81002D2}">
      <dgm:prSet phldrT="[Text]" phldr="0"/>
      <dgm:spPr/>
      <dgm:t>
        <a:bodyPr/>
        <a:lstStyle/>
        <a:p>
          <a:pPr rtl="0"/>
          <a:r>
            <a:rPr lang="en-GB" dirty="0"/>
            <a:t>News from the sector </a:t>
          </a:r>
        </a:p>
      </dgm:t>
    </dgm:pt>
    <dgm:pt modelId="{EC263393-FF0E-4DF0-8258-8D42D712F09D}" type="parTrans" cxnId="{4BD745A7-4DDC-4D91-834A-3410065B2804}">
      <dgm:prSet/>
      <dgm:spPr/>
      <dgm:t>
        <a:bodyPr/>
        <a:lstStyle/>
        <a:p>
          <a:endParaRPr lang="en-GB"/>
        </a:p>
      </dgm:t>
    </dgm:pt>
    <dgm:pt modelId="{CF6FE8CD-BFE4-46CB-AC7E-D92690944C8C}" type="sibTrans" cxnId="{4BD745A7-4DDC-4D91-834A-3410065B2804}">
      <dgm:prSet/>
      <dgm:spPr/>
      <dgm:t>
        <a:bodyPr/>
        <a:lstStyle/>
        <a:p>
          <a:endParaRPr lang="en-GB"/>
        </a:p>
      </dgm:t>
    </dgm:pt>
    <dgm:pt modelId="{9F3CBF84-C75B-49D6-939A-E266CCCEE96F}">
      <dgm:prSet phldrT="[Text]" phldr="0"/>
      <dgm:spPr/>
      <dgm:t>
        <a:bodyPr/>
        <a:lstStyle/>
        <a:p>
          <a:pPr rtl="0"/>
          <a:r>
            <a:rPr lang="en-GB" dirty="0"/>
            <a:t>Latest research</a:t>
          </a:r>
        </a:p>
      </dgm:t>
    </dgm:pt>
    <dgm:pt modelId="{AA2A0A27-9494-403E-AE83-64864B226AA8}" type="parTrans" cxnId="{5E23E245-7934-4293-ACD1-A7811C9A4396}">
      <dgm:prSet/>
      <dgm:spPr/>
      <dgm:t>
        <a:bodyPr/>
        <a:lstStyle/>
        <a:p>
          <a:endParaRPr lang="en-GB"/>
        </a:p>
      </dgm:t>
    </dgm:pt>
    <dgm:pt modelId="{E7334323-66E1-4DA6-A152-FA4F862FE871}" type="sibTrans" cxnId="{5E23E245-7934-4293-ACD1-A7811C9A4396}">
      <dgm:prSet/>
      <dgm:spPr/>
      <dgm:t>
        <a:bodyPr/>
        <a:lstStyle/>
        <a:p>
          <a:endParaRPr lang="en-GB"/>
        </a:p>
      </dgm:t>
    </dgm:pt>
    <dgm:pt modelId="{2D642C0C-AE57-4F3A-80CD-33CFDBFAE55C}">
      <dgm:prSet phldrT="[Text]" phldr="0"/>
      <dgm:spPr/>
      <dgm:t>
        <a:bodyPr/>
        <a:lstStyle/>
        <a:p>
          <a:pPr rtl="0"/>
          <a:r>
            <a:rPr lang="en-GB" dirty="0"/>
            <a:t>Training</a:t>
          </a:r>
        </a:p>
      </dgm:t>
    </dgm:pt>
    <dgm:pt modelId="{8B584E28-198E-4541-A78F-9323636E7450}" type="parTrans" cxnId="{CC8F0CCC-09C9-486D-9087-7C1B3EE1DBB5}">
      <dgm:prSet/>
      <dgm:spPr/>
      <dgm:t>
        <a:bodyPr/>
        <a:lstStyle/>
        <a:p>
          <a:endParaRPr lang="en-GB"/>
        </a:p>
      </dgm:t>
    </dgm:pt>
    <dgm:pt modelId="{93C9E629-E7F2-45D3-94B4-D40A7412D51E}" type="sibTrans" cxnId="{CC8F0CCC-09C9-486D-9087-7C1B3EE1DBB5}">
      <dgm:prSet/>
      <dgm:spPr/>
      <dgm:t>
        <a:bodyPr/>
        <a:lstStyle/>
        <a:p>
          <a:endParaRPr lang="en-GB"/>
        </a:p>
      </dgm:t>
    </dgm:pt>
    <dgm:pt modelId="{6E879D95-B86C-4F24-9E10-F1DDCBF7ED5D}" type="pres">
      <dgm:prSet presAssocID="{43046BBF-D074-400C-9CCC-77B85158FEAF}" presName="cycle" presStyleCnt="0">
        <dgm:presLayoutVars>
          <dgm:chMax val="1"/>
          <dgm:dir/>
          <dgm:animLvl val="ctr"/>
          <dgm:resizeHandles val="exact"/>
        </dgm:presLayoutVars>
      </dgm:prSet>
      <dgm:spPr/>
    </dgm:pt>
    <dgm:pt modelId="{BDB9D13A-6179-45FB-A154-E850434B0016}" type="pres">
      <dgm:prSet presAssocID="{554D57CF-77DE-4FF5-AE63-9DB72AEAE649}" presName="centerShape" presStyleLbl="node0" presStyleIdx="0" presStyleCnt="1"/>
      <dgm:spPr/>
    </dgm:pt>
    <dgm:pt modelId="{E29CA27A-654E-45C5-BEB4-6D2D95C1512E}" type="pres">
      <dgm:prSet presAssocID="{98404FBE-E35E-46F1-91A6-107838B26777}" presName="Name9" presStyleLbl="parChTrans1D2" presStyleIdx="0" presStyleCnt="6"/>
      <dgm:spPr/>
    </dgm:pt>
    <dgm:pt modelId="{3EDE4BE6-EB8A-4891-ACC6-565DAA6CC2B7}" type="pres">
      <dgm:prSet presAssocID="{98404FBE-E35E-46F1-91A6-107838B26777}" presName="connTx" presStyleLbl="parChTrans1D2" presStyleIdx="0" presStyleCnt="6"/>
      <dgm:spPr/>
    </dgm:pt>
    <dgm:pt modelId="{AB6BAABB-0F66-4363-9759-30FF9368A7FB}" type="pres">
      <dgm:prSet presAssocID="{5240F4D2-0C87-459F-9480-363045904BE0}" presName="node" presStyleLbl="node1" presStyleIdx="0" presStyleCnt="6">
        <dgm:presLayoutVars>
          <dgm:bulletEnabled val="1"/>
        </dgm:presLayoutVars>
      </dgm:prSet>
      <dgm:spPr/>
    </dgm:pt>
    <dgm:pt modelId="{C3FA5C9B-76D3-4E84-B580-A735D137BD5E}" type="pres">
      <dgm:prSet presAssocID="{7E1BF81A-6E7E-4553-A735-EA4ACFFA3162}" presName="Name9" presStyleLbl="parChTrans1D2" presStyleIdx="1" presStyleCnt="6"/>
      <dgm:spPr/>
    </dgm:pt>
    <dgm:pt modelId="{058C5FA6-7984-4B45-9B38-AFBA319CB2F2}" type="pres">
      <dgm:prSet presAssocID="{7E1BF81A-6E7E-4553-A735-EA4ACFFA3162}" presName="connTx" presStyleLbl="parChTrans1D2" presStyleIdx="1" presStyleCnt="6"/>
      <dgm:spPr/>
    </dgm:pt>
    <dgm:pt modelId="{19A49AE9-50C7-49CB-A710-81FA0F99FFCB}" type="pres">
      <dgm:prSet presAssocID="{A9E3CA41-6164-4687-B736-EABDB117CB95}" presName="node" presStyleLbl="node1" presStyleIdx="1" presStyleCnt="6">
        <dgm:presLayoutVars>
          <dgm:bulletEnabled val="1"/>
        </dgm:presLayoutVars>
      </dgm:prSet>
      <dgm:spPr/>
    </dgm:pt>
    <dgm:pt modelId="{0EB53F5D-B599-45E8-8AD2-DBDB32F7D96B}" type="pres">
      <dgm:prSet presAssocID="{438BCC16-9042-4F6A-81E7-08392FFCFB55}" presName="Name9" presStyleLbl="parChTrans1D2" presStyleIdx="2" presStyleCnt="6"/>
      <dgm:spPr/>
    </dgm:pt>
    <dgm:pt modelId="{3D64FF33-DCE4-417C-8B63-C513BE2CDF4F}" type="pres">
      <dgm:prSet presAssocID="{438BCC16-9042-4F6A-81E7-08392FFCFB55}" presName="connTx" presStyleLbl="parChTrans1D2" presStyleIdx="2" presStyleCnt="6"/>
      <dgm:spPr/>
    </dgm:pt>
    <dgm:pt modelId="{B6DEB03E-194E-42D3-9A7B-37C29E46A4C1}" type="pres">
      <dgm:prSet presAssocID="{F8EDC5C1-9F0D-4CEC-8E3B-B2904FC33958}" presName="node" presStyleLbl="node1" presStyleIdx="2" presStyleCnt="6">
        <dgm:presLayoutVars>
          <dgm:bulletEnabled val="1"/>
        </dgm:presLayoutVars>
      </dgm:prSet>
      <dgm:spPr/>
    </dgm:pt>
    <dgm:pt modelId="{153C29E9-CB1D-4BDC-B9E2-E6FB047E0548}" type="pres">
      <dgm:prSet presAssocID="{EC263393-FF0E-4DF0-8258-8D42D712F09D}" presName="Name9" presStyleLbl="parChTrans1D2" presStyleIdx="3" presStyleCnt="6"/>
      <dgm:spPr/>
    </dgm:pt>
    <dgm:pt modelId="{D45BA23B-380F-43E0-9796-366FA9BC7D4F}" type="pres">
      <dgm:prSet presAssocID="{EC263393-FF0E-4DF0-8258-8D42D712F09D}" presName="connTx" presStyleLbl="parChTrans1D2" presStyleIdx="3" presStyleCnt="6"/>
      <dgm:spPr/>
    </dgm:pt>
    <dgm:pt modelId="{80A8E5E0-356C-49F6-B521-CFD153B36E9A}" type="pres">
      <dgm:prSet presAssocID="{3EAB0BF4-E5A1-48CF-B41E-E299C81002D2}" presName="node" presStyleLbl="node1" presStyleIdx="3" presStyleCnt="6">
        <dgm:presLayoutVars>
          <dgm:bulletEnabled val="1"/>
        </dgm:presLayoutVars>
      </dgm:prSet>
      <dgm:spPr/>
    </dgm:pt>
    <dgm:pt modelId="{313F5E69-C922-49C2-9FA7-0ACC5C726AC2}" type="pres">
      <dgm:prSet presAssocID="{AA2A0A27-9494-403E-AE83-64864B226AA8}" presName="Name9" presStyleLbl="parChTrans1D2" presStyleIdx="4" presStyleCnt="6"/>
      <dgm:spPr/>
    </dgm:pt>
    <dgm:pt modelId="{7B961C45-243E-482B-B82F-3FEEA39C09E3}" type="pres">
      <dgm:prSet presAssocID="{AA2A0A27-9494-403E-AE83-64864B226AA8}" presName="connTx" presStyleLbl="parChTrans1D2" presStyleIdx="4" presStyleCnt="6"/>
      <dgm:spPr/>
    </dgm:pt>
    <dgm:pt modelId="{8C32093A-BF45-467E-B9C7-67CD73FDAF63}" type="pres">
      <dgm:prSet presAssocID="{9F3CBF84-C75B-49D6-939A-E266CCCEE96F}" presName="node" presStyleLbl="node1" presStyleIdx="4" presStyleCnt="6">
        <dgm:presLayoutVars>
          <dgm:bulletEnabled val="1"/>
        </dgm:presLayoutVars>
      </dgm:prSet>
      <dgm:spPr/>
    </dgm:pt>
    <dgm:pt modelId="{1897BCBD-848E-4872-9B87-93E3ABE2F3E0}" type="pres">
      <dgm:prSet presAssocID="{8B584E28-198E-4541-A78F-9323636E7450}" presName="Name9" presStyleLbl="parChTrans1D2" presStyleIdx="5" presStyleCnt="6"/>
      <dgm:spPr/>
    </dgm:pt>
    <dgm:pt modelId="{7FA99B58-F0C1-4EF4-AC67-6DA52544F1AF}" type="pres">
      <dgm:prSet presAssocID="{8B584E28-198E-4541-A78F-9323636E7450}" presName="connTx" presStyleLbl="parChTrans1D2" presStyleIdx="5" presStyleCnt="6"/>
      <dgm:spPr/>
    </dgm:pt>
    <dgm:pt modelId="{ABA48788-803A-4BDC-881E-1CF1E1ACE21E}" type="pres">
      <dgm:prSet presAssocID="{2D642C0C-AE57-4F3A-80CD-33CFDBFAE55C}" presName="node" presStyleLbl="node1" presStyleIdx="5" presStyleCnt="6">
        <dgm:presLayoutVars>
          <dgm:bulletEnabled val="1"/>
        </dgm:presLayoutVars>
      </dgm:prSet>
      <dgm:spPr/>
    </dgm:pt>
  </dgm:ptLst>
  <dgm:cxnLst>
    <dgm:cxn modelId="{A5BD440B-BA48-488B-BA65-41CB344735CE}" type="presOf" srcId="{3EAB0BF4-E5A1-48CF-B41E-E299C81002D2}" destId="{80A8E5E0-356C-49F6-B521-CFD153B36E9A}" srcOrd="0" destOrd="0" presId="urn:microsoft.com/office/officeart/2005/8/layout/radial1"/>
    <dgm:cxn modelId="{55CB6D19-D608-4ED6-A978-A53D404BFA92}" type="presOf" srcId="{7E1BF81A-6E7E-4553-A735-EA4ACFFA3162}" destId="{C3FA5C9B-76D3-4E84-B580-A735D137BD5E}" srcOrd="0" destOrd="0" presId="urn:microsoft.com/office/officeart/2005/8/layout/radial1"/>
    <dgm:cxn modelId="{9D208519-592F-4DF5-A038-7608E6DC73EC}" type="presOf" srcId="{AA2A0A27-9494-403E-AE83-64864B226AA8}" destId="{7B961C45-243E-482B-B82F-3FEEA39C09E3}" srcOrd="1" destOrd="0" presId="urn:microsoft.com/office/officeart/2005/8/layout/radial1"/>
    <dgm:cxn modelId="{1C074B2F-B014-4387-9111-E17690B23448}" type="presOf" srcId="{8B584E28-198E-4541-A78F-9323636E7450}" destId="{1897BCBD-848E-4872-9B87-93E3ABE2F3E0}" srcOrd="0" destOrd="0" presId="urn:microsoft.com/office/officeart/2005/8/layout/radial1"/>
    <dgm:cxn modelId="{99F80330-C75A-47C0-8E6D-DEB90238C591}" srcId="{43046BBF-D074-400C-9CCC-77B85158FEAF}" destId="{554D57CF-77DE-4FF5-AE63-9DB72AEAE649}" srcOrd="0" destOrd="0" parTransId="{7D99EC15-9D18-44CE-8DC6-3032789000D0}" sibTransId="{BBE62A38-E074-4152-8FAA-BD06BA7C52A7}"/>
    <dgm:cxn modelId="{D945A933-0C51-4308-A715-7646D52913EA}" srcId="{554D57CF-77DE-4FF5-AE63-9DB72AEAE649}" destId="{A9E3CA41-6164-4687-B736-EABDB117CB95}" srcOrd="1" destOrd="0" parTransId="{7E1BF81A-6E7E-4553-A735-EA4ACFFA3162}" sibTransId="{AE2107F1-F925-4225-B2F9-8F0E2A853419}"/>
    <dgm:cxn modelId="{0DB0E63F-A33A-4C5F-83C6-BB9000047767}" type="presOf" srcId="{8B584E28-198E-4541-A78F-9323636E7450}" destId="{7FA99B58-F0C1-4EF4-AC67-6DA52544F1AF}" srcOrd="1" destOrd="0" presId="urn:microsoft.com/office/officeart/2005/8/layout/radial1"/>
    <dgm:cxn modelId="{C81A7D65-A56B-4A9E-8A14-EE189DAAD70E}" type="presOf" srcId="{EC263393-FF0E-4DF0-8258-8D42D712F09D}" destId="{D45BA23B-380F-43E0-9796-366FA9BC7D4F}" srcOrd="1" destOrd="0" presId="urn:microsoft.com/office/officeart/2005/8/layout/radial1"/>
    <dgm:cxn modelId="{5E23E245-7934-4293-ACD1-A7811C9A4396}" srcId="{554D57CF-77DE-4FF5-AE63-9DB72AEAE649}" destId="{9F3CBF84-C75B-49D6-939A-E266CCCEE96F}" srcOrd="4" destOrd="0" parTransId="{AA2A0A27-9494-403E-AE83-64864B226AA8}" sibTransId="{E7334323-66E1-4DA6-A152-FA4F862FE871}"/>
    <dgm:cxn modelId="{5F4A1C69-5AC1-4384-B3AF-BA446CCC4595}" type="presOf" srcId="{438BCC16-9042-4F6A-81E7-08392FFCFB55}" destId="{3D64FF33-DCE4-417C-8B63-C513BE2CDF4F}" srcOrd="1" destOrd="0" presId="urn:microsoft.com/office/officeart/2005/8/layout/radial1"/>
    <dgm:cxn modelId="{7517EA72-78CE-4BD8-9E82-8C45D7223C84}" type="presOf" srcId="{AA2A0A27-9494-403E-AE83-64864B226AA8}" destId="{313F5E69-C922-49C2-9FA7-0ACC5C726AC2}" srcOrd="0" destOrd="0" presId="urn:microsoft.com/office/officeart/2005/8/layout/radial1"/>
    <dgm:cxn modelId="{1AC99B7B-C805-45C3-A87B-D7BE4B1A74FB}" type="presOf" srcId="{43046BBF-D074-400C-9CCC-77B85158FEAF}" destId="{6E879D95-B86C-4F24-9E10-F1DDCBF7ED5D}" srcOrd="0" destOrd="0" presId="urn:microsoft.com/office/officeart/2005/8/layout/radial1"/>
    <dgm:cxn modelId="{2B80138A-D09C-42DE-BF26-02511CED7EBE}" type="presOf" srcId="{2D642C0C-AE57-4F3A-80CD-33CFDBFAE55C}" destId="{ABA48788-803A-4BDC-881E-1CF1E1ACE21E}" srcOrd="0" destOrd="0" presId="urn:microsoft.com/office/officeart/2005/8/layout/radial1"/>
    <dgm:cxn modelId="{12321898-2738-4412-8426-953E3E3B3981}" type="presOf" srcId="{438BCC16-9042-4F6A-81E7-08392FFCFB55}" destId="{0EB53F5D-B599-45E8-8AD2-DBDB32F7D96B}" srcOrd="0" destOrd="0" presId="urn:microsoft.com/office/officeart/2005/8/layout/radial1"/>
    <dgm:cxn modelId="{9F06F8A0-D9E8-44A4-A7C4-7FB3AB410F36}" type="presOf" srcId="{98404FBE-E35E-46F1-91A6-107838B26777}" destId="{3EDE4BE6-EB8A-4891-ACC6-565DAA6CC2B7}" srcOrd="1" destOrd="0" presId="urn:microsoft.com/office/officeart/2005/8/layout/radial1"/>
    <dgm:cxn modelId="{5116D5A4-E56E-4F75-B7C1-AA88A1D4D1E3}" type="presOf" srcId="{98404FBE-E35E-46F1-91A6-107838B26777}" destId="{E29CA27A-654E-45C5-BEB4-6D2D95C1512E}" srcOrd="0" destOrd="0" presId="urn:microsoft.com/office/officeart/2005/8/layout/radial1"/>
    <dgm:cxn modelId="{4BD745A7-4DDC-4D91-834A-3410065B2804}" srcId="{554D57CF-77DE-4FF5-AE63-9DB72AEAE649}" destId="{3EAB0BF4-E5A1-48CF-B41E-E299C81002D2}" srcOrd="3" destOrd="0" parTransId="{EC263393-FF0E-4DF0-8258-8D42D712F09D}" sibTransId="{CF6FE8CD-BFE4-46CB-AC7E-D92690944C8C}"/>
    <dgm:cxn modelId="{E83AEFAB-FE23-4C90-AEBB-E131DCEA306D}" srcId="{554D57CF-77DE-4FF5-AE63-9DB72AEAE649}" destId="{5240F4D2-0C87-459F-9480-363045904BE0}" srcOrd="0" destOrd="0" parTransId="{98404FBE-E35E-46F1-91A6-107838B26777}" sibTransId="{E2ACA0B0-996E-42F5-92E0-2CDA558E6BF7}"/>
    <dgm:cxn modelId="{F3F1A6B8-3081-4AF6-BFF4-249B026C04A3}" srcId="{554D57CF-77DE-4FF5-AE63-9DB72AEAE649}" destId="{F8EDC5C1-9F0D-4CEC-8E3B-B2904FC33958}" srcOrd="2" destOrd="0" parTransId="{438BCC16-9042-4F6A-81E7-08392FFCFB55}" sibTransId="{CB6B101A-FA9E-4B0D-8E17-FF1F7F9589A5}"/>
    <dgm:cxn modelId="{25E69DC3-C05A-4FBA-99CD-8FCEAF63CAC5}" type="presOf" srcId="{EC263393-FF0E-4DF0-8258-8D42D712F09D}" destId="{153C29E9-CB1D-4BDC-B9E2-E6FB047E0548}" srcOrd="0" destOrd="0" presId="urn:microsoft.com/office/officeart/2005/8/layout/radial1"/>
    <dgm:cxn modelId="{CC8F0CCC-09C9-486D-9087-7C1B3EE1DBB5}" srcId="{554D57CF-77DE-4FF5-AE63-9DB72AEAE649}" destId="{2D642C0C-AE57-4F3A-80CD-33CFDBFAE55C}" srcOrd="5" destOrd="0" parTransId="{8B584E28-198E-4541-A78F-9323636E7450}" sibTransId="{93C9E629-E7F2-45D3-94B4-D40A7412D51E}"/>
    <dgm:cxn modelId="{B8AECBCC-B323-4945-8CA0-29D367A72C8B}" type="presOf" srcId="{A9E3CA41-6164-4687-B736-EABDB117CB95}" destId="{19A49AE9-50C7-49CB-A710-81FA0F99FFCB}" srcOrd="0" destOrd="0" presId="urn:microsoft.com/office/officeart/2005/8/layout/radial1"/>
    <dgm:cxn modelId="{21E0E7D4-89C3-4065-A6AE-2B24795E3E86}" type="presOf" srcId="{F8EDC5C1-9F0D-4CEC-8E3B-B2904FC33958}" destId="{B6DEB03E-194E-42D3-9A7B-37C29E46A4C1}" srcOrd="0" destOrd="0" presId="urn:microsoft.com/office/officeart/2005/8/layout/radial1"/>
    <dgm:cxn modelId="{E3F431D7-26AD-43A4-AD94-93EB6E10E3BC}" type="presOf" srcId="{5240F4D2-0C87-459F-9480-363045904BE0}" destId="{AB6BAABB-0F66-4363-9759-30FF9368A7FB}" srcOrd="0" destOrd="0" presId="urn:microsoft.com/office/officeart/2005/8/layout/radial1"/>
    <dgm:cxn modelId="{769B7CD7-568B-4DF4-9224-19CBD6B172D3}" type="presOf" srcId="{554D57CF-77DE-4FF5-AE63-9DB72AEAE649}" destId="{BDB9D13A-6179-45FB-A154-E850434B0016}" srcOrd="0" destOrd="0" presId="urn:microsoft.com/office/officeart/2005/8/layout/radial1"/>
    <dgm:cxn modelId="{3E4C81F5-0025-42B3-9B56-3E2AC3573C6B}" type="presOf" srcId="{7E1BF81A-6E7E-4553-A735-EA4ACFFA3162}" destId="{058C5FA6-7984-4B45-9B38-AFBA319CB2F2}" srcOrd="1" destOrd="0" presId="urn:microsoft.com/office/officeart/2005/8/layout/radial1"/>
    <dgm:cxn modelId="{FAE6E8FE-1674-4881-8949-AC818E4EA6DD}" type="presOf" srcId="{9F3CBF84-C75B-49D6-939A-E266CCCEE96F}" destId="{8C32093A-BF45-467E-B9C7-67CD73FDAF63}" srcOrd="0" destOrd="0" presId="urn:microsoft.com/office/officeart/2005/8/layout/radial1"/>
    <dgm:cxn modelId="{5C33F502-B3B6-42E1-A007-846C64BEC141}" type="presParOf" srcId="{6E879D95-B86C-4F24-9E10-F1DDCBF7ED5D}" destId="{BDB9D13A-6179-45FB-A154-E850434B0016}" srcOrd="0" destOrd="0" presId="urn:microsoft.com/office/officeart/2005/8/layout/radial1"/>
    <dgm:cxn modelId="{65D06204-E5CA-4B65-8EAF-F2415338C530}" type="presParOf" srcId="{6E879D95-B86C-4F24-9E10-F1DDCBF7ED5D}" destId="{E29CA27A-654E-45C5-BEB4-6D2D95C1512E}" srcOrd="1" destOrd="0" presId="urn:microsoft.com/office/officeart/2005/8/layout/radial1"/>
    <dgm:cxn modelId="{DB2E7E8F-07D0-4781-9E7D-34387C48D27B}" type="presParOf" srcId="{E29CA27A-654E-45C5-BEB4-6D2D95C1512E}" destId="{3EDE4BE6-EB8A-4891-ACC6-565DAA6CC2B7}" srcOrd="0" destOrd="0" presId="urn:microsoft.com/office/officeart/2005/8/layout/radial1"/>
    <dgm:cxn modelId="{940D797E-F833-431E-B009-3594F8050797}" type="presParOf" srcId="{6E879D95-B86C-4F24-9E10-F1DDCBF7ED5D}" destId="{AB6BAABB-0F66-4363-9759-30FF9368A7FB}" srcOrd="2" destOrd="0" presId="urn:microsoft.com/office/officeart/2005/8/layout/radial1"/>
    <dgm:cxn modelId="{DBD61469-0375-42A9-A6D2-60BA0D467097}" type="presParOf" srcId="{6E879D95-B86C-4F24-9E10-F1DDCBF7ED5D}" destId="{C3FA5C9B-76D3-4E84-B580-A735D137BD5E}" srcOrd="3" destOrd="0" presId="urn:microsoft.com/office/officeart/2005/8/layout/radial1"/>
    <dgm:cxn modelId="{6A0DB061-50F3-4C86-8EB6-6982C926FCB9}" type="presParOf" srcId="{C3FA5C9B-76D3-4E84-B580-A735D137BD5E}" destId="{058C5FA6-7984-4B45-9B38-AFBA319CB2F2}" srcOrd="0" destOrd="0" presId="urn:microsoft.com/office/officeart/2005/8/layout/radial1"/>
    <dgm:cxn modelId="{D4B6B6DA-2BA0-4F25-B1A1-58C7A76C0B23}" type="presParOf" srcId="{6E879D95-B86C-4F24-9E10-F1DDCBF7ED5D}" destId="{19A49AE9-50C7-49CB-A710-81FA0F99FFCB}" srcOrd="4" destOrd="0" presId="urn:microsoft.com/office/officeart/2005/8/layout/radial1"/>
    <dgm:cxn modelId="{48FDDDFB-9555-4D71-B79A-74A7FD251A07}" type="presParOf" srcId="{6E879D95-B86C-4F24-9E10-F1DDCBF7ED5D}" destId="{0EB53F5D-B599-45E8-8AD2-DBDB32F7D96B}" srcOrd="5" destOrd="0" presId="urn:microsoft.com/office/officeart/2005/8/layout/radial1"/>
    <dgm:cxn modelId="{3E9E6FB2-CA22-4DF1-93B5-8D968EB1098B}" type="presParOf" srcId="{0EB53F5D-B599-45E8-8AD2-DBDB32F7D96B}" destId="{3D64FF33-DCE4-417C-8B63-C513BE2CDF4F}" srcOrd="0" destOrd="0" presId="urn:microsoft.com/office/officeart/2005/8/layout/radial1"/>
    <dgm:cxn modelId="{318F9B7D-F13A-40C8-92E8-AF34388FEC7E}" type="presParOf" srcId="{6E879D95-B86C-4F24-9E10-F1DDCBF7ED5D}" destId="{B6DEB03E-194E-42D3-9A7B-37C29E46A4C1}" srcOrd="6" destOrd="0" presId="urn:microsoft.com/office/officeart/2005/8/layout/radial1"/>
    <dgm:cxn modelId="{32C3BFD5-47E1-4C43-8266-36AE0976DCCC}" type="presParOf" srcId="{6E879D95-B86C-4F24-9E10-F1DDCBF7ED5D}" destId="{153C29E9-CB1D-4BDC-B9E2-E6FB047E0548}" srcOrd="7" destOrd="0" presId="urn:microsoft.com/office/officeart/2005/8/layout/radial1"/>
    <dgm:cxn modelId="{B8CDBAAF-8807-4DFC-BE35-60760268BACB}" type="presParOf" srcId="{153C29E9-CB1D-4BDC-B9E2-E6FB047E0548}" destId="{D45BA23B-380F-43E0-9796-366FA9BC7D4F}" srcOrd="0" destOrd="0" presId="urn:microsoft.com/office/officeart/2005/8/layout/radial1"/>
    <dgm:cxn modelId="{772EA940-474A-414C-8CC2-269138012070}" type="presParOf" srcId="{6E879D95-B86C-4F24-9E10-F1DDCBF7ED5D}" destId="{80A8E5E0-356C-49F6-B521-CFD153B36E9A}" srcOrd="8" destOrd="0" presId="urn:microsoft.com/office/officeart/2005/8/layout/radial1"/>
    <dgm:cxn modelId="{D1F0BBE7-F08B-4721-B6C3-E31767573EB8}" type="presParOf" srcId="{6E879D95-B86C-4F24-9E10-F1DDCBF7ED5D}" destId="{313F5E69-C922-49C2-9FA7-0ACC5C726AC2}" srcOrd="9" destOrd="0" presId="urn:microsoft.com/office/officeart/2005/8/layout/radial1"/>
    <dgm:cxn modelId="{867A8D41-6DB7-41C9-B3ED-933945AACFAC}" type="presParOf" srcId="{313F5E69-C922-49C2-9FA7-0ACC5C726AC2}" destId="{7B961C45-243E-482B-B82F-3FEEA39C09E3}" srcOrd="0" destOrd="0" presId="urn:microsoft.com/office/officeart/2005/8/layout/radial1"/>
    <dgm:cxn modelId="{FC81BC91-3EF6-4188-B1A1-AA24D8F0F3BC}" type="presParOf" srcId="{6E879D95-B86C-4F24-9E10-F1DDCBF7ED5D}" destId="{8C32093A-BF45-467E-B9C7-67CD73FDAF63}" srcOrd="10" destOrd="0" presId="urn:microsoft.com/office/officeart/2005/8/layout/radial1"/>
    <dgm:cxn modelId="{06FEC776-E3B8-4971-A293-CD7C543E1C66}" type="presParOf" srcId="{6E879D95-B86C-4F24-9E10-F1DDCBF7ED5D}" destId="{1897BCBD-848E-4872-9B87-93E3ABE2F3E0}" srcOrd="11" destOrd="0" presId="urn:microsoft.com/office/officeart/2005/8/layout/radial1"/>
    <dgm:cxn modelId="{C6573BC7-22E1-4AE1-A78B-1B8E515C10EC}" type="presParOf" srcId="{1897BCBD-848E-4872-9B87-93E3ABE2F3E0}" destId="{7FA99B58-F0C1-4EF4-AC67-6DA52544F1AF}" srcOrd="0" destOrd="0" presId="urn:microsoft.com/office/officeart/2005/8/layout/radial1"/>
    <dgm:cxn modelId="{E3A442F5-87CC-47B5-BF67-88D869302F52}" type="presParOf" srcId="{6E879D95-B86C-4F24-9E10-F1DDCBF7ED5D}" destId="{ABA48788-803A-4BDC-881E-1CF1E1ACE21E}" srcOrd="12" destOrd="0" presId="urn:microsoft.com/office/officeart/2005/8/layout/radial1"/>
  </dgm:cxnLst>
  <dgm:bg>
    <a:noFill/>
  </dgm:bg>
  <dgm:whole>
    <a:ln>
      <a:solidFill>
        <a:srgbClr val="51CBBA">
          <a:alpha val="0"/>
        </a:srgbClr>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B543D-602E-4B08-A2A0-043B78E7ED28}">
      <dsp:nvSpPr>
        <dsp:cNvPr id="0" name=""/>
        <dsp:cNvSpPr/>
      </dsp:nvSpPr>
      <dsp:spPr>
        <a:xfrm>
          <a:off x="0" y="132186"/>
          <a:ext cx="4782472" cy="696510"/>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254000" bIns="110571" numCol="1" spcCol="1270" anchor="ctr" anchorCtr="0">
          <a:noAutofit/>
        </a:bodyPr>
        <a:lstStyle/>
        <a:p>
          <a:pPr marL="0" lvl="0" indent="0" algn="l" defTabSz="577850">
            <a:lnSpc>
              <a:spcPct val="90000"/>
            </a:lnSpc>
            <a:spcBef>
              <a:spcPct val="0"/>
            </a:spcBef>
            <a:spcAft>
              <a:spcPct val="35000"/>
            </a:spcAft>
            <a:buNone/>
          </a:pPr>
          <a:r>
            <a:rPr lang="en-GB" sz="1300" kern="1200" dirty="0"/>
            <a:t>Phase 1</a:t>
          </a:r>
        </a:p>
      </dsp:txBody>
      <dsp:txXfrm>
        <a:off x="0" y="306314"/>
        <a:ext cx="4608345" cy="348255"/>
      </dsp:txXfrm>
    </dsp:sp>
    <dsp:sp modelId="{3E47179C-B483-4BFA-9AC1-32CB9A0AD8A4}">
      <dsp:nvSpPr>
        <dsp:cNvPr id="0" name=""/>
        <dsp:cNvSpPr/>
      </dsp:nvSpPr>
      <dsp:spPr>
        <a:xfrm>
          <a:off x="0" y="669296"/>
          <a:ext cx="1473001" cy="1341734"/>
        </a:xfrm>
        <a:prstGeom prst="rect">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en-GB" sz="1300" kern="1200" dirty="0"/>
            <a:t>Co-design of social prescribing pathway</a:t>
          </a:r>
        </a:p>
      </dsp:txBody>
      <dsp:txXfrm>
        <a:off x="0" y="669296"/>
        <a:ext cx="1473001" cy="1341734"/>
      </dsp:txXfrm>
    </dsp:sp>
    <dsp:sp modelId="{68FBB77A-8302-4BAC-8898-2F7E4D57AF40}">
      <dsp:nvSpPr>
        <dsp:cNvPr id="0" name=""/>
        <dsp:cNvSpPr/>
      </dsp:nvSpPr>
      <dsp:spPr>
        <a:xfrm>
          <a:off x="1473001" y="364356"/>
          <a:ext cx="3309470" cy="696510"/>
        </a:xfrm>
        <a:prstGeom prst="rightArrow">
          <a:avLst>
            <a:gd name="adj1" fmla="val 50000"/>
            <a:gd name="adj2" fmla="val 50000"/>
          </a:avLst>
        </a:prstGeom>
        <a:solidFill>
          <a:schemeClr val="accent3">
            <a:hueOff val="2058582"/>
            <a:satOff val="12356"/>
            <a:lumOff val="9413"/>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254000" bIns="110571" numCol="1" spcCol="1270" anchor="ctr" anchorCtr="0">
          <a:noAutofit/>
        </a:bodyPr>
        <a:lstStyle/>
        <a:p>
          <a:pPr marL="0" lvl="0" indent="0" algn="l" defTabSz="577850">
            <a:lnSpc>
              <a:spcPct val="90000"/>
            </a:lnSpc>
            <a:spcBef>
              <a:spcPct val="0"/>
            </a:spcBef>
            <a:spcAft>
              <a:spcPct val="35000"/>
            </a:spcAft>
            <a:buNone/>
          </a:pPr>
          <a:r>
            <a:rPr lang="en-GB" sz="1300" kern="1200" dirty="0"/>
            <a:t>Phase 2</a:t>
          </a:r>
        </a:p>
      </dsp:txBody>
      <dsp:txXfrm>
        <a:off x="1473001" y="538484"/>
        <a:ext cx="3135343" cy="348255"/>
      </dsp:txXfrm>
    </dsp:sp>
    <dsp:sp modelId="{C460CA27-E1DE-4816-BF92-E64F4CFD884E}">
      <dsp:nvSpPr>
        <dsp:cNvPr id="0" name=""/>
        <dsp:cNvSpPr/>
      </dsp:nvSpPr>
      <dsp:spPr>
        <a:xfrm>
          <a:off x="1473001" y="901466"/>
          <a:ext cx="1473001" cy="1341734"/>
        </a:xfrm>
        <a:prstGeom prst="rect">
          <a:avLst/>
        </a:prstGeom>
        <a:solidFill>
          <a:schemeClr val="lt1">
            <a:hueOff val="0"/>
            <a:satOff val="0"/>
            <a:lumOff val="0"/>
            <a:alphaOff val="0"/>
          </a:schemeClr>
        </a:solidFill>
        <a:ln w="19050" cap="flat" cmpd="sng" algn="ctr">
          <a:solidFill>
            <a:schemeClr val="accent3">
              <a:hueOff val="2058582"/>
              <a:satOff val="12356"/>
              <a:lumOff val="94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en-GB" sz="1300" kern="1200" dirty="0"/>
            <a:t>Mixed-methods trial with 600 CYP</a:t>
          </a:r>
        </a:p>
      </dsp:txBody>
      <dsp:txXfrm>
        <a:off x="1473001" y="901466"/>
        <a:ext cx="1473001" cy="1341734"/>
      </dsp:txXfrm>
    </dsp:sp>
    <dsp:sp modelId="{555C227C-C420-4153-BB90-D84E7AC6FA3A}">
      <dsp:nvSpPr>
        <dsp:cNvPr id="0" name=""/>
        <dsp:cNvSpPr/>
      </dsp:nvSpPr>
      <dsp:spPr>
        <a:xfrm>
          <a:off x="2946002" y="596526"/>
          <a:ext cx="1836469" cy="696510"/>
        </a:xfrm>
        <a:prstGeom prst="rightArrow">
          <a:avLst>
            <a:gd name="adj1" fmla="val 50000"/>
            <a:gd name="adj2" fmla="val 50000"/>
          </a:avLst>
        </a:prstGeom>
        <a:solidFill>
          <a:schemeClr val="accent3">
            <a:hueOff val="4117163"/>
            <a:satOff val="24712"/>
            <a:lumOff val="18825"/>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254000" bIns="110571" numCol="1" spcCol="1270" anchor="ctr" anchorCtr="0">
          <a:noAutofit/>
        </a:bodyPr>
        <a:lstStyle/>
        <a:p>
          <a:pPr marL="0" lvl="0" indent="0" algn="l" defTabSz="577850">
            <a:lnSpc>
              <a:spcPct val="90000"/>
            </a:lnSpc>
            <a:spcBef>
              <a:spcPct val="0"/>
            </a:spcBef>
            <a:spcAft>
              <a:spcPct val="35000"/>
            </a:spcAft>
            <a:buNone/>
          </a:pPr>
          <a:r>
            <a:rPr lang="en-GB" sz="1300" kern="1200" dirty="0"/>
            <a:t>Phase 3</a:t>
          </a:r>
        </a:p>
      </dsp:txBody>
      <dsp:txXfrm>
        <a:off x="2946002" y="770654"/>
        <a:ext cx="1662342" cy="348255"/>
      </dsp:txXfrm>
    </dsp:sp>
    <dsp:sp modelId="{0F75E723-F780-4819-9C11-B9A1677FEBBD}">
      <dsp:nvSpPr>
        <dsp:cNvPr id="0" name=""/>
        <dsp:cNvSpPr/>
      </dsp:nvSpPr>
      <dsp:spPr>
        <a:xfrm>
          <a:off x="2946002" y="1133636"/>
          <a:ext cx="1473001" cy="1322098"/>
        </a:xfrm>
        <a:prstGeom prst="rect">
          <a:avLst/>
        </a:prstGeom>
        <a:solidFill>
          <a:schemeClr val="lt1">
            <a:hueOff val="0"/>
            <a:satOff val="0"/>
            <a:lumOff val="0"/>
            <a:alphaOff val="0"/>
          </a:schemeClr>
        </a:solidFill>
        <a:ln w="19050" cap="flat" cmpd="sng" algn="ctr">
          <a:solidFill>
            <a:schemeClr val="accent3">
              <a:hueOff val="4117163"/>
              <a:satOff val="24712"/>
              <a:lumOff val="188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en-GB" sz="1300" kern="1200" dirty="0"/>
            <a:t>Development of implementation model for scaling the pathway nationally</a:t>
          </a:r>
        </a:p>
      </dsp:txBody>
      <dsp:txXfrm>
        <a:off x="2946002" y="1133636"/>
        <a:ext cx="1473001" cy="13220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D06A5-1214-4F75-8CC8-44BA0EF2ABDC}">
      <dsp:nvSpPr>
        <dsp:cNvPr id="0" name=""/>
        <dsp:cNvSpPr/>
      </dsp:nvSpPr>
      <dsp:spPr>
        <a:xfrm>
          <a:off x="10566745" y="2141310"/>
          <a:ext cx="140876" cy="1765654"/>
        </a:xfrm>
        <a:custGeom>
          <a:avLst/>
          <a:gdLst/>
          <a:ahLst/>
          <a:cxnLst/>
          <a:rect l="0" t="0" r="0" b="0"/>
          <a:pathLst>
            <a:path>
              <a:moveTo>
                <a:pt x="0" y="0"/>
              </a:moveTo>
              <a:lnTo>
                <a:pt x="0" y="1765654"/>
              </a:lnTo>
              <a:lnTo>
                <a:pt x="140876" y="176565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B7F175-DBB3-48ED-AB16-96913F8AFE23}">
      <dsp:nvSpPr>
        <dsp:cNvPr id="0" name=""/>
        <dsp:cNvSpPr/>
      </dsp:nvSpPr>
      <dsp:spPr>
        <a:xfrm>
          <a:off x="10566745" y="2141310"/>
          <a:ext cx="140876" cy="1098837"/>
        </a:xfrm>
        <a:custGeom>
          <a:avLst/>
          <a:gdLst/>
          <a:ahLst/>
          <a:cxnLst/>
          <a:rect l="0" t="0" r="0" b="0"/>
          <a:pathLst>
            <a:path>
              <a:moveTo>
                <a:pt x="0" y="0"/>
              </a:moveTo>
              <a:lnTo>
                <a:pt x="0" y="1098837"/>
              </a:lnTo>
              <a:lnTo>
                <a:pt x="140876" y="109883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1E6C7F-80B4-4F46-ABEF-B1BAFC619681}">
      <dsp:nvSpPr>
        <dsp:cNvPr id="0" name=""/>
        <dsp:cNvSpPr/>
      </dsp:nvSpPr>
      <dsp:spPr>
        <a:xfrm>
          <a:off x="10566745" y="2141310"/>
          <a:ext cx="140876" cy="432021"/>
        </a:xfrm>
        <a:custGeom>
          <a:avLst/>
          <a:gdLst/>
          <a:ahLst/>
          <a:cxnLst/>
          <a:rect l="0" t="0" r="0" b="0"/>
          <a:pathLst>
            <a:path>
              <a:moveTo>
                <a:pt x="0" y="0"/>
              </a:moveTo>
              <a:lnTo>
                <a:pt x="0" y="432021"/>
              </a:lnTo>
              <a:lnTo>
                <a:pt x="140876" y="43202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398311-581B-490B-A5F3-21BC61E1EF80}">
      <dsp:nvSpPr>
        <dsp:cNvPr id="0" name=""/>
        <dsp:cNvSpPr/>
      </dsp:nvSpPr>
      <dsp:spPr>
        <a:xfrm>
          <a:off x="5711196" y="1474494"/>
          <a:ext cx="5231220" cy="197227"/>
        </a:xfrm>
        <a:custGeom>
          <a:avLst/>
          <a:gdLst/>
          <a:ahLst/>
          <a:cxnLst/>
          <a:rect l="0" t="0" r="0" b="0"/>
          <a:pathLst>
            <a:path>
              <a:moveTo>
                <a:pt x="0" y="0"/>
              </a:moveTo>
              <a:lnTo>
                <a:pt x="0" y="98613"/>
              </a:lnTo>
              <a:lnTo>
                <a:pt x="5231220" y="98613"/>
              </a:lnTo>
              <a:lnTo>
                <a:pt x="5231220" y="19722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757534-E439-4DBA-9663-5A8B974A6C31}">
      <dsp:nvSpPr>
        <dsp:cNvPr id="0" name=""/>
        <dsp:cNvSpPr/>
      </dsp:nvSpPr>
      <dsp:spPr>
        <a:xfrm>
          <a:off x="9430340" y="2141310"/>
          <a:ext cx="140876" cy="1765654"/>
        </a:xfrm>
        <a:custGeom>
          <a:avLst/>
          <a:gdLst/>
          <a:ahLst/>
          <a:cxnLst/>
          <a:rect l="0" t="0" r="0" b="0"/>
          <a:pathLst>
            <a:path>
              <a:moveTo>
                <a:pt x="0" y="0"/>
              </a:moveTo>
              <a:lnTo>
                <a:pt x="0" y="1765654"/>
              </a:lnTo>
              <a:lnTo>
                <a:pt x="140876" y="176565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A5AE75-B404-4BA9-8591-AC91A7228521}">
      <dsp:nvSpPr>
        <dsp:cNvPr id="0" name=""/>
        <dsp:cNvSpPr/>
      </dsp:nvSpPr>
      <dsp:spPr>
        <a:xfrm>
          <a:off x="9430340" y="2141310"/>
          <a:ext cx="140876" cy="1098837"/>
        </a:xfrm>
        <a:custGeom>
          <a:avLst/>
          <a:gdLst/>
          <a:ahLst/>
          <a:cxnLst/>
          <a:rect l="0" t="0" r="0" b="0"/>
          <a:pathLst>
            <a:path>
              <a:moveTo>
                <a:pt x="0" y="0"/>
              </a:moveTo>
              <a:lnTo>
                <a:pt x="0" y="1098837"/>
              </a:lnTo>
              <a:lnTo>
                <a:pt x="140876" y="109883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74EB75-0C25-421F-BA0D-12873BE74E6A}">
      <dsp:nvSpPr>
        <dsp:cNvPr id="0" name=""/>
        <dsp:cNvSpPr/>
      </dsp:nvSpPr>
      <dsp:spPr>
        <a:xfrm>
          <a:off x="9430340" y="2141310"/>
          <a:ext cx="140876" cy="432021"/>
        </a:xfrm>
        <a:custGeom>
          <a:avLst/>
          <a:gdLst/>
          <a:ahLst/>
          <a:cxnLst/>
          <a:rect l="0" t="0" r="0" b="0"/>
          <a:pathLst>
            <a:path>
              <a:moveTo>
                <a:pt x="0" y="0"/>
              </a:moveTo>
              <a:lnTo>
                <a:pt x="0" y="432021"/>
              </a:lnTo>
              <a:lnTo>
                <a:pt x="140876" y="43202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812B59-EA12-4EB7-B830-D79FCF58A350}">
      <dsp:nvSpPr>
        <dsp:cNvPr id="0" name=""/>
        <dsp:cNvSpPr/>
      </dsp:nvSpPr>
      <dsp:spPr>
        <a:xfrm>
          <a:off x="5711196" y="1474494"/>
          <a:ext cx="4094814" cy="197227"/>
        </a:xfrm>
        <a:custGeom>
          <a:avLst/>
          <a:gdLst/>
          <a:ahLst/>
          <a:cxnLst/>
          <a:rect l="0" t="0" r="0" b="0"/>
          <a:pathLst>
            <a:path>
              <a:moveTo>
                <a:pt x="0" y="0"/>
              </a:moveTo>
              <a:lnTo>
                <a:pt x="0" y="98613"/>
              </a:lnTo>
              <a:lnTo>
                <a:pt x="4094814" y="98613"/>
              </a:lnTo>
              <a:lnTo>
                <a:pt x="4094814" y="19722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B56528-7016-472F-A4E0-23CEAAE75099}">
      <dsp:nvSpPr>
        <dsp:cNvPr id="0" name=""/>
        <dsp:cNvSpPr/>
      </dsp:nvSpPr>
      <dsp:spPr>
        <a:xfrm>
          <a:off x="8293935" y="2808126"/>
          <a:ext cx="140876" cy="432021"/>
        </a:xfrm>
        <a:custGeom>
          <a:avLst/>
          <a:gdLst/>
          <a:ahLst/>
          <a:cxnLst/>
          <a:rect l="0" t="0" r="0" b="0"/>
          <a:pathLst>
            <a:path>
              <a:moveTo>
                <a:pt x="0" y="0"/>
              </a:moveTo>
              <a:lnTo>
                <a:pt x="0" y="432021"/>
              </a:lnTo>
              <a:lnTo>
                <a:pt x="140876" y="43202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E18575-CBE6-4C9B-9D59-3C9730C2B958}">
      <dsp:nvSpPr>
        <dsp:cNvPr id="0" name=""/>
        <dsp:cNvSpPr/>
      </dsp:nvSpPr>
      <dsp:spPr>
        <a:xfrm>
          <a:off x="7533201" y="2141310"/>
          <a:ext cx="1136405" cy="197227"/>
        </a:xfrm>
        <a:custGeom>
          <a:avLst/>
          <a:gdLst/>
          <a:ahLst/>
          <a:cxnLst/>
          <a:rect l="0" t="0" r="0" b="0"/>
          <a:pathLst>
            <a:path>
              <a:moveTo>
                <a:pt x="0" y="0"/>
              </a:moveTo>
              <a:lnTo>
                <a:pt x="0" y="98613"/>
              </a:lnTo>
              <a:lnTo>
                <a:pt x="1136405" y="98613"/>
              </a:lnTo>
              <a:lnTo>
                <a:pt x="1136405" y="19722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8D7407-B049-42CE-A928-E279B0776255}">
      <dsp:nvSpPr>
        <dsp:cNvPr id="0" name=""/>
        <dsp:cNvSpPr/>
      </dsp:nvSpPr>
      <dsp:spPr>
        <a:xfrm>
          <a:off x="7487481" y="2141310"/>
          <a:ext cx="91440" cy="197227"/>
        </a:xfrm>
        <a:custGeom>
          <a:avLst/>
          <a:gdLst/>
          <a:ahLst/>
          <a:cxnLst/>
          <a:rect l="0" t="0" r="0" b="0"/>
          <a:pathLst>
            <a:path>
              <a:moveTo>
                <a:pt x="45720" y="0"/>
              </a:moveTo>
              <a:lnTo>
                <a:pt x="45720" y="19722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24D0D4-918A-4739-A720-ED7413AB9222}">
      <dsp:nvSpPr>
        <dsp:cNvPr id="0" name=""/>
        <dsp:cNvSpPr/>
      </dsp:nvSpPr>
      <dsp:spPr>
        <a:xfrm>
          <a:off x="6396796" y="2141310"/>
          <a:ext cx="1136405" cy="197227"/>
        </a:xfrm>
        <a:custGeom>
          <a:avLst/>
          <a:gdLst/>
          <a:ahLst/>
          <a:cxnLst/>
          <a:rect l="0" t="0" r="0" b="0"/>
          <a:pathLst>
            <a:path>
              <a:moveTo>
                <a:pt x="1136405" y="0"/>
              </a:moveTo>
              <a:lnTo>
                <a:pt x="1136405" y="98613"/>
              </a:lnTo>
              <a:lnTo>
                <a:pt x="0" y="98613"/>
              </a:lnTo>
              <a:lnTo>
                <a:pt x="0" y="19722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7B29B6-E51E-490B-AF65-ECDE10AD1C4C}">
      <dsp:nvSpPr>
        <dsp:cNvPr id="0" name=""/>
        <dsp:cNvSpPr/>
      </dsp:nvSpPr>
      <dsp:spPr>
        <a:xfrm>
          <a:off x="5711196" y="1474494"/>
          <a:ext cx="1822004" cy="197227"/>
        </a:xfrm>
        <a:custGeom>
          <a:avLst/>
          <a:gdLst/>
          <a:ahLst/>
          <a:cxnLst/>
          <a:rect l="0" t="0" r="0" b="0"/>
          <a:pathLst>
            <a:path>
              <a:moveTo>
                <a:pt x="0" y="0"/>
              </a:moveTo>
              <a:lnTo>
                <a:pt x="0" y="98613"/>
              </a:lnTo>
              <a:lnTo>
                <a:pt x="1822004" y="98613"/>
              </a:lnTo>
              <a:lnTo>
                <a:pt x="1822004" y="19722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1F10A4-CC88-46B2-96A0-BA319617E37D}">
      <dsp:nvSpPr>
        <dsp:cNvPr id="0" name=""/>
        <dsp:cNvSpPr/>
      </dsp:nvSpPr>
      <dsp:spPr>
        <a:xfrm>
          <a:off x="4884720" y="2808126"/>
          <a:ext cx="140876" cy="432021"/>
        </a:xfrm>
        <a:custGeom>
          <a:avLst/>
          <a:gdLst/>
          <a:ahLst/>
          <a:cxnLst/>
          <a:rect l="0" t="0" r="0" b="0"/>
          <a:pathLst>
            <a:path>
              <a:moveTo>
                <a:pt x="0" y="0"/>
              </a:moveTo>
              <a:lnTo>
                <a:pt x="0" y="432021"/>
              </a:lnTo>
              <a:lnTo>
                <a:pt x="140876" y="43202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CDFD04-F90F-4699-AF58-F3CD0D98E77B}">
      <dsp:nvSpPr>
        <dsp:cNvPr id="0" name=""/>
        <dsp:cNvSpPr/>
      </dsp:nvSpPr>
      <dsp:spPr>
        <a:xfrm>
          <a:off x="4692188" y="2141310"/>
          <a:ext cx="568202" cy="197227"/>
        </a:xfrm>
        <a:custGeom>
          <a:avLst/>
          <a:gdLst/>
          <a:ahLst/>
          <a:cxnLst/>
          <a:rect l="0" t="0" r="0" b="0"/>
          <a:pathLst>
            <a:path>
              <a:moveTo>
                <a:pt x="0" y="0"/>
              </a:moveTo>
              <a:lnTo>
                <a:pt x="0" y="98613"/>
              </a:lnTo>
              <a:lnTo>
                <a:pt x="568202" y="98613"/>
              </a:lnTo>
              <a:lnTo>
                <a:pt x="568202" y="19722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2CC823-1577-4E36-8322-AA11D6AD46D4}">
      <dsp:nvSpPr>
        <dsp:cNvPr id="0" name=""/>
        <dsp:cNvSpPr/>
      </dsp:nvSpPr>
      <dsp:spPr>
        <a:xfrm>
          <a:off x="3748315" y="2808126"/>
          <a:ext cx="140876" cy="432021"/>
        </a:xfrm>
        <a:custGeom>
          <a:avLst/>
          <a:gdLst/>
          <a:ahLst/>
          <a:cxnLst/>
          <a:rect l="0" t="0" r="0" b="0"/>
          <a:pathLst>
            <a:path>
              <a:moveTo>
                <a:pt x="0" y="0"/>
              </a:moveTo>
              <a:lnTo>
                <a:pt x="0" y="432021"/>
              </a:lnTo>
              <a:lnTo>
                <a:pt x="140876" y="43202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C08679-4D39-4BEE-9A94-B46FEE496680}">
      <dsp:nvSpPr>
        <dsp:cNvPr id="0" name=""/>
        <dsp:cNvSpPr/>
      </dsp:nvSpPr>
      <dsp:spPr>
        <a:xfrm>
          <a:off x="4123986" y="2141310"/>
          <a:ext cx="568202" cy="197227"/>
        </a:xfrm>
        <a:custGeom>
          <a:avLst/>
          <a:gdLst/>
          <a:ahLst/>
          <a:cxnLst/>
          <a:rect l="0" t="0" r="0" b="0"/>
          <a:pathLst>
            <a:path>
              <a:moveTo>
                <a:pt x="568202" y="0"/>
              </a:moveTo>
              <a:lnTo>
                <a:pt x="568202" y="98613"/>
              </a:lnTo>
              <a:lnTo>
                <a:pt x="0" y="98613"/>
              </a:lnTo>
              <a:lnTo>
                <a:pt x="0" y="19722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2C53B2-B5F1-417B-A833-10348DE5566B}">
      <dsp:nvSpPr>
        <dsp:cNvPr id="0" name=""/>
        <dsp:cNvSpPr/>
      </dsp:nvSpPr>
      <dsp:spPr>
        <a:xfrm>
          <a:off x="4692188" y="1474494"/>
          <a:ext cx="1019007" cy="197227"/>
        </a:xfrm>
        <a:custGeom>
          <a:avLst/>
          <a:gdLst/>
          <a:ahLst/>
          <a:cxnLst/>
          <a:rect l="0" t="0" r="0" b="0"/>
          <a:pathLst>
            <a:path>
              <a:moveTo>
                <a:pt x="1019007" y="0"/>
              </a:moveTo>
              <a:lnTo>
                <a:pt x="1019007" y="98613"/>
              </a:lnTo>
              <a:lnTo>
                <a:pt x="0" y="98613"/>
              </a:lnTo>
              <a:lnTo>
                <a:pt x="0" y="19722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3FF3F8-B8A5-4842-99AC-5F8438EAF7BA}">
      <dsp:nvSpPr>
        <dsp:cNvPr id="0" name=""/>
        <dsp:cNvSpPr/>
      </dsp:nvSpPr>
      <dsp:spPr>
        <a:xfrm>
          <a:off x="2377115" y="2141310"/>
          <a:ext cx="140876" cy="1765654"/>
        </a:xfrm>
        <a:custGeom>
          <a:avLst/>
          <a:gdLst/>
          <a:ahLst/>
          <a:cxnLst/>
          <a:rect l="0" t="0" r="0" b="0"/>
          <a:pathLst>
            <a:path>
              <a:moveTo>
                <a:pt x="0" y="0"/>
              </a:moveTo>
              <a:lnTo>
                <a:pt x="0" y="1765654"/>
              </a:lnTo>
              <a:lnTo>
                <a:pt x="140876" y="176565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550B0F-C7E0-4CB8-ADBB-C471D1ECA5D9}">
      <dsp:nvSpPr>
        <dsp:cNvPr id="0" name=""/>
        <dsp:cNvSpPr/>
      </dsp:nvSpPr>
      <dsp:spPr>
        <a:xfrm>
          <a:off x="2377115" y="2141310"/>
          <a:ext cx="140876" cy="1098837"/>
        </a:xfrm>
        <a:custGeom>
          <a:avLst/>
          <a:gdLst/>
          <a:ahLst/>
          <a:cxnLst/>
          <a:rect l="0" t="0" r="0" b="0"/>
          <a:pathLst>
            <a:path>
              <a:moveTo>
                <a:pt x="0" y="0"/>
              </a:moveTo>
              <a:lnTo>
                <a:pt x="0" y="1098837"/>
              </a:lnTo>
              <a:lnTo>
                <a:pt x="140876" y="109883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4F0A89-1C06-4383-94AB-B6AF6C3C8C0A}">
      <dsp:nvSpPr>
        <dsp:cNvPr id="0" name=""/>
        <dsp:cNvSpPr/>
      </dsp:nvSpPr>
      <dsp:spPr>
        <a:xfrm>
          <a:off x="2377115" y="2141310"/>
          <a:ext cx="140876" cy="432021"/>
        </a:xfrm>
        <a:custGeom>
          <a:avLst/>
          <a:gdLst/>
          <a:ahLst/>
          <a:cxnLst/>
          <a:rect l="0" t="0" r="0" b="0"/>
          <a:pathLst>
            <a:path>
              <a:moveTo>
                <a:pt x="0" y="0"/>
              </a:moveTo>
              <a:lnTo>
                <a:pt x="0" y="432021"/>
              </a:lnTo>
              <a:lnTo>
                <a:pt x="140876" y="43202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B6209F-1C0A-4B62-B634-E8A2997579DE}">
      <dsp:nvSpPr>
        <dsp:cNvPr id="0" name=""/>
        <dsp:cNvSpPr/>
      </dsp:nvSpPr>
      <dsp:spPr>
        <a:xfrm>
          <a:off x="2752786" y="1474494"/>
          <a:ext cx="2958409" cy="197227"/>
        </a:xfrm>
        <a:custGeom>
          <a:avLst/>
          <a:gdLst/>
          <a:ahLst/>
          <a:cxnLst/>
          <a:rect l="0" t="0" r="0" b="0"/>
          <a:pathLst>
            <a:path>
              <a:moveTo>
                <a:pt x="2958409" y="0"/>
              </a:moveTo>
              <a:lnTo>
                <a:pt x="2958409" y="98613"/>
              </a:lnTo>
              <a:lnTo>
                <a:pt x="0" y="98613"/>
              </a:lnTo>
              <a:lnTo>
                <a:pt x="0" y="19722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4504B3-C11D-4C55-886E-459F31074ADE}">
      <dsp:nvSpPr>
        <dsp:cNvPr id="0" name=""/>
        <dsp:cNvSpPr/>
      </dsp:nvSpPr>
      <dsp:spPr>
        <a:xfrm>
          <a:off x="1240710" y="2141310"/>
          <a:ext cx="140876" cy="1765654"/>
        </a:xfrm>
        <a:custGeom>
          <a:avLst/>
          <a:gdLst/>
          <a:ahLst/>
          <a:cxnLst/>
          <a:rect l="0" t="0" r="0" b="0"/>
          <a:pathLst>
            <a:path>
              <a:moveTo>
                <a:pt x="0" y="0"/>
              </a:moveTo>
              <a:lnTo>
                <a:pt x="0" y="1765654"/>
              </a:lnTo>
              <a:lnTo>
                <a:pt x="140876" y="176565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7D5B11-6908-4C99-A00F-1547C941FEF5}">
      <dsp:nvSpPr>
        <dsp:cNvPr id="0" name=""/>
        <dsp:cNvSpPr/>
      </dsp:nvSpPr>
      <dsp:spPr>
        <a:xfrm>
          <a:off x="1240710" y="2141310"/>
          <a:ext cx="140876" cy="1098837"/>
        </a:xfrm>
        <a:custGeom>
          <a:avLst/>
          <a:gdLst/>
          <a:ahLst/>
          <a:cxnLst/>
          <a:rect l="0" t="0" r="0" b="0"/>
          <a:pathLst>
            <a:path>
              <a:moveTo>
                <a:pt x="0" y="0"/>
              </a:moveTo>
              <a:lnTo>
                <a:pt x="0" y="1098837"/>
              </a:lnTo>
              <a:lnTo>
                <a:pt x="140876" y="109883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958971-3B04-4C25-96C1-995346101793}">
      <dsp:nvSpPr>
        <dsp:cNvPr id="0" name=""/>
        <dsp:cNvSpPr/>
      </dsp:nvSpPr>
      <dsp:spPr>
        <a:xfrm>
          <a:off x="1240710" y="2141310"/>
          <a:ext cx="140876" cy="432021"/>
        </a:xfrm>
        <a:custGeom>
          <a:avLst/>
          <a:gdLst/>
          <a:ahLst/>
          <a:cxnLst/>
          <a:rect l="0" t="0" r="0" b="0"/>
          <a:pathLst>
            <a:path>
              <a:moveTo>
                <a:pt x="0" y="0"/>
              </a:moveTo>
              <a:lnTo>
                <a:pt x="0" y="432021"/>
              </a:lnTo>
              <a:lnTo>
                <a:pt x="140876" y="43202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E68E71-6C94-4418-A8BB-AE75ECA951E1}">
      <dsp:nvSpPr>
        <dsp:cNvPr id="0" name=""/>
        <dsp:cNvSpPr/>
      </dsp:nvSpPr>
      <dsp:spPr>
        <a:xfrm>
          <a:off x="1616381" y="1474494"/>
          <a:ext cx="4094814" cy="197227"/>
        </a:xfrm>
        <a:custGeom>
          <a:avLst/>
          <a:gdLst/>
          <a:ahLst/>
          <a:cxnLst/>
          <a:rect l="0" t="0" r="0" b="0"/>
          <a:pathLst>
            <a:path>
              <a:moveTo>
                <a:pt x="4094814" y="0"/>
              </a:moveTo>
              <a:lnTo>
                <a:pt x="4094814" y="98613"/>
              </a:lnTo>
              <a:lnTo>
                <a:pt x="0" y="98613"/>
              </a:lnTo>
              <a:lnTo>
                <a:pt x="0" y="19722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135BC2-4FBE-4CF3-934F-2203D2B8028B}">
      <dsp:nvSpPr>
        <dsp:cNvPr id="0" name=""/>
        <dsp:cNvSpPr/>
      </dsp:nvSpPr>
      <dsp:spPr>
        <a:xfrm>
          <a:off x="104305" y="2141310"/>
          <a:ext cx="140876" cy="1765654"/>
        </a:xfrm>
        <a:custGeom>
          <a:avLst/>
          <a:gdLst/>
          <a:ahLst/>
          <a:cxnLst/>
          <a:rect l="0" t="0" r="0" b="0"/>
          <a:pathLst>
            <a:path>
              <a:moveTo>
                <a:pt x="0" y="0"/>
              </a:moveTo>
              <a:lnTo>
                <a:pt x="0" y="1765654"/>
              </a:lnTo>
              <a:lnTo>
                <a:pt x="140876" y="176565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8745E7-3D11-4ABC-A312-28C00E7EA6B6}">
      <dsp:nvSpPr>
        <dsp:cNvPr id="0" name=""/>
        <dsp:cNvSpPr/>
      </dsp:nvSpPr>
      <dsp:spPr>
        <a:xfrm>
          <a:off x="104305" y="2141310"/>
          <a:ext cx="140876" cy="1098837"/>
        </a:xfrm>
        <a:custGeom>
          <a:avLst/>
          <a:gdLst/>
          <a:ahLst/>
          <a:cxnLst/>
          <a:rect l="0" t="0" r="0" b="0"/>
          <a:pathLst>
            <a:path>
              <a:moveTo>
                <a:pt x="0" y="0"/>
              </a:moveTo>
              <a:lnTo>
                <a:pt x="0" y="1098837"/>
              </a:lnTo>
              <a:lnTo>
                <a:pt x="140876" y="109883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7DA292-C26B-46FF-A68E-43BBDD87D208}">
      <dsp:nvSpPr>
        <dsp:cNvPr id="0" name=""/>
        <dsp:cNvSpPr/>
      </dsp:nvSpPr>
      <dsp:spPr>
        <a:xfrm>
          <a:off x="104305" y="2141310"/>
          <a:ext cx="140876" cy="432021"/>
        </a:xfrm>
        <a:custGeom>
          <a:avLst/>
          <a:gdLst/>
          <a:ahLst/>
          <a:cxnLst/>
          <a:rect l="0" t="0" r="0" b="0"/>
          <a:pathLst>
            <a:path>
              <a:moveTo>
                <a:pt x="0" y="0"/>
              </a:moveTo>
              <a:lnTo>
                <a:pt x="0" y="432021"/>
              </a:lnTo>
              <a:lnTo>
                <a:pt x="140876" y="43202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CFBFC5-829D-4F29-A1CF-828962EE05AB}">
      <dsp:nvSpPr>
        <dsp:cNvPr id="0" name=""/>
        <dsp:cNvSpPr/>
      </dsp:nvSpPr>
      <dsp:spPr>
        <a:xfrm>
          <a:off x="479976" y="1474494"/>
          <a:ext cx="5231220" cy="197227"/>
        </a:xfrm>
        <a:custGeom>
          <a:avLst/>
          <a:gdLst/>
          <a:ahLst/>
          <a:cxnLst/>
          <a:rect l="0" t="0" r="0" b="0"/>
          <a:pathLst>
            <a:path>
              <a:moveTo>
                <a:pt x="5231220" y="0"/>
              </a:moveTo>
              <a:lnTo>
                <a:pt x="5231220" y="98613"/>
              </a:lnTo>
              <a:lnTo>
                <a:pt x="0" y="98613"/>
              </a:lnTo>
              <a:lnTo>
                <a:pt x="0" y="19722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54C0C1-A331-48AD-858B-9ADAF1DD57F1}">
      <dsp:nvSpPr>
        <dsp:cNvPr id="0" name=""/>
        <dsp:cNvSpPr/>
      </dsp:nvSpPr>
      <dsp:spPr>
        <a:xfrm>
          <a:off x="5241607" y="1004905"/>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a:ea typeface="+mn-ea"/>
              <a:cs typeface="+mn-cs"/>
            </a:rPr>
            <a:t>CFIR Framework (2022)</a:t>
          </a:r>
        </a:p>
      </dsp:txBody>
      <dsp:txXfrm>
        <a:off x="5241607" y="1004905"/>
        <a:ext cx="939177" cy="469588"/>
      </dsp:txXfrm>
    </dsp:sp>
    <dsp:sp modelId="{95F6B1AD-130E-4CE1-B054-C9B73446CD14}">
      <dsp:nvSpPr>
        <dsp:cNvPr id="0" name=""/>
        <dsp:cNvSpPr/>
      </dsp:nvSpPr>
      <dsp:spPr>
        <a:xfrm>
          <a:off x="10387" y="1671721"/>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a:ea typeface="+mn-ea"/>
              <a:cs typeface="+mn-cs"/>
            </a:rPr>
            <a:t>Innovation</a:t>
          </a:r>
        </a:p>
      </dsp:txBody>
      <dsp:txXfrm>
        <a:off x="10387" y="1671721"/>
        <a:ext cx="939177" cy="469588"/>
      </dsp:txXfrm>
    </dsp:sp>
    <dsp:sp modelId="{B84FC493-2BDC-40B9-9066-AD0CB304867E}">
      <dsp:nvSpPr>
        <dsp:cNvPr id="0" name=""/>
        <dsp:cNvSpPr/>
      </dsp:nvSpPr>
      <dsp:spPr>
        <a:xfrm>
          <a:off x="245182" y="2338538"/>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a:ea typeface="+mn-ea"/>
              <a:cs typeface="+mn-cs"/>
            </a:rPr>
            <a:t>Evidence for innovation</a:t>
          </a:r>
        </a:p>
      </dsp:txBody>
      <dsp:txXfrm>
        <a:off x="245182" y="2338538"/>
        <a:ext cx="939177" cy="469588"/>
      </dsp:txXfrm>
    </dsp:sp>
    <dsp:sp modelId="{B06D616E-3E96-4C07-B3D2-6657F92BDC95}">
      <dsp:nvSpPr>
        <dsp:cNvPr id="0" name=""/>
        <dsp:cNvSpPr/>
      </dsp:nvSpPr>
      <dsp:spPr>
        <a:xfrm>
          <a:off x="245182" y="3005354"/>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Relative advantage</a:t>
          </a:r>
        </a:p>
      </dsp:txBody>
      <dsp:txXfrm>
        <a:off x="245182" y="3005354"/>
        <a:ext cx="939177" cy="469588"/>
      </dsp:txXfrm>
    </dsp:sp>
    <dsp:sp modelId="{447BEE03-CD3B-4CAB-948B-8FFCB1020F84}">
      <dsp:nvSpPr>
        <dsp:cNvPr id="0" name=""/>
        <dsp:cNvSpPr/>
      </dsp:nvSpPr>
      <dsp:spPr>
        <a:xfrm>
          <a:off x="245182" y="3672170"/>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Adaptability</a:t>
          </a:r>
        </a:p>
      </dsp:txBody>
      <dsp:txXfrm>
        <a:off x="245182" y="3672170"/>
        <a:ext cx="939177" cy="469588"/>
      </dsp:txXfrm>
    </dsp:sp>
    <dsp:sp modelId="{7798FDD8-6B8A-4EAA-B49D-4F70E7CB64B3}">
      <dsp:nvSpPr>
        <dsp:cNvPr id="0" name=""/>
        <dsp:cNvSpPr/>
      </dsp:nvSpPr>
      <dsp:spPr>
        <a:xfrm>
          <a:off x="1146792" y="1671721"/>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Outer setting</a:t>
          </a:r>
        </a:p>
      </dsp:txBody>
      <dsp:txXfrm>
        <a:off x="1146792" y="1671721"/>
        <a:ext cx="939177" cy="469588"/>
      </dsp:txXfrm>
    </dsp:sp>
    <dsp:sp modelId="{91955C8C-95FB-4FA1-A280-13D14C57C8D8}">
      <dsp:nvSpPr>
        <dsp:cNvPr id="0" name=""/>
        <dsp:cNvSpPr/>
      </dsp:nvSpPr>
      <dsp:spPr>
        <a:xfrm>
          <a:off x="1381587" y="2338538"/>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Partnerships and connections</a:t>
          </a:r>
        </a:p>
      </dsp:txBody>
      <dsp:txXfrm>
        <a:off x="1381587" y="2338538"/>
        <a:ext cx="939177" cy="469588"/>
      </dsp:txXfrm>
    </dsp:sp>
    <dsp:sp modelId="{18FD1FD9-8E08-4D57-A65D-5A71A2F5EB10}">
      <dsp:nvSpPr>
        <dsp:cNvPr id="0" name=""/>
        <dsp:cNvSpPr/>
      </dsp:nvSpPr>
      <dsp:spPr>
        <a:xfrm>
          <a:off x="1381587" y="3005354"/>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Financing</a:t>
          </a:r>
        </a:p>
      </dsp:txBody>
      <dsp:txXfrm>
        <a:off x="1381587" y="3005354"/>
        <a:ext cx="939177" cy="469588"/>
      </dsp:txXfrm>
    </dsp:sp>
    <dsp:sp modelId="{0727880B-F45B-49F2-9411-51E463AA2483}">
      <dsp:nvSpPr>
        <dsp:cNvPr id="0" name=""/>
        <dsp:cNvSpPr/>
      </dsp:nvSpPr>
      <dsp:spPr>
        <a:xfrm>
          <a:off x="1381587" y="3672170"/>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Local attitudes</a:t>
          </a:r>
        </a:p>
      </dsp:txBody>
      <dsp:txXfrm>
        <a:off x="1381587" y="3672170"/>
        <a:ext cx="939177" cy="469588"/>
      </dsp:txXfrm>
    </dsp:sp>
    <dsp:sp modelId="{9C2EAA43-DA97-44FA-BA16-EB3C5399BFE2}">
      <dsp:nvSpPr>
        <dsp:cNvPr id="0" name=""/>
        <dsp:cNvSpPr/>
      </dsp:nvSpPr>
      <dsp:spPr>
        <a:xfrm>
          <a:off x="2283198" y="1671721"/>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Inner setting</a:t>
          </a:r>
        </a:p>
      </dsp:txBody>
      <dsp:txXfrm>
        <a:off x="2283198" y="1671721"/>
        <a:ext cx="939177" cy="469588"/>
      </dsp:txXfrm>
    </dsp:sp>
    <dsp:sp modelId="{746A0CAF-303E-4BC0-A9BC-052D1E8E44F2}">
      <dsp:nvSpPr>
        <dsp:cNvPr id="0" name=""/>
        <dsp:cNvSpPr/>
      </dsp:nvSpPr>
      <dsp:spPr>
        <a:xfrm>
          <a:off x="2517992" y="2338538"/>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Work infrastructure</a:t>
          </a:r>
        </a:p>
      </dsp:txBody>
      <dsp:txXfrm>
        <a:off x="2517992" y="2338538"/>
        <a:ext cx="939177" cy="469588"/>
      </dsp:txXfrm>
    </dsp:sp>
    <dsp:sp modelId="{8B91BDEC-E662-4A00-8762-13FE1AD0B3DC}">
      <dsp:nvSpPr>
        <dsp:cNvPr id="0" name=""/>
        <dsp:cNvSpPr/>
      </dsp:nvSpPr>
      <dsp:spPr>
        <a:xfrm>
          <a:off x="2517992" y="3005354"/>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Available resources</a:t>
          </a:r>
        </a:p>
      </dsp:txBody>
      <dsp:txXfrm>
        <a:off x="2517992" y="3005354"/>
        <a:ext cx="939177" cy="469588"/>
      </dsp:txXfrm>
    </dsp:sp>
    <dsp:sp modelId="{082B9F63-8C6F-42F0-AA3B-0AF234B7DCA2}">
      <dsp:nvSpPr>
        <dsp:cNvPr id="0" name=""/>
        <dsp:cNvSpPr/>
      </dsp:nvSpPr>
      <dsp:spPr>
        <a:xfrm>
          <a:off x="2517992" y="3672170"/>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IT infrastructure</a:t>
          </a:r>
        </a:p>
      </dsp:txBody>
      <dsp:txXfrm>
        <a:off x="2517992" y="3672170"/>
        <a:ext cx="939177" cy="469588"/>
      </dsp:txXfrm>
    </dsp:sp>
    <dsp:sp modelId="{2C25E474-E036-4F33-BF94-743375BDF55C}">
      <dsp:nvSpPr>
        <dsp:cNvPr id="0" name=""/>
        <dsp:cNvSpPr/>
      </dsp:nvSpPr>
      <dsp:spPr>
        <a:xfrm>
          <a:off x="4222600" y="1671721"/>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Individuals</a:t>
          </a:r>
        </a:p>
      </dsp:txBody>
      <dsp:txXfrm>
        <a:off x="4222600" y="1671721"/>
        <a:ext cx="939177" cy="469588"/>
      </dsp:txXfrm>
    </dsp:sp>
    <dsp:sp modelId="{21C8D4C8-AD5F-4760-A23C-2986AA125CE4}">
      <dsp:nvSpPr>
        <dsp:cNvPr id="0" name=""/>
        <dsp:cNvSpPr/>
      </dsp:nvSpPr>
      <dsp:spPr>
        <a:xfrm>
          <a:off x="3654397" y="2338538"/>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Social prescribers</a:t>
          </a:r>
        </a:p>
      </dsp:txBody>
      <dsp:txXfrm>
        <a:off x="3654397" y="2338538"/>
        <a:ext cx="939177" cy="469588"/>
      </dsp:txXfrm>
    </dsp:sp>
    <dsp:sp modelId="{30B8E735-D21A-4E20-942B-478B094BCF58}">
      <dsp:nvSpPr>
        <dsp:cNvPr id="0" name=""/>
        <dsp:cNvSpPr/>
      </dsp:nvSpPr>
      <dsp:spPr>
        <a:xfrm>
          <a:off x="3889191" y="3005354"/>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COM-B barriers and facilitators</a:t>
          </a:r>
        </a:p>
      </dsp:txBody>
      <dsp:txXfrm>
        <a:off x="3889191" y="3005354"/>
        <a:ext cx="939177" cy="469588"/>
      </dsp:txXfrm>
    </dsp:sp>
    <dsp:sp modelId="{E1FF8979-1DC8-44F9-900E-3A8C7843E5D4}">
      <dsp:nvSpPr>
        <dsp:cNvPr id="0" name=""/>
        <dsp:cNvSpPr/>
      </dsp:nvSpPr>
      <dsp:spPr>
        <a:xfrm>
          <a:off x="4790802" y="2338538"/>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Staff</a:t>
          </a:r>
        </a:p>
      </dsp:txBody>
      <dsp:txXfrm>
        <a:off x="4790802" y="2338538"/>
        <a:ext cx="939177" cy="469588"/>
      </dsp:txXfrm>
    </dsp:sp>
    <dsp:sp modelId="{977568F2-A7A1-474F-82A6-3FDBBDBE18D2}">
      <dsp:nvSpPr>
        <dsp:cNvPr id="0" name=""/>
        <dsp:cNvSpPr/>
      </dsp:nvSpPr>
      <dsp:spPr>
        <a:xfrm>
          <a:off x="5025597" y="3005354"/>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COM-B barriers and facilitators</a:t>
          </a:r>
        </a:p>
      </dsp:txBody>
      <dsp:txXfrm>
        <a:off x="5025597" y="3005354"/>
        <a:ext cx="939177" cy="469588"/>
      </dsp:txXfrm>
    </dsp:sp>
    <dsp:sp modelId="{DA1810B9-4E7B-4E34-B4A0-C33060EE8A87}">
      <dsp:nvSpPr>
        <dsp:cNvPr id="0" name=""/>
        <dsp:cNvSpPr/>
      </dsp:nvSpPr>
      <dsp:spPr>
        <a:xfrm>
          <a:off x="7063612" y="1671721"/>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Implementation process</a:t>
          </a:r>
        </a:p>
      </dsp:txBody>
      <dsp:txXfrm>
        <a:off x="7063612" y="1671721"/>
        <a:ext cx="939177" cy="469588"/>
      </dsp:txXfrm>
    </dsp:sp>
    <dsp:sp modelId="{3F1AE480-C9C0-4B4B-8878-168866BFE066}">
      <dsp:nvSpPr>
        <dsp:cNvPr id="0" name=""/>
        <dsp:cNvSpPr/>
      </dsp:nvSpPr>
      <dsp:spPr>
        <a:xfrm>
          <a:off x="5927207" y="2338538"/>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Assessing needs</a:t>
          </a:r>
        </a:p>
      </dsp:txBody>
      <dsp:txXfrm>
        <a:off x="5927207" y="2338538"/>
        <a:ext cx="939177" cy="469588"/>
      </dsp:txXfrm>
    </dsp:sp>
    <dsp:sp modelId="{D235BAD6-50C7-46FD-959B-45B86BE5247A}">
      <dsp:nvSpPr>
        <dsp:cNvPr id="0" name=""/>
        <dsp:cNvSpPr/>
      </dsp:nvSpPr>
      <dsp:spPr>
        <a:xfrm>
          <a:off x="7063612" y="2338538"/>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Doing</a:t>
          </a:r>
        </a:p>
      </dsp:txBody>
      <dsp:txXfrm>
        <a:off x="7063612" y="2338538"/>
        <a:ext cx="939177" cy="469588"/>
      </dsp:txXfrm>
    </dsp:sp>
    <dsp:sp modelId="{0DD7D879-AECC-44C8-A709-085091BA356D}">
      <dsp:nvSpPr>
        <dsp:cNvPr id="0" name=""/>
        <dsp:cNvSpPr/>
      </dsp:nvSpPr>
      <dsp:spPr>
        <a:xfrm>
          <a:off x="8200017" y="2338538"/>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Engaging recipients</a:t>
          </a:r>
        </a:p>
      </dsp:txBody>
      <dsp:txXfrm>
        <a:off x="8200017" y="2338538"/>
        <a:ext cx="939177" cy="469588"/>
      </dsp:txXfrm>
    </dsp:sp>
    <dsp:sp modelId="{1A15AA69-ADEE-43FD-9671-28FD0FAEF3F5}">
      <dsp:nvSpPr>
        <dsp:cNvPr id="0" name=""/>
        <dsp:cNvSpPr/>
      </dsp:nvSpPr>
      <dsp:spPr>
        <a:xfrm>
          <a:off x="8434812" y="3005354"/>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COM-B barriers and facilitators</a:t>
          </a:r>
        </a:p>
      </dsp:txBody>
      <dsp:txXfrm>
        <a:off x="8434812" y="3005354"/>
        <a:ext cx="939177" cy="469588"/>
      </dsp:txXfrm>
    </dsp:sp>
    <dsp:sp modelId="{7FCD58A1-C0C9-4ED2-B92E-DBC5DEE5844D}">
      <dsp:nvSpPr>
        <dsp:cNvPr id="0" name=""/>
        <dsp:cNvSpPr/>
      </dsp:nvSpPr>
      <dsp:spPr>
        <a:xfrm>
          <a:off x="9336422" y="1671721"/>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Anticipated implementation outcomes</a:t>
          </a:r>
        </a:p>
      </dsp:txBody>
      <dsp:txXfrm>
        <a:off x="9336422" y="1671721"/>
        <a:ext cx="939177" cy="469588"/>
      </dsp:txXfrm>
    </dsp:sp>
    <dsp:sp modelId="{1EE33D47-51CC-4CC6-AD9C-16ED460BBA6C}">
      <dsp:nvSpPr>
        <dsp:cNvPr id="0" name=""/>
        <dsp:cNvSpPr/>
      </dsp:nvSpPr>
      <dsp:spPr>
        <a:xfrm>
          <a:off x="9571217" y="2338538"/>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Adoptability</a:t>
          </a:r>
        </a:p>
      </dsp:txBody>
      <dsp:txXfrm>
        <a:off x="9571217" y="2338538"/>
        <a:ext cx="939177" cy="469588"/>
      </dsp:txXfrm>
    </dsp:sp>
    <dsp:sp modelId="{3DB5B19F-888B-4945-A330-B4F5C421562E}">
      <dsp:nvSpPr>
        <dsp:cNvPr id="0" name=""/>
        <dsp:cNvSpPr/>
      </dsp:nvSpPr>
      <dsp:spPr>
        <a:xfrm>
          <a:off x="9571217" y="3005354"/>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err="1">
              <a:latin typeface="Aptos" panose="02110004020202020204"/>
              <a:ea typeface="+mn-ea"/>
              <a:cs typeface="+mn-cs"/>
            </a:rPr>
            <a:t>Implementability</a:t>
          </a:r>
          <a:endParaRPr lang="en-GB" sz="900" kern="1200" dirty="0">
            <a:latin typeface="Aptos" panose="02110004020202020204"/>
            <a:ea typeface="+mn-ea"/>
            <a:cs typeface="+mn-cs"/>
          </a:endParaRPr>
        </a:p>
      </dsp:txBody>
      <dsp:txXfrm>
        <a:off x="9571217" y="3005354"/>
        <a:ext cx="939177" cy="469588"/>
      </dsp:txXfrm>
    </dsp:sp>
    <dsp:sp modelId="{DC8F415F-907B-4F5D-B3BC-F99CC28508CD}">
      <dsp:nvSpPr>
        <dsp:cNvPr id="0" name=""/>
        <dsp:cNvSpPr/>
      </dsp:nvSpPr>
      <dsp:spPr>
        <a:xfrm>
          <a:off x="9571217" y="3672170"/>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Sustainability</a:t>
          </a:r>
        </a:p>
      </dsp:txBody>
      <dsp:txXfrm>
        <a:off x="9571217" y="3672170"/>
        <a:ext cx="939177" cy="469588"/>
      </dsp:txXfrm>
    </dsp:sp>
    <dsp:sp modelId="{7E70043E-F676-4A0A-918E-DA8B7AF016CA}">
      <dsp:nvSpPr>
        <dsp:cNvPr id="0" name=""/>
        <dsp:cNvSpPr/>
      </dsp:nvSpPr>
      <dsp:spPr>
        <a:xfrm>
          <a:off x="10472827" y="1671721"/>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Innovation outcomes</a:t>
          </a:r>
        </a:p>
      </dsp:txBody>
      <dsp:txXfrm>
        <a:off x="10472827" y="1671721"/>
        <a:ext cx="939177" cy="469588"/>
      </dsp:txXfrm>
    </dsp:sp>
    <dsp:sp modelId="{2B292847-9B12-4676-9A81-26619FDBDB1A}">
      <dsp:nvSpPr>
        <dsp:cNvPr id="0" name=""/>
        <dsp:cNvSpPr/>
      </dsp:nvSpPr>
      <dsp:spPr>
        <a:xfrm>
          <a:off x="10707622" y="2338538"/>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Innovation recipient impact</a:t>
          </a:r>
        </a:p>
      </dsp:txBody>
      <dsp:txXfrm>
        <a:off x="10707622" y="2338538"/>
        <a:ext cx="939177" cy="469588"/>
      </dsp:txXfrm>
    </dsp:sp>
    <dsp:sp modelId="{12FD57A5-F0E0-43DC-BF53-06ED155BD96B}">
      <dsp:nvSpPr>
        <dsp:cNvPr id="0" name=""/>
        <dsp:cNvSpPr/>
      </dsp:nvSpPr>
      <dsp:spPr>
        <a:xfrm>
          <a:off x="10707622" y="3005354"/>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Innovation deliverer impact</a:t>
          </a:r>
        </a:p>
      </dsp:txBody>
      <dsp:txXfrm>
        <a:off x="10707622" y="3005354"/>
        <a:ext cx="939177" cy="469588"/>
      </dsp:txXfrm>
    </dsp:sp>
    <dsp:sp modelId="{E2525190-BDAC-4600-BE81-499DD7702EEE}">
      <dsp:nvSpPr>
        <dsp:cNvPr id="0" name=""/>
        <dsp:cNvSpPr/>
      </dsp:nvSpPr>
      <dsp:spPr>
        <a:xfrm>
          <a:off x="10707622" y="3672170"/>
          <a:ext cx="939177" cy="46958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latin typeface="Aptos" panose="02110004020202020204"/>
              <a:ea typeface="+mn-ea"/>
              <a:cs typeface="+mn-cs"/>
            </a:rPr>
            <a:t>System impact</a:t>
          </a:r>
        </a:p>
      </dsp:txBody>
      <dsp:txXfrm>
        <a:off x="10707622" y="3672170"/>
        <a:ext cx="939177" cy="4695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3E133-34EA-4160-BC6F-37FDB5D775FC}">
      <dsp:nvSpPr>
        <dsp:cNvPr id="0" name=""/>
        <dsp:cNvSpPr/>
      </dsp:nvSpPr>
      <dsp:spPr>
        <a:xfrm>
          <a:off x="348243" y="747970"/>
          <a:ext cx="812382" cy="8123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D16B74-AA6C-49B6-94A7-16D9160ADFC5}">
      <dsp:nvSpPr>
        <dsp:cNvPr id="0" name=""/>
        <dsp:cNvSpPr/>
      </dsp:nvSpPr>
      <dsp:spPr>
        <a:xfrm>
          <a:off x="518843" y="918571"/>
          <a:ext cx="471181" cy="4711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600F64-DFE9-41DB-A8F3-186D906FDCEE}">
      <dsp:nvSpPr>
        <dsp:cNvPr id="0" name=""/>
        <dsp:cNvSpPr/>
      </dsp:nvSpPr>
      <dsp:spPr>
        <a:xfrm>
          <a:off x="1334707" y="747970"/>
          <a:ext cx="1914901" cy="812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GB" sz="1100" kern="1200" dirty="0"/>
            <a:t>This is the first robust trial to demonstrate social prescribing can </a:t>
          </a:r>
          <a:r>
            <a:rPr lang="en-GB" sz="1100" b="1" kern="1200" dirty="0"/>
            <a:t>positively impact mental health difficulties for young people</a:t>
          </a:r>
          <a:endParaRPr lang="en-US" sz="1100" kern="1200" dirty="0"/>
        </a:p>
      </dsp:txBody>
      <dsp:txXfrm>
        <a:off x="1334707" y="747970"/>
        <a:ext cx="1914901" cy="812382"/>
      </dsp:txXfrm>
    </dsp:sp>
    <dsp:sp modelId="{14285CB2-D6AF-481A-BD6C-28BE66F40300}">
      <dsp:nvSpPr>
        <dsp:cNvPr id="0" name=""/>
        <dsp:cNvSpPr/>
      </dsp:nvSpPr>
      <dsp:spPr>
        <a:xfrm>
          <a:off x="3583265" y="747970"/>
          <a:ext cx="812382" cy="8123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24D32D-B9AE-498E-8325-B0B3DBC066A0}">
      <dsp:nvSpPr>
        <dsp:cNvPr id="0" name=""/>
        <dsp:cNvSpPr/>
      </dsp:nvSpPr>
      <dsp:spPr>
        <a:xfrm>
          <a:off x="3753865" y="918571"/>
          <a:ext cx="471181" cy="4711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856292-F1B5-42BA-A3E6-BC5997B91D06}">
      <dsp:nvSpPr>
        <dsp:cNvPr id="0" name=""/>
        <dsp:cNvSpPr/>
      </dsp:nvSpPr>
      <dsp:spPr>
        <a:xfrm>
          <a:off x="4569729" y="747970"/>
          <a:ext cx="1914901" cy="812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GB" sz="1100" kern="1200" dirty="0"/>
            <a:t>Novel findings, in addition to above, are an </a:t>
          </a:r>
          <a:r>
            <a:rPr lang="en-GB" sz="1100" b="1" kern="1200" dirty="0"/>
            <a:t>increase in resilience</a:t>
          </a:r>
          <a:endParaRPr lang="en-US" sz="1100" kern="1200" dirty="0"/>
        </a:p>
      </dsp:txBody>
      <dsp:txXfrm>
        <a:off x="4569729" y="747970"/>
        <a:ext cx="1914901" cy="812382"/>
      </dsp:txXfrm>
    </dsp:sp>
    <dsp:sp modelId="{B3FE8A02-41FA-4C5E-B2B6-543BF01739F7}">
      <dsp:nvSpPr>
        <dsp:cNvPr id="0" name=""/>
        <dsp:cNvSpPr/>
      </dsp:nvSpPr>
      <dsp:spPr>
        <a:xfrm>
          <a:off x="6818287" y="747970"/>
          <a:ext cx="812382" cy="8123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0479BD-C1A8-4AC5-A161-66056AA521BA}">
      <dsp:nvSpPr>
        <dsp:cNvPr id="0" name=""/>
        <dsp:cNvSpPr/>
      </dsp:nvSpPr>
      <dsp:spPr>
        <a:xfrm>
          <a:off x="6988887" y="918571"/>
          <a:ext cx="471181" cy="4711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86EA99-B39E-4A59-ACD5-F3D5F1455B77}">
      <dsp:nvSpPr>
        <dsp:cNvPr id="0" name=""/>
        <dsp:cNvSpPr/>
      </dsp:nvSpPr>
      <dsp:spPr>
        <a:xfrm>
          <a:off x="7804751" y="747970"/>
          <a:ext cx="1914901" cy="812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GB" sz="1100" kern="1200" dirty="0"/>
            <a:t>This suggests that social prescribing could be an effective tool in helping support youth mental health in specialist setting whilst they wait for treatment</a:t>
          </a:r>
          <a:endParaRPr lang="en-US" sz="1100" kern="1200" dirty="0"/>
        </a:p>
      </dsp:txBody>
      <dsp:txXfrm>
        <a:off x="7804751" y="747970"/>
        <a:ext cx="1914901" cy="8123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9D13A-6179-45FB-A154-E850434B0016}">
      <dsp:nvSpPr>
        <dsp:cNvPr id="0" name=""/>
        <dsp:cNvSpPr/>
      </dsp:nvSpPr>
      <dsp:spPr>
        <a:xfrm>
          <a:off x="3018382" y="2044146"/>
          <a:ext cx="1553662" cy="155366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GB" sz="1600" kern="1200" dirty="0"/>
            <a:t>SPYN members can access:</a:t>
          </a:r>
        </a:p>
      </dsp:txBody>
      <dsp:txXfrm>
        <a:off x="3245911" y="2271675"/>
        <a:ext cx="1098604" cy="1098604"/>
      </dsp:txXfrm>
    </dsp:sp>
    <dsp:sp modelId="{E29CA27A-654E-45C5-BEB4-6D2D95C1512E}">
      <dsp:nvSpPr>
        <dsp:cNvPr id="0" name=""/>
        <dsp:cNvSpPr/>
      </dsp:nvSpPr>
      <dsp:spPr>
        <a:xfrm rot="16200000">
          <a:off x="3560551" y="1791061"/>
          <a:ext cx="469325" cy="36843"/>
        </a:xfrm>
        <a:custGeom>
          <a:avLst/>
          <a:gdLst/>
          <a:ahLst/>
          <a:cxnLst/>
          <a:rect l="0" t="0" r="0" b="0"/>
          <a:pathLst>
            <a:path>
              <a:moveTo>
                <a:pt x="0" y="18421"/>
              </a:moveTo>
              <a:lnTo>
                <a:pt x="469325" y="1842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783480" y="1797750"/>
        <a:ext cx="23466" cy="23466"/>
      </dsp:txXfrm>
    </dsp:sp>
    <dsp:sp modelId="{AB6BAABB-0F66-4363-9759-30FF9368A7FB}">
      <dsp:nvSpPr>
        <dsp:cNvPr id="0" name=""/>
        <dsp:cNvSpPr/>
      </dsp:nvSpPr>
      <dsp:spPr>
        <a:xfrm>
          <a:off x="3018382" y="21158"/>
          <a:ext cx="1553662" cy="155366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Aptos Display" panose="020F0302020204030204"/>
            </a:rPr>
            <a:t>Networking events &amp; peer support</a:t>
          </a:r>
          <a:endParaRPr lang="en-GB" sz="1400" kern="1200" dirty="0"/>
        </a:p>
      </dsp:txBody>
      <dsp:txXfrm>
        <a:off x="3245911" y="248687"/>
        <a:ext cx="1098604" cy="1098604"/>
      </dsp:txXfrm>
    </dsp:sp>
    <dsp:sp modelId="{C3FA5C9B-76D3-4E84-B580-A735D137BD5E}">
      <dsp:nvSpPr>
        <dsp:cNvPr id="0" name=""/>
        <dsp:cNvSpPr/>
      </dsp:nvSpPr>
      <dsp:spPr>
        <a:xfrm rot="19800000">
          <a:off x="4436530" y="2296809"/>
          <a:ext cx="469325" cy="36843"/>
        </a:xfrm>
        <a:custGeom>
          <a:avLst/>
          <a:gdLst/>
          <a:ahLst/>
          <a:cxnLst/>
          <a:rect l="0" t="0" r="0" b="0"/>
          <a:pathLst>
            <a:path>
              <a:moveTo>
                <a:pt x="0" y="18421"/>
              </a:moveTo>
              <a:lnTo>
                <a:pt x="469325" y="1842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659460" y="2303497"/>
        <a:ext cx="23466" cy="23466"/>
      </dsp:txXfrm>
    </dsp:sp>
    <dsp:sp modelId="{19A49AE9-50C7-49CB-A710-81FA0F99FFCB}">
      <dsp:nvSpPr>
        <dsp:cNvPr id="0" name=""/>
        <dsp:cNvSpPr/>
      </dsp:nvSpPr>
      <dsp:spPr>
        <a:xfrm>
          <a:off x="4770341" y="1032652"/>
          <a:ext cx="1553662" cy="155366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GB" sz="1400" kern="1200" dirty="0"/>
            <a:t>Opportunities to shape policy</a:t>
          </a:r>
        </a:p>
      </dsp:txBody>
      <dsp:txXfrm>
        <a:off x="4997870" y="1260181"/>
        <a:ext cx="1098604" cy="1098604"/>
      </dsp:txXfrm>
    </dsp:sp>
    <dsp:sp modelId="{0EB53F5D-B599-45E8-8AD2-DBDB32F7D96B}">
      <dsp:nvSpPr>
        <dsp:cNvPr id="0" name=""/>
        <dsp:cNvSpPr/>
      </dsp:nvSpPr>
      <dsp:spPr>
        <a:xfrm rot="1800000">
          <a:off x="4436530" y="3308303"/>
          <a:ext cx="469325" cy="36843"/>
        </a:xfrm>
        <a:custGeom>
          <a:avLst/>
          <a:gdLst/>
          <a:ahLst/>
          <a:cxnLst/>
          <a:rect l="0" t="0" r="0" b="0"/>
          <a:pathLst>
            <a:path>
              <a:moveTo>
                <a:pt x="0" y="18421"/>
              </a:moveTo>
              <a:lnTo>
                <a:pt x="469325" y="1842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659460" y="3314991"/>
        <a:ext cx="23466" cy="23466"/>
      </dsp:txXfrm>
    </dsp:sp>
    <dsp:sp modelId="{B6DEB03E-194E-42D3-9A7B-37C29E46A4C1}">
      <dsp:nvSpPr>
        <dsp:cNvPr id="0" name=""/>
        <dsp:cNvSpPr/>
      </dsp:nvSpPr>
      <dsp:spPr>
        <a:xfrm>
          <a:off x="4770341" y="3055640"/>
          <a:ext cx="1553662" cy="155366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GB" sz="1400" kern="1200" dirty="0"/>
            <a:t>Practical resources</a:t>
          </a:r>
        </a:p>
      </dsp:txBody>
      <dsp:txXfrm>
        <a:off x="4997870" y="3283169"/>
        <a:ext cx="1098604" cy="1098604"/>
      </dsp:txXfrm>
    </dsp:sp>
    <dsp:sp modelId="{153C29E9-CB1D-4BDC-B9E2-E6FB047E0548}">
      <dsp:nvSpPr>
        <dsp:cNvPr id="0" name=""/>
        <dsp:cNvSpPr/>
      </dsp:nvSpPr>
      <dsp:spPr>
        <a:xfrm rot="5400000">
          <a:off x="3560551" y="3814050"/>
          <a:ext cx="469325" cy="36843"/>
        </a:xfrm>
        <a:custGeom>
          <a:avLst/>
          <a:gdLst/>
          <a:ahLst/>
          <a:cxnLst/>
          <a:rect l="0" t="0" r="0" b="0"/>
          <a:pathLst>
            <a:path>
              <a:moveTo>
                <a:pt x="0" y="18421"/>
              </a:moveTo>
              <a:lnTo>
                <a:pt x="469325" y="1842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783480" y="3820739"/>
        <a:ext cx="23466" cy="23466"/>
      </dsp:txXfrm>
    </dsp:sp>
    <dsp:sp modelId="{80A8E5E0-356C-49F6-B521-CFD153B36E9A}">
      <dsp:nvSpPr>
        <dsp:cNvPr id="0" name=""/>
        <dsp:cNvSpPr/>
      </dsp:nvSpPr>
      <dsp:spPr>
        <a:xfrm>
          <a:off x="3018382" y="4067135"/>
          <a:ext cx="1553662" cy="155366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GB" sz="1400" kern="1200" dirty="0"/>
            <a:t>News from the sector </a:t>
          </a:r>
        </a:p>
      </dsp:txBody>
      <dsp:txXfrm>
        <a:off x="3245911" y="4294664"/>
        <a:ext cx="1098604" cy="1098604"/>
      </dsp:txXfrm>
    </dsp:sp>
    <dsp:sp modelId="{313F5E69-C922-49C2-9FA7-0ACC5C726AC2}">
      <dsp:nvSpPr>
        <dsp:cNvPr id="0" name=""/>
        <dsp:cNvSpPr/>
      </dsp:nvSpPr>
      <dsp:spPr>
        <a:xfrm rot="9000000">
          <a:off x="2684571" y="3308303"/>
          <a:ext cx="469325" cy="36843"/>
        </a:xfrm>
        <a:custGeom>
          <a:avLst/>
          <a:gdLst/>
          <a:ahLst/>
          <a:cxnLst/>
          <a:rect l="0" t="0" r="0" b="0"/>
          <a:pathLst>
            <a:path>
              <a:moveTo>
                <a:pt x="0" y="18421"/>
              </a:moveTo>
              <a:lnTo>
                <a:pt x="469325" y="1842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907501" y="3314991"/>
        <a:ext cx="23466" cy="23466"/>
      </dsp:txXfrm>
    </dsp:sp>
    <dsp:sp modelId="{8C32093A-BF45-467E-B9C7-67CD73FDAF63}">
      <dsp:nvSpPr>
        <dsp:cNvPr id="0" name=""/>
        <dsp:cNvSpPr/>
      </dsp:nvSpPr>
      <dsp:spPr>
        <a:xfrm>
          <a:off x="1266423" y="3055640"/>
          <a:ext cx="1553662" cy="155366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GB" sz="1400" kern="1200" dirty="0"/>
            <a:t>Latest research</a:t>
          </a:r>
        </a:p>
      </dsp:txBody>
      <dsp:txXfrm>
        <a:off x="1493952" y="3283169"/>
        <a:ext cx="1098604" cy="1098604"/>
      </dsp:txXfrm>
    </dsp:sp>
    <dsp:sp modelId="{1897BCBD-848E-4872-9B87-93E3ABE2F3E0}">
      <dsp:nvSpPr>
        <dsp:cNvPr id="0" name=""/>
        <dsp:cNvSpPr/>
      </dsp:nvSpPr>
      <dsp:spPr>
        <a:xfrm rot="12600000">
          <a:off x="2684571" y="2296809"/>
          <a:ext cx="469325" cy="36843"/>
        </a:xfrm>
        <a:custGeom>
          <a:avLst/>
          <a:gdLst/>
          <a:ahLst/>
          <a:cxnLst/>
          <a:rect l="0" t="0" r="0" b="0"/>
          <a:pathLst>
            <a:path>
              <a:moveTo>
                <a:pt x="0" y="18421"/>
              </a:moveTo>
              <a:lnTo>
                <a:pt x="469325" y="1842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907501" y="2303497"/>
        <a:ext cx="23466" cy="23466"/>
      </dsp:txXfrm>
    </dsp:sp>
    <dsp:sp modelId="{ABA48788-803A-4BDC-881E-1CF1E1ACE21E}">
      <dsp:nvSpPr>
        <dsp:cNvPr id="0" name=""/>
        <dsp:cNvSpPr/>
      </dsp:nvSpPr>
      <dsp:spPr>
        <a:xfrm>
          <a:off x="1266423" y="1032652"/>
          <a:ext cx="1553662" cy="155366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GB" sz="1400" kern="1200" dirty="0"/>
            <a:t>Training</a:t>
          </a:r>
        </a:p>
      </dsp:txBody>
      <dsp:txXfrm>
        <a:off x="1493952" y="1260181"/>
        <a:ext cx="1098604" cy="1098604"/>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2F70B-4A91-4305-A917-89D4938BB657}" type="datetimeFigureOut">
              <a:rPr lang="en-GB" smtClean="0"/>
              <a:t>13/11/2025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EFD5FA-A341-4F07-A531-4F3AE44E9FE1}" type="slidenum">
              <a:rPr lang="en-GB" smtClean="0"/>
              <a:t>‹#›</a:t>
            </a:fld>
            <a:endParaRPr lang="en-GB"/>
          </a:p>
        </p:txBody>
      </p:sp>
    </p:spTree>
    <p:extLst>
      <p:ext uri="{BB962C8B-B14F-4D97-AF65-F5344CB8AC3E}">
        <p14:creationId xmlns:p14="http://schemas.microsoft.com/office/powerpoint/2010/main" val="3344231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Outline myself and background</a:t>
            </a:r>
          </a:p>
          <a:p>
            <a:r>
              <a:rPr lang="en-GB" dirty="0"/>
              <a:t>SPYN – 1300 organisations committed to evidence and embedding youth social prescribing</a:t>
            </a:r>
          </a:p>
          <a:p>
            <a:r>
              <a:rPr lang="en-GB" dirty="0"/>
              <a:t>National Centre – collaboration between National academy for Social Prescribing and UCL, to help evidence inform policy</a:t>
            </a:r>
          </a:p>
          <a:p>
            <a:endParaRPr lang="en-GB"/>
          </a:p>
          <a:p>
            <a:r>
              <a:rPr lang="en-GB" dirty="0"/>
              <a:t>Explore youth social prescribing in the context of practice, policy and research </a:t>
            </a:r>
          </a:p>
        </p:txBody>
      </p:sp>
      <p:sp>
        <p:nvSpPr>
          <p:cNvPr id="4" name="Slide Number Placeholder 3"/>
          <p:cNvSpPr>
            <a:spLocks noGrp="1"/>
          </p:cNvSpPr>
          <p:nvPr>
            <p:ph type="sldNum" sz="quarter" idx="5"/>
          </p:nvPr>
        </p:nvSpPr>
        <p:spPr/>
        <p:txBody>
          <a:bodyPr/>
          <a:lstStyle/>
          <a:p>
            <a:fld id="{DB11062B-36C2-CD48-A7E1-8522BFCF14EB}" type="slidenum">
              <a:rPr lang="en-US" smtClean="0"/>
              <a:t>1</a:t>
            </a:fld>
            <a:endParaRPr lang="en-US"/>
          </a:p>
        </p:txBody>
      </p:sp>
    </p:spTree>
    <p:extLst>
      <p:ext uri="{BB962C8B-B14F-4D97-AF65-F5344CB8AC3E}">
        <p14:creationId xmlns:p14="http://schemas.microsoft.com/office/powerpoint/2010/main" val="545914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35577-290E-44CE-4A0B-7647BB8F6F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52202-BF96-D2E3-F962-12B524DFAD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5EB3B1-6059-ED48-7C7F-022F9D348F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total, 449 participants were included in the analysis (Table 1). The mean age of the analytical sample was approximately 14 years (SD=1.72). About two thirds of participants identified themselves as females, 31.2% as males and 2.4% as other. Regarding ethnicity, 17.8% of participants were from minority backgrounds. Around one third of participants took free school meals. There were 31.0% participants from the most deprived IMD quintile in contrast to only 8.5% from the least deprived quintile. Broadly speaking, the intervention and control groups shared similar socio-demographic profiles except that there was a higher percentage of participants from minority ethnic backgrounds in the control group (21.9% vs 14.5%), and a higher percentage of participants from the most deprived IMD quintile in the intervention group (35.5% vs 25.4%). </a:t>
            </a:r>
          </a:p>
          <a:p>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Data were analysed using growth curve modelling to depict changes in each of the outcome measures across three time points (baseline, 3-month and 6-month follow-up). Time was modelled as a discrete variable, allowing for non-linear trajectories. In addition to intervention group, predictors in each model included age (centred at age 11), gender, ethnicity, free school meal, and IMD quintiles to account for potential differences at baseline. Moreover, we included an interaction term between intervention group and time variable to assess differences in growth rate by intervention groups. We allowed intercept to vary across participants. Time, however, was treated as fixed across participants due to a small number of time points. All analyses were conducted in Stata V18.0. A p-value &lt; 0.05 was considered statistically significant, and p-value &lt; 0.1 as marginally significantly</a:t>
            </a:r>
            <a:endParaRPr lang="en-US" dirty="0"/>
          </a:p>
        </p:txBody>
      </p:sp>
      <p:sp>
        <p:nvSpPr>
          <p:cNvPr id="4" name="Slide Number Placeholder 3">
            <a:extLst>
              <a:ext uri="{FF2B5EF4-FFF2-40B4-BE49-F238E27FC236}">
                <a16:creationId xmlns:a16="http://schemas.microsoft.com/office/drawing/2014/main" id="{B704E82F-ADC1-7A5F-C69F-DAAD03E0BFA7}"/>
              </a:ext>
            </a:extLst>
          </p:cNvPr>
          <p:cNvSpPr>
            <a:spLocks noGrp="1"/>
          </p:cNvSpPr>
          <p:nvPr>
            <p:ph type="sldNum" sz="quarter" idx="5"/>
          </p:nvPr>
        </p:nvSpPr>
        <p:spPr/>
        <p:txBody>
          <a:bodyPr/>
          <a:lstStyle/>
          <a:p>
            <a:fld id="{DB11062B-36C2-CD48-A7E1-8522BFCF14EB}" type="slidenum">
              <a:rPr lang="en-US" smtClean="0"/>
              <a:t>10</a:t>
            </a:fld>
            <a:endParaRPr lang="en-US"/>
          </a:p>
        </p:txBody>
      </p:sp>
    </p:spTree>
    <p:extLst>
      <p:ext uri="{BB962C8B-B14F-4D97-AF65-F5344CB8AC3E}">
        <p14:creationId xmlns:p14="http://schemas.microsoft.com/office/powerpoint/2010/main" val="423806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SDQ is a validated emotional and </a:t>
            </a:r>
            <a:r>
              <a:rPr lang="en-GB" dirty="0" err="1"/>
              <a:t>behaviorula</a:t>
            </a:r>
            <a:r>
              <a:rPr lang="en-GB" dirty="0"/>
              <a:t> screening questionnaire used in CAMHS to understand the difficulties are facing when it comes to their mental health. It asks young people about their: emotional, conduct, </a:t>
            </a:r>
            <a:r>
              <a:rPr lang="en-GB" dirty="0" err="1"/>
              <a:t>hyperactiviy</a:t>
            </a:r>
            <a:r>
              <a:rPr lang="en-GB" dirty="0"/>
              <a:t> and peer difficulties, as well as prosocial behaviour. Scores can be looked at by looking across the 4 difficulties subscales (emotional, conduct, </a:t>
            </a:r>
            <a:r>
              <a:rPr lang="en-GB" dirty="0" err="1"/>
              <a:t>hyperactiviy</a:t>
            </a:r>
            <a:r>
              <a:rPr lang="en-GB" dirty="0"/>
              <a:t> and peer difficulties) to estimate total </a:t>
            </a:r>
            <a:r>
              <a:rPr lang="en-GB" dirty="0" err="1"/>
              <a:t>difficulities</a:t>
            </a:r>
            <a:r>
              <a:rPr lang="en-GB" dirty="0"/>
              <a:t>, or looked at individually</a:t>
            </a:r>
          </a:p>
          <a:p>
            <a:pPr>
              <a:defRPr/>
            </a:pPr>
            <a:endParaRPr lang="en-GB"/>
          </a:p>
          <a:p>
            <a:pPr>
              <a:defRPr/>
            </a:pPr>
            <a:endParaRPr lang="en-GB"/>
          </a:p>
          <a:p>
            <a:pPr marL="0" marR="0" lvl="0" indent="0" algn="l" defTabSz="914400">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shows predicted trajectories by intervention group from the growth curve model on total SDQ difficulties. For the intervention group, total SDQ difficulties decreased by 0.15 SD (95% CI: -0.25 to -0.04, p=0.006) between baseline and 6-month follow-up. In contrast, there was little change by 6-month for the control group (slope: 0.01, 95% CI: -0.10 to 0.13, p=0.822). Zoning in specific domains of SDQ difficulties (Table S1 &amp; Figure S2), we found significant or marginally significant group differences in the rate of change in conduct problems, hyperactivity and peer relationship domains, but no difference in emotional symptoms domain. Figure 1b shows the predicted trajectories of a positive SDQ domain, prosocial behaviour (see also Table S1). The intervention and control groups showed significantly different trajectories between baseline and 6-month (slope difference: 0.20, 95% CI: 0.02 to 0.38, p=0.032). Specifically, the control group experienced a decrease in prosocial behaviours (slope: -0.13, 95% CI: -0.26 to 0.01, p=0.066) in contrast to a slight increase (not statistically significant) for the intervention group (slope: 0.07, 95% CI: -0.05 to 0.19, p=0.242). </a:t>
            </a:r>
            <a:endParaRPr lang="en-GB" dirty="0"/>
          </a:p>
          <a:p>
            <a:endParaRPr lang="en-US"/>
          </a:p>
        </p:txBody>
      </p:sp>
      <p:sp>
        <p:nvSpPr>
          <p:cNvPr id="4" name="Slide Number Placeholder 3"/>
          <p:cNvSpPr>
            <a:spLocks noGrp="1"/>
          </p:cNvSpPr>
          <p:nvPr>
            <p:ph type="sldNum" sz="quarter" idx="5"/>
          </p:nvPr>
        </p:nvSpPr>
        <p:spPr/>
        <p:txBody>
          <a:bodyPr/>
          <a:lstStyle/>
          <a:p>
            <a:fld id="{DB11062B-36C2-CD48-A7E1-8522BFCF14EB}" type="slidenum">
              <a:rPr lang="en-US" smtClean="0"/>
              <a:t>11</a:t>
            </a:fld>
            <a:endParaRPr lang="en-US"/>
          </a:p>
        </p:txBody>
      </p:sp>
    </p:spTree>
    <p:extLst>
      <p:ext uri="{BB962C8B-B14F-4D97-AF65-F5344CB8AC3E}">
        <p14:creationId xmlns:p14="http://schemas.microsoft.com/office/powerpoint/2010/main" val="1214168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F1A07-3AE5-1394-11F5-8B30E985B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6B0FB-DB12-F21E-ACBF-7F1DDC1E33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4F8E5D-5BD1-3644-CEDF-28D50285521C}"/>
              </a:ext>
            </a:extLst>
          </p:cNvPr>
          <p:cNvSpPr>
            <a:spLocks noGrp="1"/>
          </p:cNvSpPr>
          <p:nvPr>
            <p:ph type="body" idx="1"/>
          </p:nvPr>
        </p:nvSpPr>
        <p:spPr/>
        <p:txBody>
          <a:bodyPr/>
          <a:lstStyle/>
          <a:p>
            <a:r>
              <a:rPr lang="en-GB" dirty="0"/>
              <a:t>RCADS is a validated questionnaire exploring anxiety and depression people.  We used the RCADS 11 (11 questions) which explores anxiety and depression. </a:t>
            </a:r>
          </a:p>
          <a:p>
            <a:endParaRPr lang="en-US"/>
          </a:p>
          <a:p>
            <a:r>
              <a:rPr lang="en-US" dirty="0"/>
              <a:t>There were no significant difference at 3 or 6 months for anxiety or depression</a:t>
            </a:r>
          </a:p>
        </p:txBody>
      </p:sp>
      <p:sp>
        <p:nvSpPr>
          <p:cNvPr id="4" name="Slide Number Placeholder 3">
            <a:extLst>
              <a:ext uri="{FF2B5EF4-FFF2-40B4-BE49-F238E27FC236}">
                <a16:creationId xmlns:a16="http://schemas.microsoft.com/office/drawing/2014/main" id="{5CDDCA10-BE4E-3EDE-3322-5A5E69F25AF9}"/>
              </a:ext>
            </a:extLst>
          </p:cNvPr>
          <p:cNvSpPr>
            <a:spLocks noGrp="1"/>
          </p:cNvSpPr>
          <p:nvPr>
            <p:ph type="sldNum" sz="quarter" idx="5"/>
          </p:nvPr>
        </p:nvSpPr>
        <p:spPr/>
        <p:txBody>
          <a:bodyPr/>
          <a:lstStyle/>
          <a:p>
            <a:fld id="{DB11062B-36C2-CD48-A7E1-8522BFCF14EB}" type="slidenum">
              <a:rPr lang="en-US" smtClean="0"/>
              <a:t>12</a:t>
            </a:fld>
            <a:endParaRPr lang="en-US"/>
          </a:p>
        </p:txBody>
      </p:sp>
    </p:spTree>
    <p:extLst>
      <p:ext uri="{BB962C8B-B14F-4D97-AF65-F5344CB8AC3E}">
        <p14:creationId xmlns:p14="http://schemas.microsoft.com/office/powerpoint/2010/main" val="901239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A8690-CD64-7ABE-F43D-FFDF7B07A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6911A9-979C-C8F2-E2E7-82C5BFFC7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52B166-7A16-07DB-0F3D-29801DB78D62}"/>
              </a:ext>
            </a:extLst>
          </p:cNvPr>
          <p:cNvSpPr>
            <a:spLocks noGrp="1"/>
          </p:cNvSpPr>
          <p:nvPr>
            <p:ph type="body" idx="1"/>
          </p:nvPr>
        </p:nvSpPr>
        <p:spPr/>
        <p:txBody>
          <a:bodyPr/>
          <a:lstStyle/>
          <a:p>
            <a:r>
              <a:rPr lang="en-GB" dirty="0"/>
              <a:t>RCADS is a validated questionnaire exploring anxiety and depression people.  We used the RCADS 11 (11 questions) which explores anxiety and depression. </a:t>
            </a:r>
          </a:p>
          <a:p>
            <a:endParaRPr lang="en-US"/>
          </a:p>
          <a:p>
            <a:r>
              <a:rPr lang="en-US" dirty="0"/>
              <a:t>There were no significant difference at 3 or 6 months for anxiety or depression</a:t>
            </a:r>
          </a:p>
        </p:txBody>
      </p:sp>
      <p:sp>
        <p:nvSpPr>
          <p:cNvPr id="4" name="Slide Number Placeholder 3">
            <a:extLst>
              <a:ext uri="{FF2B5EF4-FFF2-40B4-BE49-F238E27FC236}">
                <a16:creationId xmlns:a16="http://schemas.microsoft.com/office/drawing/2014/main" id="{C409F8F3-0E7A-C02F-FF9A-E0598D81C514}"/>
              </a:ext>
            </a:extLst>
          </p:cNvPr>
          <p:cNvSpPr>
            <a:spLocks noGrp="1"/>
          </p:cNvSpPr>
          <p:nvPr>
            <p:ph type="sldNum" sz="quarter" idx="5"/>
          </p:nvPr>
        </p:nvSpPr>
        <p:spPr/>
        <p:txBody>
          <a:bodyPr/>
          <a:lstStyle/>
          <a:p>
            <a:fld id="{DB11062B-36C2-CD48-A7E1-8522BFCF14EB}" type="slidenum">
              <a:rPr lang="en-US" smtClean="0"/>
              <a:t>13</a:t>
            </a:fld>
            <a:endParaRPr lang="en-US"/>
          </a:p>
        </p:txBody>
      </p:sp>
    </p:spTree>
    <p:extLst>
      <p:ext uri="{BB962C8B-B14F-4D97-AF65-F5344CB8AC3E}">
        <p14:creationId xmlns:p14="http://schemas.microsoft.com/office/powerpoint/2010/main" val="841800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9E440-A1BA-EFC7-91B4-96F2A28F8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0C26F-9E8E-32A8-C0E6-3DB2438B2F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B61FD5-54EF-0CA1-EAC0-194B94C253F2}"/>
              </a:ext>
            </a:extLst>
          </p:cNvPr>
          <p:cNvSpPr>
            <a:spLocks noGrp="1"/>
          </p:cNvSpPr>
          <p:nvPr>
            <p:ph type="body" idx="1"/>
          </p:nvPr>
        </p:nvSpPr>
        <p:spPr/>
        <p:txBody>
          <a:bodyPr/>
          <a:lstStyle/>
          <a:p>
            <a:r>
              <a:rPr lang="en-US" dirty="0"/>
              <a:t>The student </a:t>
            </a:r>
            <a:r>
              <a:rPr lang="en-US" dirty="0" err="1"/>
              <a:t>resiliabce</a:t>
            </a:r>
            <a:r>
              <a:rPr lang="en-US" dirty="0"/>
              <a:t> survey is a validates </a:t>
            </a:r>
            <a:r>
              <a:rPr lang="en-US" dirty="0" err="1"/>
              <a:t>meaure</a:t>
            </a:r>
            <a:r>
              <a:rPr lang="en-US" dirty="0"/>
              <a:t> of </a:t>
            </a:r>
            <a:r>
              <a:rPr lang="en-US" dirty="0" err="1"/>
              <a:t>resilisence</a:t>
            </a:r>
            <a:r>
              <a:rPr lang="en-US" dirty="0"/>
              <a:t> for young people. It has 12 </a:t>
            </a:r>
            <a:r>
              <a:rPr lang="en-US" dirty="0" err="1"/>
              <a:t>subscalesmeasuring</a:t>
            </a:r>
            <a:r>
              <a:rPr lang="en-US" dirty="0"/>
              <a:t> perceptions of their individual characteristics as well as protective factors embedded in the environment. However, after consultation with our youth advisory group, we only used the following ones, which asked young people about: community connection, participation in community life, self-esteem, </a:t>
            </a:r>
            <a:r>
              <a:rPr lang="en-US" dirty="0" err="1"/>
              <a:t>empthy</a:t>
            </a:r>
            <a:r>
              <a:rPr lang="en-US" dirty="0"/>
              <a:t>, problem solving,  and goals and </a:t>
            </a:r>
            <a:r>
              <a:rPr lang="en-US" dirty="0" err="1"/>
              <a:t>aspriations</a:t>
            </a:r>
            <a:r>
              <a:rPr lang="en-US" dirty="0"/>
              <a:t>. </a:t>
            </a:r>
          </a:p>
        </p:txBody>
      </p:sp>
      <p:sp>
        <p:nvSpPr>
          <p:cNvPr id="4" name="Slide Number Placeholder 3">
            <a:extLst>
              <a:ext uri="{FF2B5EF4-FFF2-40B4-BE49-F238E27FC236}">
                <a16:creationId xmlns:a16="http://schemas.microsoft.com/office/drawing/2014/main" id="{7E5673FE-D532-3BF0-A191-9A64882E6239}"/>
              </a:ext>
            </a:extLst>
          </p:cNvPr>
          <p:cNvSpPr>
            <a:spLocks noGrp="1"/>
          </p:cNvSpPr>
          <p:nvPr>
            <p:ph type="sldNum" sz="quarter" idx="5"/>
          </p:nvPr>
        </p:nvSpPr>
        <p:spPr/>
        <p:txBody>
          <a:bodyPr/>
          <a:lstStyle/>
          <a:p>
            <a:fld id="{DB11062B-36C2-CD48-A7E1-8522BFCF14EB}" type="slidenum">
              <a:rPr lang="en-US" smtClean="0"/>
              <a:t>14</a:t>
            </a:fld>
            <a:endParaRPr lang="en-US"/>
          </a:p>
        </p:txBody>
      </p:sp>
    </p:spTree>
    <p:extLst>
      <p:ext uri="{BB962C8B-B14F-4D97-AF65-F5344CB8AC3E}">
        <p14:creationId xmlns:p14="http://schemas.microsoft.com/office/powerpoint/2010/main" val="4119780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CA6AF-2875-296E-4979-FE8C79D19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F5586-2F1E-9F2E-6055-5B1BDD1B96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A863DE-E773-C359-DD8A-EFCF22A10AD5}"/>
              </a:ext>
            </a:extLst>
          </p:cNvPr>
          <p:cNvSpPr>
            <a:spLocks noGrp="1"/>
          </p:cNvSpPr>
          <p:nvPr>
            <p:ph type="body" idx="1"/>
          </p:nvPr>
        </p:nvSpPr>
        <p:spPr/>
        <p:txBody>
          <a:bodyPr/>
          <a:lstStyle/>
          <a:p>
            <a:r>
              <a:rPr lang="en-US" dirty="0"/>
              <a:t>Purposeful sampling included age, gender, </a:t>
            </a:r>
            <a:r>
              <a:rPr lang="en-US" dirty="0" err="1"/>
              <a:t>difficultues</a:t>
            </a:r>
            <a:r>
              <a:rPr lang="en-US" dirty="0"/>
              <a:t>, and location</a:t>
            </a:r>
          </a:p>
          <a:p>
            <a:endParaRPr lang="en-US"/>
          </a:p>
          <a:p>
            <a:r>
              <a:rPr lang="en-US" dirty="0"/>
              <a:t>These were not necessarily dyads of </a:t>
            </a:r>
            <a:r>
              <a:rPr lang="en-US" dirty="0" err="1"/>
              <a:t>chilren</a:t>
            </a:r>
            <a:r>
              <a:rPr lang="en-US" dirty="0"/>
              <a:t> and </a:t>
            </a:r>
            <a:r>
              <a:rPr lang="en-US" dirty="0" err="1"/>
              <a:t>yonung</a:t>
            </a:r>
            <a:r>
              <a:rPr lang="en-US" dirty="0"/>
              <a:t> people </a:t>
            </a:r>
          </a:p>
          <a:p>
            <a:endParaRPr lang="en-US"/>
          </a:p>
          <a:p>
            <a:r>
              <a:rPr lang="en-US" dirty="0"/>
              <a:t>Here is a </a:t>
            </a:r>
            <a:r>
              <a:rPr lang="en-US" dirty="0" err="1"/>
              <a:t>diagrame</a:t>
            </a:r>
            <a:r>
              <a:rPr lang="en-US" dirty="0"/>
              <a:t> showing the 7 different mechanisms and the 4 contextual factors on how they relate, the mechanisms in the darker green were deemed by the research team to be core </a:t>
            </a:r>
            <a:r>
              <a:rPr lang="en-US" dirty="0" err="1"/>
              <a:t>mechansism</a:t>
            </a:r>
            <a:r>
              <a:rPr lang="en-US" dirty="0"/>
              <a:t> based on participants analysis and were present across all young people , whilst those in lighter green are </a:t>
            </a:r>
            <a:r>
              <a:rPr lang="en-US" dirty="0" err="1"/>
              <a:t>additoinal</a:t>
            </a:r>
            <a:r>
              <a:rPr lang="en-US" dirty="0"/>
              <a:t> </a:t>
            </a:r>
            <a:r>
              <a:rPr lang="en-US" dirty="0" err="1"/>
              <a:t>mechnaisms</a:t>
            </a:r>
            <a:r>
              <a:rPr lang="en-US" dirty="0"/>
              <a:t>, which were experienced by some, but not all </a:t>
            </a:r>
            <a:r>
              <a:rPr lang="en-US" dirty="0" err="1"/>
              <a:t>particpiants</a:t>
            </a:r>
            <a:endParaRPr lang="en-US" dirty="0"/>
          </a:p>
        </p:txBody>
      </p:sp>
      <p:sp>
        <p:nvSpPr>
          <p:cNvPr id="4" name="Slide Number Placeholder 3">
            <a:extLst>
              <a:ext uri="{FF2B5EF4-FFF2-40B4-BE49-F238E27FC236}">
                <a16:creationId xmlns:a16="http://schemas.microsoft.com/office/drawing/2014/main" id="{5D7FDADC-D2AD-FCB8-E1E8-0D70E7B1E338}"/>
              </a:ext>
            </a:extLst>
          </p:cNvPr>
          <p:cNvSpPr>
            <a:spLocks noGrp="1"/>
          </p:cNvSpPr>
          <p:nvPr>
            <p:ph type="sldNum" sz="quarter" idx="5"/>
          </p:nvPr>
        </p:nvSpPr>
        <p:spPr/>
        <p:txBody>
          <a:bodyPr/>
          <a:lstStyle/>
          <a:p>
            <a:fld id="{DB11062B-36C2-CD48-A7E1-8522BFCF14EB}" type="slidenum">
              <a:rPr lang="en-US" smtClean="0"/>
              <a:t>15</a:t>
            </a:fld>
            <a:endParaRPr lang="en-US"/>
          </a:p>
        </p:txBody>
      </p:sp>
    </p:spTree>
    <p:extLst>
      <p:ext uri="{BB962C8B-B14F-4D97-AF65-F5344CB8AC3E}">
        <p14:creationId xmlns:p14="http://schemas.microsoft.com/office/powerpoint/2010/main" val="1691605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6F8C5-726F-DE2F-A21E-79D69E515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C1F0CC-FA6E-0F47-DBC5-528DFCD5FB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B4DC5-1686-9AD0-F35D-2867140AF045}"/>
              </a:ext>
            </a:extLst>
          </p:cNvPr>
          <p:cNvSpPr>
            <a:spLocks noGrp="1"/>
          </p:cNvSpPr>
          <p:nvPr>
            <p:ph type="body" idx="1"/>
          </p:nvPr>
        </p:nvSpPr>
        <p:spPr/>
        <p:txBody>
          <a:bodyPr/>
          <a:lstStyle/>
          <a:p>
            <a:r>
              <a:rPr lang="en-US" dirty="0"/>
              <a:t>M1: </a:t>
            </a:r>
            <a:r>
              <a:rPr lang="en-US" dirty="0" err="1"/>
              <a:t>Nuilding</a:t>
            </a:r>
            <a:r>
              <a:rPr lang="en-US" dirty="0"/>
              <a:t> Trusted relationships</a:t>
            </a:r>
          </a:p>
          <a:p>
            <a:endParaRPr lang="en-US"/>
          </a:p>
          <a:p>
            <a:r>
              <a:rPr lang="en-US" dirty="0"/>
              <a:t>Building a trusted </a:t>
            </a:r>
            <a:r>
              <a:rPr lang="en-US" dirty="0" err="1"/>
              <a:t>relatoinship</a:t>
            </a:r>
            <a:r>
              <a:rPr lang="en-US" dirty="0"/>
              <a:t> as </a:t>
            </a:r>
            <a:r>
              <a:rPr lang="en-US" dirty="0" err="1"/>
              <a:t>foundatoinal</a:t>
            </a:r>
            <a:r>
              <a:rPr lang="en-US" dirty="0"/>
              <a:t> between the link worker and young person that enabled </a:t>
            </a:r>
            <a:r>
              <a:rPr lang="en-US" dirty="0" err="1"/>
              <a:t>engagemnt</a:t>
            </a:r>
            <a:r>
              <a:rPr lang="en-US" dirty="0"/>
              <a:t> and therapeutic benefit. Many young people felt nervous about meeting a new professional (often as they had had previous negative </a:t>
            </a:r>
            <a:r>
              <a:rPr lang="en-US" dirty="0" err="1"/>
              <a:t>experieces</a:t>
            </a:r>
            <a:r>
              <a:rPr lang="en-US" dirty="0"/>
              <a:t> with </a:t>
            </a:r>
            <a:r>
              <a:rPr lang="en-US" dirty="0" err="1"/>
              <a:t>sevrices</a:t>
            </a:r>
            <a:r>
              <a:rPr lang="en-US" dirty="0"/>
              <a:t>, as well as due to </a:t>
            </a:r>
            <a:r>
              <a:rPr lang="en-US" dirty="0" err="1"/>
              <a:t>undelying</a:t>
            </a:r>
            <a:r>
              <a:rPr lang="en-US" dirty="0"/>
              <a:t> anxiety from mental health. Building a trusted </a:t>
            </a:r>
            <a:r>
              <a:rPr lang="en-US" dirty="0" err="1"/>
              <a:t>relatoinship</a:t>
            </a:r>
            <a:r>
              <a:rPr lang="en-US" dirty="0"/>
              <a:t> </a:t>
            </a:r>
            <a:r>
              <a:rPr lang="en-US" dirty="0" err="1"/>
              <a:t>hiunged</a:t>
            </a:r>
            <a:r>
              <a:rPr lang="en-US" dirty="0"/>
              <a:t> on the link workers non0judgemental and </a:t>
            </a:r>
            <a:r>
              <a:rPr lang="en-US" dirty="0" err="1"/>
              <a:t>stregtns</a:t>
            </a:r>
            <a:r>
              <a:rPr lang="en-US" dirty="0"/>
              <a:t> based approach [</a:t>
            </a:r>
            <a:r>
              <a:rPr lang="en-US" dirty="0" err="1"/>
              <a:t>quuote</a:t>
            </a:r>
            <a:endParaRPr lang="en-US"/>
          </a:p>
          <a:p>
            <a:endParaRPr lang="en-US"/>
          </a:p>
          <a:p>
            <a:r>
              <a:rPr lang="en-US" dirty="0"/>
              <a:t>Caregivers were often surprised at how well their child connected with their link worker, attributing this to strong listening and communication skills [quote]</a:t>
            </a:r>
          </a:p>
          <a:p>
            <a:endParaRPr lang="en-US"/>
          </a:p>
          <a:p>
            <a:r>
              <a:rPr lang="en-US" dirty="0"/>
              <a:t>Another central mechanism of social prescribing was the opportunity for young people to exercise autonomy and agency over where, how, and with whom support was delivered. Young people particularly valued the opportunity to co-create session plans and referrals to activities based on their preferences and interests. Often </a:t>
            </a:r>
            <a:r>
              <a:rPr lang="en-US" dirty="0" err="1"/>
              <a:t>yong</a:t>
            </a:r>
            <a:r>
              <a:rPr lang="en-US" dirty="0"/>
              <a:t> people </a:t>
            </a:r>
            <a:r>
              <a:rPr lang="en-US" dirty="0" err="1"/>
              <a:t>hadbt</a:t>
            </a:r>
            <a:r>
              <a:rPr lang="en-US" dirty="0"/>
              <a:t> bene able to </a:t>
            </a:r>
            <a:r>
              <a:rPr lang="en-US" dirty="0" err="1"/>
              <a:t>excerise</a:t>
            </a:r>
            <a:r>
              <a:rPr lang="en-US" dirty="0"/>
              <a:t> choice </a:t>
            </a:r>
            <a:r>
              <a:rPr lang="en-US" dirty="0" err="1"/>
              <a:t>nefore</a:t>
            </a:r>
            <a:r>
              <a:rPr lang="en-US" dirty="0"/>
              <a:t> so this was the first opportunity they had, this ranged form how to </a:t>
            </a:r>
            <a:r>
              <a:rPr lang="en-US" dirty="0" err="1"/>
              <a:t>socal</a:t>
            </a:r>
            <a:r>
              <a:rPr lang="en-US" dirty="0"/>
              <a:t> </a:t>
            </a:r>
            <a:r>
              <a:rPr lang="en-US" dirty="0" err="1"/>
              <a:t>prescrbing</a:t>
            </a:r>
            <a:r>
              <a:rPr lang="en-US" dirty="0"/>
              <a:t> was delivered, to the activities they were interested in </a:t>
            </a:r>
          </a:p>
          <a:p>
            <a:endParaRPr lang="en-US"/>
          </a:p>
        </p:txBody>
      </p:sp>
      <p:sp>
        <p:nvSpPr>
          <p:cNvPr id="4" name="Slide Number Placeholder 3">
            <a:extLst>
              <a:ext uri="{FF2B5EF4-FFF2-40B4-BE49-F238E27FC236}">
                <a16:creationId xmlns:a16="http://schemas.microsoft.com/office/drawing/2014/main" id="{61BEF435-BFA4-7818-22FC-92148C140B98}"/>
              </a:ext>
            </a:extLst>
          </p:cNvPr>
          <p:cNvSpPr>
            <a:spLocks noGrp="1"/>
          </p:cNvSpPr>
          <p:nvPr>
            <p:ph type="sldNum" sz="quarter" idx="5"/>
          </p:nvPr>
        </p:nvSpPr>
        <p:spPr/>
        <p:txBody>
          <a:bodyPr/>
          <a:lstStyle/>
          <a:p>
            <a:fld id="{DB11062B-36C2-CD48-A7E1-8522BFCF14EB}" type="slidenum">
              <a:rPr lang="en-US" smtClean="0"/>
              <a:t>16</a:t>
            </a:fld>
            <a:endParaRPr lang="en-US"/>
          </a:p>
        </p:txBody>
      </p:sp>
    </p:spTree>
    <p:extLst>
      <p:ext uri="{BB962C8B-B14F-4D97-AF65-F5344CB8AC3E}">
        <p14:creationId xmlns:p14="http://schemas.microsoft.com/office/powerpoint/2010/main" val="30098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4B6B4-83A3-C31D-E04E-CE46E8F07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A7850E-E62F-B443-9778-DBB75EF169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DBBE5-DB18-4C0C-DDD3-07DD5AF919E9}"/>
              </a:ext>
            </a:extLst>
          </p:cNvPr>
          <p:cNvSpPr>
            <a:spLocks noGrp="1"/>
          </p:cNvSpPr>
          <p:nvPr>
            <p:ph type="body" idx="1"/>
          </p:nvPr>
        </p:nvSpPr>
        <p:spPr/>
        <p:txBody>
          <a:bodyPr/>
          <a:lstStyle/>
          <a:p>
            <a:r>
              <a:rPr lang="en-US" dirty="0"/>
              <a:t>Some young people with more complex presentations – such as neurodivergence, trauma, and severe social anxiety – faced greater barriers to engaging in link worker meetings and community activities. Ti successfully7 navigate this, link worker had to be more creative in terms of how they approached social </a:t>
            </a:r>
            <a:r>
              <a:rPr lang="en-US" dirty="0" err="1"/>
              <a:t>prescribg</a:t>
            </a:r>
            <a:r>
              <a:rPr lang="en-US" dirty="0"/>
              <a:t> with young people, but this also took up more time [quote]</a:t>
            </a:r>
          </a:p>
          <a:p>
            <a:endParaRPr lang="en-US"/>
          </a:p>
          <a:p>
            <a:r>
              <a:rPr lang="en-US" dirty="0"/>
              <a:t>Caregiver involvement, when in line with the young person’s wishes (M2), enhanced the impact of social prescribing by reinforcing key mechanisms, particularly in relation to developing healthy coping strategies (M4) and improving family communication (M5). When appropriately engaged, caregivers often felt better equipped to support their child and more supported with their own mental health [quote]</a:t>
            </a:r>
          </a:p>
          <a:p>
            <a:endParaRPr lang="en-US"/>
          </a:p>
          <a:p>
            <a:r>
              <a:rPr lang="en-US" dirty="0"/>
              <a:t>Conversely, lack of caregiver involvement could create gaps in understanding by the link worker and missed opportunities to address young people's evolving needs:</a:t>
            </a:r>
          </a:p>
          <a:p>
            <a:endParaRPr lang="en-US"/>
          </a:p>
        </p:txBody>
      </p:sp>
      <p:sp>
        <p:nvSpPr>
          <p:cNvPr id="4" name="Slide Number Placeholder 3">
            <a:extLst>
              <a:ext uri="{FF2B5EF4-FFF2-40B4-BE49-F238E27FC236}">
                <a16:creationId xmlns:a16="http://schemas.microsoft.com/office/drawing/2014/main" id="{9C627489-6548-29FE-586C-9178F42CA9DD}"/>
              </a:ext>
            </a:extLst>
          </p:cNvPr>
          <p:cNvSpPr>
            <a:spLocks noGrp="1"/>
          </p:cNvSpPr>
          <p:nvPr>
            <p:ph type="sldNum" sz="quarter" idx="5"/>
          </p:nvPr>
        </p:nvSpPr>
        <p:spPr/>
        <p:txBody>
          <a:bodyPr/>
          <a:lstStyle/>
          <a:p>
            <a:fld id="{DB11062B-36C2-CD48-A7E1-8522BFCF14EB}" type="slidenum">
              <a:rPr lang="en-US" smtClean="0"/>
              <a:t>17</a:t>
            </a:fld>
            <a:endParaRPr lang="en-US"/>
          </a:p>
        </p:txBody>
      </p:sp>
    </p:spTree>
    <p:extLst>
      <p:ext uri="{BB962C8B-B14F-4D97-AF65-F5344CB8AC3E}">
        <p14:creationId xmlns:p14="http://schemas.microsoft.com/office/powerpoint/2010/main" val="1872873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40B36-969E-6053-C23B-D4FFB5A3B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A7797-A16F-C201-8628-55CED23DF6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F22920-14D4-8CC6-1871-CE7A32266B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54CD2E-F306-9BC4-1590-5AACF0882BA3}"/>
              </a:ext>
            </a:extLst>
          </p:cNvPr>
          <p:cNvSpPr>
            <a:spLocks noGrp="1"/>
          </p:cNvSpPr>
          <p:nvPr>
            <p:ph type="sldNum" sz="quarter" idx="5"/>
          </p:nvPr>
        </p:nvSpPr>
        <p:spPr/>
        <p:txBody>
          <a:bodyPr/>
          <a:lstStyle/>
          <a:p>
            <a:fld id="{DB11062B-36C2-CD48-A7E1-8522BFCF14EB}" type="slidenum">
              <a:rPr lang="en-US" smtClean="0"/>
              <a:t>18</a:t>
            </a:fld>
            <a:endParaRPr lang="en-US"/>
          </a:p>
        </p:txBody>
      </p:sp>
    </p:spTree>
    <p:extLst>
      <p:ext uri="{BB962C8B-B14F-4D97-AF65-F5344CB8AC3E}">
        <p14:creationId xmlns:p14="http://schemas.microsoft.com/office/powerpoint/2010/main" val="2686711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3BC0D-2395-82E4-225E-0308771559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CD7FC-8EE3-D932-3F55-690D9F1F4C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5E57D-8744-5378-A76C-948D2212C358}"/>
              </a:ext>
            </a:extLst>
          </p:cNvPr>
          <p:cNvSpPr>
            <a:spLocks noGrp="1"/>
          </p:cNvSpPr>
          <p:nvPr>
            <p:ph type="body" idx="1"/>
          </p:nvPr>
        </p:nvSpPr>
        <p:spPr/>
        <p:txBody>
          <a:bodyPr/>
          <a:lstStyle/>
          <a:p>
            <a:r>
              <a:rPr lang="en-US" dirty="0"/>
              <a:t>Whilst the evidence base was </a:t>
            </a:r>
            <a:r>
              <a:rPr lang="en-US" dirty="0" err="1"/>
              <a:t>descibed</a:t>
            </a:r>
            <a:r>
              <a:rPr lang="en-US" dirty="0"/>
              <a:t> as promising in terms of social prescribing and hence the aim of the trial, CAMHS </a:t>
            </a:r>
            <a:r>
              <a:rPr lang="en-US" dirty="0" err="1"/>
              <a:t>woker</a:t>
            </a:r>
            <a:r>
              <a:rPr lang="en-US" dirty="0"/>
              <a:t> could pull out specific </a:t>
            </a:r>
            <a:r>
              <a:rPr lang="en-US" dirty="0" err="1"/>
              <a:t>aspcts</a:t>
            </a:r>
            <a:r>
              <a:rPr lang="en-US" dirty="0"/>
              <a:t> of it which had evidence bases which they could see would have a clear benefit, including </a:t>
            </a:r>
            <a:r>
              <a:rPr lang="en-US" dirty="0" err="1"/>
              <a:t>behaviorual</a:t>
            </a:r>
            <a:r>
              <a:rPr lang="en-US" dirty="0"/>
              <a:t> </a:t>
            </a:r>
            <a:r>
              <a:rPr lang="en-US" dirty="0" err="1"/>
              <a:t>actibvation</a:t>
            </a:r>
            <a:r>
              <a:rPr lang="en-US" dirty="0"/>
              <a:t>, motivational </a:t>
            </a:r>
            <a:r>
              <a:rPr lang="en-US" dirty="0" err="1"/>
              <a:t>intervieinwg</a:t>
            </a:r>
            <a:r>
              <a:rPr lang="en-US" dirty="0"/>
              <a:t> </a:t>
            </a:r>
          </a:p>
          <a:p>
            <a:endParaRPr lang="en-US"/>
          </a:p>
          <a:p>
            <a:r>
              <a:rPr lang="en-US" dirty="0" err="1"/>
              <a:t>Potentila</a:t>
            </a:r>
            <a:r>
              <a:rPr lang="en-US" dirty="0"/>
              <a:t> barrier was partnerships an financing. </a:t>
            </a:r>
            <a:r>
              <a:rPr lang="en-US" dirty="0" err="1"/>
              <a:t>Howeverm</a:t>
            </a:r>
            <a:r>
              <a:rPr lang="en-US" dirty="0"/>
              <a:t>, in general in WWW we, and link </a:t>
            </a:r>
            <a:r>
              <a:rPr lang="en-US" dirty="0" err="1"/>
              <a:t>workersfound</a:t>
            </a:r>
            <a:r>
              <a:rPr lang="en-US" dirty="0"/>
              <a:t> lots of </a:t>
            </a:r>
            <a:r>
              <a:rPr lang="en-US" dirty="0" err="1"/>
              <a:t>differen</a:t>
            </a:r>
            <a:r>
              <a:rPr lang="en-US" dirty="0"/>
              <a:t> activities, during asset mapping, even in very rural locations</a:t>
            </a:r>
          </a:p>
        </p:txBody>
      </p:sp>
      <p:sp>
        <p:nvSpPr>
          <p:cNvPr id="4" name="Slide Number Placeholder 3">
            <a:extLst>
              <a:ext uri="{FF2B5EF4-FFF2-40B4-BE49-F238E27FC236}">
                <a16:creationId xmlns:a16="http://schemas.microsoft.com/office/drawing/2014/main" id="{F47E5C6F-90A6-B428-61F3-B5C1CAB74972}"/>
              </a:ext>
            </a:extLst>
          </p:cNvPr>
          <p:cNvSpPr>
            <a:spLocks noGrp="1"/>
          </p:cNvSpPr>
          <p:nvPr>
            <p:ph type="sldNum" sz="quarter" idx="5"/>
          </p:nvPr>
        </p:nvSpPr>
        <p:spPr/>
        <p:txBody>
          <a:bodyPr/>
          <a:lstStyle/>
          <a:p>
            <a:fld id="{DB11062B-36C2-CD48-A7E1-8522BFCF14EB}" type="slidenum">
              <a:rPr lang="en-US" smtClean="0"/>
              <a:t>19</a:t>
            </a:fld>
            <a:endParaRPr lang="en-US"/>
          </a:p>
        </p:txBody>
      </p:sp>
    </p:spTree>
    <p:extLst>
      <p:ext uri="{BB962C8B-B14F-4D97-AF65-F5344CB8AC3E}">
        <p14:creationId xmlns:p14="http://schemas.microsoft.com/office/powerpoint/2010/main" val="107603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BFACC-93E7-8E6C-6F1A-4C656CBEB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CD1CEC-0D75-5FF2-1CC4-C46962D0D0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23AA5-F88E-68D1-9808-139E1E5F7DBF}"/>
              </a:ext>
            </a:extLst>
          </p:cNvPr>
          <p:cNvSpPr>
            <a:spLocks noGrp="1"/>
          </p:cNvSpPr>
          <p:nvPr>
            <p:ph type="body" idx="1"/>
          </p:nvPr>
        </p:nvSpPr>
        <p:spPr/>
        <p:txBody>
          <a:bodyPr/>
          <a:lstStyle/>
          <a:p>
            <a:pPr>
              <a:defRPr/>
            </a:pPr>
            <a:r>
              <a:rPr lang="en-US" dirty="0">
                <a:solidFill>
                  <a:srgbClr val="393939"/>
                </a:solidFill>
              </a:rPr>
              <a:t>CAMHS are struggling to meet service demand. </a:t>
            </a:r>
            <a:endParaRPr lang="en-US" dirty="0"/>
          </a:p>
          <a:p>
            <a:pPr>
              <a:defRPr/>
            </a:pPr>
            <a:endParaRPr lang="en-US" dirty="0"/>
          </a:p>
          <a:p>
            <a:pPr>
              <a:defRPr/>
            </a:pPr>
            <a:r>
              <a:rPr lang="en-US" dirty="0">
                <a:solidFill>
                  <a:srgbClr val="393939"/>
                </a:solidFill>
              </a:rPr>
              <a:t>In 2022/23, nearly one million children were referred, of which 32% received support, 28% were still waiting, and 39% had referrals closed before receiving care.</a:t>
            </a: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lgn="ctr">
              <a:defRPr/>
            </a:pPr>
            <a:endParaRPr lang="en-GB" dirty="0"/>
          </a:p>
          <a:p>
            <a:pPr>
              <a:defRPr/>
            </a:pPr>
            <a:endParaRPr lang="en-GB" dirty="0">
              <a:latin typeface="FSP DEMO - Greycliff CF Light"/>
            </a:endParaRPr>
          </a:p>
        </p:txBody>
      </p:sp>
      <p:sp>
        <p:nvSpPr>
          <p:cNvPr id="4" name="Slide Number Placeholder 3">
            <a:extLst>
              <a:ext uri="{FF2B5EF4-FFF2-40B4-BE49-F238E27FC236}">
                <a16:creationId xmlns:a16="http://schemas.microsoft.com/office/drawing/2014/main" id="{D0FC3E43-84E6-0A64-2E9D-662B633E6CEC}"/>
              </a:ext>
            </a:extLst>
          </p:cNvPr>
          <p:cNvSpPr>
            <a:spLocks noGrp="1"/>
          </p:cNvSpPr>
          <p:nvPr>
            <p:ph type="sldNum" sz="quarter" idx="5"/>
          </p:nvPr>
        </p:nvSpPr>
        <p:spPr/>
        <p:txBody>
          <a:bodyPr/>
          <a:lstStyle/>
          <a:p>
            <a:fld id="{DB11062B-36C2-CD48-A7E1-8522BFCF14EB}" type="slidenum">
              <a:rPr lang="en-US" smtClean="0"/>
              <a:t>2</a:t>
            </a:fld>
            <a:endParaRPr lang="en-US"/>
          </a:p>
        </p:txBody>
      </p:sp>
    </p:spTree>
    <p:extLst>
      <p:ext uri="{BB962C8B-B14F-4D97-AF65-F5344CB8AC3E}">
        <p14:creationId xmlns:p14="http://schemas.microsoft.com/office/powerpoint/2010/main" val="2621816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622DB-D33D-9672-11D9-5B775D360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F5FB8E-5D61-BCE4-5F68-498115E1FF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4471B7-DD57-759B-E1F2-88C0B49A5990}"/>
              </a:ext>
            </a:extLst>
          </p:cNvPr>
          <p:cNvSpPr>
            <a:spLocks noGrp="1"/>
          </p:cNvSpPr>
          <p:nvPr>
            <p:ph type="body" idx="1"/>
          </p:nvPr>
        </p:nvSpPr>
        <p:spPr/>
        <p:txBody>
          <a:bodyPr/>
          <a:lstStyle/>
          <a:p>
            <a:r>
              <a:rPr lang="en-US" dirty="0" err="1"/>
              <a:t>Infasturcture</a:t>
            </a:r>
            <a:r>
              <a:rPr lang="en-US" dirty="0"/>
              <a:t> – whilst aspects such as </a:t>
            </a:r>
            <a:r>
              <a:rPr lang="en-US" dirty="0" err="1"/>
              <a:t>saefgurading</a:t>
            </a:r>
            <a:r>
              <a:rPr lang="en-US" dirty="0"/>
              <a:t> were </a:t>
            </a:r>
            <a:r>
              <a:rPr lang="en-US" dirty="0" err="1"/>
              <a:t>prt</a:t>
            </a:r>
            <a:r>
              <a:rPr lang="en-US" dirty="0"/>
              <a:t> and parcel of </a:t>
            </a:r>
            <a:r>
              <a:rPr lang="en-US" dirty="0" err="1"/>
              <a:t>everybodies</a:t>
            </a:r>
            <a:r>
              <a:rPr lang="en-US" dirty="0"/>
              <a:t> role, Link workers, who were not </a:t>
            </a:r>
            <a:r>
              <a:rPr lang="en-US" dirty="0" err="1"/>
              <a:t>empoyed</a:t>
            </a:r>
            <a:r>
              <a:rPr lang="en-US" dirty="0"/>
              <a:t> by CAMSHS but worked alongside CAMHS did speak about information sharing and data security requirements, including where to store records and what information could be shared by CAMHS with them, having an </a:t>
            </a:r>
            <a:r>
              <a:rPr lang="en-US" dirty="0" err="1"/>
              <a:t>honoary</a:t>
            </a:r>
            <a:r>
              <a:rPr lang="en-US" dirty="0"/>
              <a:t> clinical contract often mitigated against this</a:t>
            </a:r>
          </a:p>
          <a:p>
            <a:endParaRPr lang="en-US"/>
          </a:p>
          <a:p>
            <a:r>
              <a:rPr lang="en-US" dirty="0" err="1"/>
              <a:t>Individul</a:t>
            </a:r>
            <a:r>
              <a:rPr lang="en-US" dirty="0"/>
              <a:t> barriers were making sure referrals were </a:t>
            </a:r>
            <a:r>
              <a:rPr lang="en-US" dirty="0" err="1"/>
              <a:t>approprate</a:t>
            </a:r>
            <a:r>
              <a:rPr lang="en-US" dirty="0"/>
              <a:t> and making sure that stakeholders were clear about what social </a:t>
            </a:r>
            <a:r>
              <a:rPr lang="en-US" dirty="0" err="1"/>
              <a:t>prescirbing</a:t>
            </a:r>
            <a:r>
              <a:rPr lang="en-US" dirty="0"/>
              <a:t> is and how it </a:t>
            </a:r>
            <a:r>
              <a:rPr lang="en-US" dirty="0" err="1"/>
              <a:t>cudl</a:t>
            </a:r>
            <a:r>
              <a:rPr lang="en-US" dirty="0"/>
              <a:t> help and not leaving the young person '</a:t>
            </a:r>
            <a:r>
              <a:rPr lang="en-US" dirty="0" err="1"/>
              <a:t>stck</a:t>
            </a:r>
            <a:r>
              <a:rPr lang="en-US" dirty="0"/>
              <a:t>' </a:t>
            </a:r>
            <a:r>
              <a:rPr lang="en-US" dirty="0" err="1"/>
              <a:t>withoonly</a:t>
            </a:r>
            <a:r>
              <a:rPr lang="en-US" dirty="0"/>
              <a:t> the link </a:t>
            </a:r>
            <a:r>
              <a:rPr lang="en-US" dirty="0" err="1"/>
              <a:t>eowker</a:t>
            </a:r>
            <a:r>
              <a:rPr lang="en-US" dirty="0"/>
              <a:t> when they have specific questions on medications or how to get support form schools with mental health </a:t>
            </a:r>
          </a:p>
          <a:p>
            <a:endParaRPr lang="en-US"/>
          </a:p>
          <a:p>
            <a:r>
              <a:rPr lang="en-US" dirty="0"/>
              <a:t>Good clinical </a:t>
            </a:r>
            <a:r>
              <a:rPr lang="en-US" dirty="0" err="1"/>
              <a:t>supeorvisoin</a:t>
            </a:r>
            <a:r>
              <a:rPr lang="en-US" dirty="0"/>
              <a:t> was ongoing as part of WWW, however, we know more widely this is quite hit and miss</a:t>
            </a:r>
          </a:p>
          <a:p>
            <a:endParaRPr lang="en-US"/>
          </a:p>
          <a:p>
            <a:endParaRPr lang="en-US"/>
          </a:p>
        </p:txBody>
      </p:sp>
      <p:sp>
        <p:nvSpPr>
          <p:cNvPr id="4" name="Slide Number Placeholder 3">
            <a:extLst>
              <a:ext uri="{FF2B5EF4-FFF2-40B4-BE49-F238E27FC236}">
                <a16:creationId xmlns:a16="http://schemas.microsoft.com/office/drawing/2014/main" id="{8A5F03F5-4378-D701-37FB-F84D7BDF3A4B}"/>
              </a:ext>
            </a:extLst>
          </p:cNvPr>
          <p:cNvSpPr>
            <a:spLocks noGrp="1"/>
          </p:cNvSpPr>
          <p:nvPr>
            <p:ph type="sldNum" sz="quarter" idx="5"/>
          </p:nvPr>
        </p:nvSpPr>
        <p:spPr/>
        <p:txBody>
          <a:bodyPr/>
          <a:lstStyle/>
          <a:p>
            <a:fld id="{DB11062B-36C2-CD48-A7E1-8522BFCF14EB}" type="slidenum">
              <a:rPr lang="en-US" smtClean="0"/>
              <a:t>20</a:t>
            </a:fld>
            <a:endParaRPr lang="en-US"/>
          </a:p>
        </p:txBody>
      </p:sp>
    </p:spTree>
    <p:extLst>
      <p:ext uri="{BB962C8B-B14F-4D97-AF65-F5344CB8AC3E}">
        <p14:creationId xmlns:p14="http://schemas.microsoft.com/office/powerpoint/2010/main" val="3606474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3E540-EF87-1062-FFAF-A606CDFF3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ACE4E-A70A-0765-AB73-A3B53385C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94648D-CE1B-2EDC-8E00-BD65079C57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3D091D-2EBC-7C9B-3C03-4C31A10C5A39}"/>
              </a:ext>
            </a:extLst>
          </p:cNvPr>
          <p:cNvSpPr>
            <a:spLocks noGrp="1"/>
          </p:cNvSpPr>
          <p:nvPr>
            <p:ph type="sldNum" sz="quarter" idx="5"/>
          </p:nvPr>
        </p:nvSpPr>
        <p:spPr/>
        <p:txBody>
          <a:bodyPr/>
          <a:lstStyle/>
          <a:p>
            <a:fld id="{DB11062B-36C2-CD48-A7E1-8522BFCF14EB}" type="slidenum">
              <a:rPr lang="en-US" smtClean="0"/>
              <a:t>21</a:t>
            </a:fld>
            <a:endParaRPr lang="en-US"/>
          </a:p>
        </p:txBody>
      </p:sp>
    </p:spTree>
    <p:extLst>
      <p:ext uri="{BB962C8B-B14F-4D97-AF65-F5344CB8AC3E}">
        <p14:creationId xmlns:p14="http://schemas.microsoft.com/office/powerpoint/2010/main" val="2516921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FSP DEMO - Greycliff CF Light" pitchFamily="50" charset="0"/>
              </a:rPr>
              <a:t>Our overall vision when we set out with this grant was that we would have a fully developed and tested model for embedding Social Prescribing within CAMHS waiting lists that can be scaled nationally, bringing Social Prescribing to more CYP who could benefit from it. </a:t>
            </a:r>
          </a:p>
          <a:p>
            <a:endParaRPr lang="en-GB">
              <a:latin typeface="FSP DEMO - Greycliff CF Light" pitchFamily="50" charset="0"/>
            </a:endParaRPr>
          </a:p>
          <a:p>
            <a:endParaRPr lang="en-GB">
              <a:solidFill>
                <a:srgbClr val="0097A9"/>
              </a:solidFill>
            </a:endParaRPr>
          </a:p>
          <a:p>
            <a:endParaRPr lang="en-US"/>
          </a:p>
        </p:txBody>
      </p:sp>
      <p:sp>
        <p:nvSpPr>
          <p:cNvPr id="4" name="Slide Number Placeholder 3"/>
          <p:cNvSpPr>
            <a:spLocks noGrp="1"/>
          </p:cNvSpPr>
          <p:nvPr>
            <p:ph type="sldNum" sz="quarter" idx="5"/>
          </p:nvPr>
        </p:nvSpPr>
        <p:spPr/>
        <p:txBody>
          <a:bodyPr/>
          <a:lstStyle/>
          <a:p>
            <a:fld id="{DB11062B-36C2-CD48-A7E1-8522BFCF14EB}" type="slidenum">
              <a:rPr lang="en-US" smtClean="0"/>
              <a:t>22</a:t>
            </a:fld>
            <a:endParaRPr lang="en-US"/>
          </a:p>
        </p:txBody>
      </p:sp>
    </p:spTree>
    <p:extLst>
      <p:ext uri="{BB962C8B-B14F-4D97-AF65-F5344CB8AC3E}">
        <p14:creationId xmlns:p14="http://schemas.microsoft.com/office/powerpoint/2010/main" val="1214168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34BE2-C995-F173-0393-2D35BB543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ABA2A-98AF-B0F1-A47F-4F60584BD5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A33FD6-5875-7EBA-3241-8471B2B3937C}"/>
              </a:ext>
            </a:extLst>
          </p:cNvPr>
          <p:cNvSpPr>
            <a:spLocks noGrp="1"/>
          </p:cNvSpPr>
          <p:nvPr>
            <p:ph type="body" idx="1"/>
          </p:nvPr>
        </p:nvSpPr>
        <p:spPr/>
        <p:txBody>
          <a:bodyPr/>
          <a:lstStyle/>
          <a:p>
            <a:r>
              <a:rPr lang="en-US" dirty="0"/>
              <a:t>Tracking uptake of CAMHS</a:t>
            </a:r>
          </a:p>
        </p:txBody>
      </p:sp>
      <p:sp>
        <p:nvSpPr>
          <p:cNvPr id="4" name="Slide Number Placeholder 3">
            <a:extLst>
              <a:ext uri="{FF2B5EF4-FFF2-40B4-BE49-F238E27FC236}">
                <a16:creationId xmlns:a16="http://schemas.microsoft.com/office/drawing/2014/main" id="{51395CF8-0ECF-9D2F-BAA3-76792C55C92F}"/>
              </a:ext>
            </a:extLst>
          </p:cNvPr>
          <p:cNvSpPr>
            <a:spLocks noGrp="1"/>
          </p:cNvSpPr>
          <p:nvPr>
            <p:ph type="sldNum" sz="quarter" idx="5"/>
          </p:nvPr>
        </p:nvSpPr>
        <p:spPr/>
        <p:txBody>
          <a:bodyPr/>
          <a:lstStyle/>
          <a:p>
            <a:fld id="{DB11062B-36C2-CD48-A7E1-8522BFCF14EB}" type="slidenum">
              <a:rPr lang="en-US" smtClean="0"/>
              <a:t>23</a:t>
            </a:fld>
            <a:endParaRPr lang="en-US"/>
          </a:p>
        </p:txBody>
      </p:sp>
    </p:spTree>
    <p:extLst>
      <p:ext uri="{BB962C8B-B14F-4D97-AF65-F5344CB8AC3E}">
        <p14:creationId xmlns:p14="http://schemas.microsoft.com/office/powerpoint/2010/main" val="1386012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412C4-A67A-2BAA-E181-0F6B8A392E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ACD6E-E6E8-C6B0-D84A-D29511D486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1630F-369E-6F2D-02BD-1CFE24F97B7C}"/>
              </a:ext>
            </a:extLst>
          </p:cNvPr>
          <p:cNvSpPr>
            <a:spLocks noGrp="1"/>
          </p:cNvSpPr>
          <p:nvPr>
            <p:ph type="body" idx="1"/>
          </p:nvPr>
        </p:nvSpPr>
        <p:spPr/>
        <p:txBody>
          <a:bodyPr/>
          <a:lstStyle/>
          <a:p>
            <a:r>
              <a:rPr lang="en-US" dirty="0"/>
              <a:t>We are also continuing research into SP in CAMHS…</a:t>
            </a:r>
          </a:p>
        </p:txBody>
      </p:sp>
      <p:sp>
        <p:nvSpPr>
          <p:cNvPr id="4" name="Slide Number Placeholder 3">
            <a:extLst>
              <a:ext uri="{FF2B5EF4-FFF2-40B4-BE49-F238E27FC236}">
                <a16:creationId xmlns:a16="http://schemas.microsoft.com/office/drawing/2014/main" id="{10C35225-5BA8-7B61-C46D-C9504CE8A9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1062B-36C2-CD48-A7E1-8522BFCF14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760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broadening to consider other pathways that could help to prevent CYP needing CAMHS support later 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1062B-36C2-CD48-A7E1-8522BFCF14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214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3A3B1-8C3D-490F-081F-EEBD8BC10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8CC50-401C-65A8-4A0A-5D80E9EC91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2689C0-A101-5979-4C8A-2F34B42D0B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500"/>
              </a:spcAft>
              <a:buClrTx/>
              <a:buSzTx/>
              <a:buFont typeface="Arial,Sans-Serif"/>
              <a:buNone/>
              <a:tabLst/>
              <a:defRPr/>
            </a:pPr>
            <a:r>
              <a:rPr lang="en-GB" b="0" i="0" dirty="0">
                <a:ea typeface="Calibri"/>
                <a:cs typeface="Calibri"/>
              </a:rPr>
              <a:t>For people interested in CYP SP, we highly recommend that they join SPYN</a:t>
            </a:r>
          </a:p>
          <a:p>
            <a:pPr marL="0" indent="0">
              <a:spcAft>
                <a:spcPts val="500"/>
              </a:spcAft>
              <a:buFont typeface="Arial,Sans-Serif"/>
              <a:buNone/>
            </a:pPr>
            <a:endParaRPr lang="en-GB">
              <a:ea typeface="Calibri"/>
              <a:cs typeface="Calibri"/>
            </a:endParaRPr>
          </a:p>
          <a:p>
            <a:pPr marL="0" indent="0">
              <a:spcAft>
                <a:spcPts val="500"/>
              </a:spcAft>
              <a:buFont typeface="Arial,Sans-Serif"/>
              <a:buNone/>
            </a:pPr>
            <a:r>
              <a:rPr lang="en-GB" dirty="0">
                <a:ea typeface="Calibri"/>
                <a:cs typeface="Calibri"/>
              </a:rPr>
              <a:t>Membership of SPYN is </a:t>
            </a:r>
            <a:r>
              <a:rPr lang="en-GB" b="1" dirty="0">
                <a:ea typeface="Calibri"/>
                <a:cs typeface="Calibri"/>
              </a:rPr>
              <a:t>free and open to all</a:t>
            </a:r>
            <a:r>
              <a:rPr lang="en-GB" dirty="0">
                <a:ea typeface="Calibri"/>
                <a:cs typeface="Calibri"/>
              </a:rPr>
              <a:t>. We see representation from all kinds of stakeholders (give examples from slide).</a:t>
            </a:r>
          </a:p>
          <a:p>
            <a:pPr marL="0" indent="0">
              <a:spcAft>
                <a:spcPts val="500"/>
              </a:spcAft>
              <a:buFont typeface="Arial,Sans-Serif"/>
              <a:buNone/>
            </a:pPr>
            <a:endParaRPr lang="en-GB">
              <a:ea typeface="Calibri"/>
              <a:cs typeface="Calibri"/>
            </a:endParaRPr>
          </a:p>
          <a:p>
            <a:pPr marL="0" indent="0">
              <a:spcAft>
                <a:spcPts val="500"/>
              </a:spcAft>
              <a:buFont typeface="Arial,Sans-Serif"/>
              <a:buNone/>
            </a:pPr>
            <a:r>
              <a:rPr lang="en-GB" dirty="0">
                <a:ea typeface="Calibri"/>
                <a:cs typeface="Calibri"/>
              </a:rPr>
              <a:t>Members can get involved with a range of opportunities, including:</a:t>
            </a:r>
          </a:p>
          <a:p>
            <a:pPr marL="171450" indent="-171450">
              <a:spcAft>
                <a:spcPts val="500"/>
              </a:spcAft>
              <a:buFont typeface="Arial" panose="020B0604020202020204" pitchFamily="34" charset="0"/>
              <a:buChar char="•"/>
            </a:pPr>
            <a:r>
              <a:rPr lang="en-GB" dirty="0">
                <a:ea typeface="Calibri"/>
                <a:cs typeface="Calibri"/>
              </a:rPr>
              <a:t>Coming to our </a:t>
            </a:r>
            <a:r>
              <a:rPr lang="en-GB" b="1" dirty="0">
                <a:ea typeface="Calibri"/>
                <a:cs typeface="Calibri"/>
              </a:rPr>
              <a:t>online events </a:t>
            </a:r>
            <a:r>
              <a:rPr lang="en-GB" dirty="0">
                <a:ea typeface="Calibri"/>
                <a:cs typeface="Calibri"/>
              </a:rPr>
              <a:t>to connect with other people working in the field </a:t>
            </a:r>
          </a:p>
          <a:p>
            <a:pPr marL="171450" indent="-171450">
              <a:spcAft>
                <a:spcPts val="500"/>
              </a:spcAft>
              <a:buFont typeface="Arial" panose="020B0604020202020204" pitchFamily="34" charset="0"/>
              <a:buChar char="•"/>
            </a:pPr>
            <a:r>
              <a:rPr lang="en-GB" dirty="0">
                <a:ea typeface="Calibri"/>
                <a:cs typeface="Calibri"/>
              </a:rPr>
              <a:t>Helping to </a:t>
            </a:r>
            <a:r>
              <a:rPr lang="en-GB" b="1" dirty="0">
                <a:ea typeface="Calibri"/>
                <a:cs typeface="Calibri"/>
              </a:rPr>
              <a:t>shape policy </a:t>
            </a:r>
            <a:r>
              <a:rPr lang="en-GB" dirty="0">
                <a:ea typeface="Calibri"/>
                <a:cs typeface="Calibri"/>
              </a:rPr>
              <a:t>by sharing their insights with decisionmakers </a:t>
            </a:r>
          </a:p>
          <a:p>
            <a:pPr marL="171450" indent="-171450">
              <a:spcAft>
                <a:spcPts val="500"/>
              </a:spcAft>
              <a:buFont typeface="Arial" panose="020B0604020202020204" pitchFamily="34" charset="0"/>
              <a:buChar char="•"/>
            </a:pPr>
            <a:r>
              <a:rPr lang="en-GB" b="1" dirty="0">
                <a:ea typeface="Calibri"/>
                <a:cs typeface="Calibri"/>
              </a:rPr>
              <a:t>Accessing resources </a:t>
            </a:r>
            <a:r>
              <a:rPr lang="en-GB" dirty="0">
                <a:ea typeface="Calibri"/>
                <a:cs typeface="Calibri"/>
              </a:rPr>
              <a:t>on our website as well as </a:t>
            </a:r>
            <a:r>
              <a:rPr lang="en-GB" b="1" dirty="0">
                <a:ea typeface="Calibri"/>
                <a:cs typeface="Calibri"/>
              </a:rPr>
              <a:t>practical training</a:t>
            </a:r>
            <a:endParaRPr lang="en-GB" i="1" dirty="0">
              <a:ea typeface="Calibri"/>
              <a:cs typeface="Calibri"/>
            </a:endParaRPr>
          </a:p>
          <a:p>
            <a:pPr marL="171450" indent="-171450">
              <a:spcAft>
                <a:spcPts val="500"/>
              </a:spcAft>
              <a:buFont typeface="Arial" panose="020B0604020202020204" pitchFamily="34" charset="0"/>
              <a:buChar char="•"/>
            </a:pPr>
            <a:r>
              <a:rPr lang="en-GB" dirty="0">
                <a:ea typeface="Calibri"/>
                <a:cs typeface="Calibri"/>
              </a:rPr>
              <a:t>Receiving latest updates and research from the sector, shared via our regular </a:t>
            </a:r>
            <a:r>
              <a:rPr lang="en-GB" b="1" dirty="0">
                <a:ea typeface="Calibri"/>
                <a:cs typeface="Calibri"/>
              </a:rPr>
              <a:t>newsletter</a:t>
            </a:r>
            <a:r>
              <a:rPr lang="en-GB" dirty="0">
                <a:ea typeface="Calibri"/>
                <a:cs typeface="Calibri"/>
              </a:rPr>
              <a:t> and </a:t>
            </a:r>
            <a:r>
              <a:rPr lang="en-GB" b="1" dirty="0">
                <a:ea typeface="Calibri"/>
                <a:cs typeface="Calibri"/>
              </a:rPr>
              <a:t>webinars</a:t>
            </a:r>
            <a:r>
              <a:rPr lang="en-GB" dirty="0">
                <a:ea typeface="Calibri"/>
                <a:cs typeface="Calibri"/>
              </a:rPr>
              <a:t> presenting new developments in youth social prescribing</a:t>
            </a:r>
          </a:p>
        </p:txBody>
      </p:sp>
      <p:sp>
        <p:nvSpPr>
          <p:cNvPr id="4" name="Slide Number Placeholder 3">
            <a:extLst>
              <a:ext uri="{FF2B5EF4-FFF2-40B4-BE49-F238E27FC236}">
                <a16:creationId xmlns:a16="http://schemas.microsoft.com/office/drawing/2014/main" id="{EDDC492C-B36B-FAF9-0A8A-422D518439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1062B-36C2-CD48-A7E1-8522BFCF14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339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2910B-C243-5FBE-5E4B-9D36E4079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08CF1F-6BF2-F8FB-AC39-3136DAB316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CC019B-B540-CF26-7162-A60116D32C03}"/>
              </a:ext>
            </a:extLst>
          </p:cNvPr>
          <p:cNvSpPr>
            <a:spLocks noGrp="1"/>
          </p:cNvSpPr>
          <p:nvPr>
            <p:ph type="body" idx="1"/>
          </p:nvPr>
        </p:nvSpPr>
        <p:spPr/>
        <p:txBody>
          <a:bodyPr/>
          <a:lstStyle/>
          <a:p>
            <a:pPr marL="0" indent="0">
              <a:spcAft>
                <a:spcPts val="500"/>
              </a:spcAft>
              <a:buFont typeface="Arial" panose="020B0604020202020204" pitchFamily="34" charset="0"/>
              <a:buNone/>
            </a:pPr>
            <a:endParaRPr lang="en-GB" b="0" i="1">
              <a:ea typeface="Calibri"/>
              <a:cs typeface="Calibri"/>
            </a:endParaRPr>
          </a:p>
          <a:p>
            <a:pPr marL="0" indent="0">
              <a:spcAft>
                <a:spcPts val="500"/>
              </a:spcAft>
              <a:buFont typeface="Arial" panose="020B0604020202020204" pitchFamily="34" charset="0"/>
              <a:buNone/>
            </a:pPr>
            <a:r>
              <a:rPr lang="en-GB" b="0" i="1" dirty="0">
                <a:ea typeface="Calibri"/>
                <a:cs typeface="Calibri"/>
              </a:rPr>
              <a:t>Note: I have framed as so far this year as we only really started SPYN activities in Spring 2025 once we had funding confirmed, although it was handed over to us in late 2024. </a:t>
            </a:r>
          </a:p>
          <a:p>
            <a:pPr marL="0" indent="0">
              <a:spcAft>
                <a:spcPts val="500"/>
              </a:spcAft>
              <a:buFont typeface="Arial" panose="020B0604020202020204" pitchFamily="34" charset="0"/>
              <a:buNone/>
            </a:pPr>
            <a:endParaRPr lang="en-GB" b="0" i="1">
              <a:ea typeface="Calibri"/>
              <a:cs typeface="Calibri"/>
            </a:endParaRPr>
          </a:p>
          <a:p>
            <a:pPr marL="171450" indent="-171450">
              <a:spcAft>
                <a:spcPts val="500"/>
              </a:spcAft>
              <a:buFont typeface="Arial" panose="020B0604020202020204" pitchFamily="34" charset="0"/>
              <a:buChar char="•"/>
            </a:pPr>
            <a:r>
              <a:rPr lang="en-GB" i="0" dirty="0">
                <a:ea typeface="Calibri"/>
                <a:cs typeface="Calibri"/>
              </a:rPr>
              <a:t>We celebrated Social Prescribing Day in March by announcing we had </a:t>
            </a:r>
            <a:r>
              <a:rPr lang="en-GB" b="1" i="0" dirty="0">
                <a:ea typeface="Calibri"/>
                <a:cs typeface="Calibri"/>
              </a:rPr>
              <a:t>secured new funding </a:t>
            </a:r>
            <a:r>
              <a:rPr lang="en-GB" i="0" dirty="0">
                <a:ea typeface="Calibri"/>
                <a:cs typeface="Calibri"/>
              </a:rPr>
              <a:t>for the Social Prescribing Youth Network, enabling us to undertake an exciting programme of activities engaging with network members and identifying best practice for the field.</a:t>
            </a:r>
          </a:p>
          <a:p>
            <a:pPr marL="171450" indent="-171450">
              <a:spcAft>
                <a:spcPts val="500"/>
              </a:spcAft>
              <a:buFont typeface="Arial" panose="020B0604020202020204" pitchFamily="34" charset="0"/>
              <a:buChar char="•"/>
            </a:pPr>
            <a:r>
              <a:rPr lang="en-GB" i="0" dirty="0">
                <a:ea typeface="Calibri"/>
                <a:cs typeface="Calibri"/>
              </a:rPr>
              <a:t>We have since brought together SPYN members in </a:t>
            </a:r>
            <a:r>
              <a:rPr lang="en-GB" b="1" i="0" dirty="0">
                <a:ea typeface="Calibri"/>
                <a:cs typeface="Calibri"/>
              </a:rPr>
              <a:t>two online Meetups </a:t>
            </a:r>
            <a:r>
              <a:rPr lang="en-GB" i="0" dirty="0">
                <a:ea typeface="Calibri"/>
                <a:cs typeface="Calibri"/>
              </a:rPr>
              <a:t>to connect with each other and shape the network’s upcoming activities (</a:t>
            </a:r>
            <a:r>
              <a:rPr lang="en-GB" i="1" dirty="0">
                <a:ea typeface="Calibri"/>
                <a:cs typeface="Calibri"/>
              </a:rPr>
              <a:t>Note: the second will take place 16</a:t>
            </a:r>
            <a:r>
              <a:rPr lang="en-GB" i="1" baseline="30000" dirty="0">
                <a:ea typeface="Calibri"/>
                <a:cs typeface="Calibri"/>
              </a:rPr>
              <a:t>th</a:t>
            </a:r>
            <a:r>
              <a:rPr lang="en-GB" i="1" dirty="0">
                <a:ea typeface="Calibri"/>
                <a:cs typeface="Calibri"/>
              </a:rPr>
              <a:t> October, which I assume will be before you present this</a:t>
            </a:r>
            <a:r>
              <a:rPr lang="en-GB" i="0" dirty="0">
                <a:ea typeface="Calibri"/>
                <a:cs typeface="Calibri"/>
              </a:rPr>
              <a:t>).</a:t>
            </a:r>
          </a:p>
          <a:p>
            <a:pPr marL="171450" marR="0" lvl="0" indent="-1714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i="0" dirty="0">
                <a:ea typeface="Calibri"/>
                <a:cs typeface="Calibri"/>
              </a:rPr>
              <a:t>We have </a:t>
            </a:r>
            <a:r>
              <a:rPr lang="en-GB" b="1" i="0" dirty="0">
                <a:ea typeface="Calibri"/>
                <a:cs typeface="Calibri"/>
              </a:rPr>
              <a:t>refreshed the resources available </a:t>
            </a:r>
            <a:r>
              <a:rPr lang="en-GB" i="0" dirty="0">
                <a:ea typeface="Calibri"/>
                <a:cs typeface="Calibri"/>
              </a:rPr>
              <a:t>to SPYN members on our website, drawing </a:t>
            </a:r>
            <a:r>
              <a:rPr lang="en-GB" sz="1200" b="0" i="0" u="none" strike="noStrike" kern="1200" dirty="0">
                <a:solidFill>
                  <a:schemeClr val="tx1"/>
                </a:solidFill>
                <a:effectLst/>
                <a:latin typeface="+mn-lt"/>
                <a:ea typeface="+mn-ea"/>
                <a:cs typeface="+mn-cs"/>
              </a:rPr>
              <a:t>on SPYN’s past work with NHS England &amp; NHS Improvement and pilot projects across the country, our latest research into youth social prescribing at UCL, and crowdsourced resources suggested by SPYN members.</a:t>
            </a:r>
          </a:p>
          <a:p>
            <a:pPr marL="171450" marR="0" lvl="0" indent="-1714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200" b="0" i="0" u="none" strike="noStrike" kern="1200" dirty="0">
                <a:solidFill>
                  <a:schemeClr val="tx1"/>
                </a:solidFill>
                <a:effectLst/>
                <a:latin typeface="+mn-lt"/>
                <a:ea typeface="+mn-ea"/>
                <a:cs typeface="+mn-cs"/>
              </a:rPr>
              <a:t>In addition to convening our Advisory Board, we have set up a </a:t>
            </a:r>
            <a:r>
              <a:rPr lang="en-GB" sz="1200" b="1" i="0" u="none" strike="noStrike" kern="1200" dirty="0">
                <a:solidFill>
                  <a:schemeClr val="tx1"/>
                </a:solidFill>
                <a:effectLst/>
                <a:latin typeface="+mn-lt"/>
                <a:ea typeface="+mn-ea"/>
                <a:cs typeface="+mn-cs"/>
              </a:rPr>
              <a:t>brand</a:t>
            </a:r>
            <a:r>
              <a:rPr lang="en-GB" sz="1200" b="0" i="0" u="none" strike="noStrike"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rPr>
              <a:t>new Youth Advisory Group </a:t>
            </a:r>
            <a:r>
              <a:rPr lang="en-GB" sz="1200" b="0" i="0" u="none" strike="noStrike" kern="1200" dirty="0">
                <a:solidFill>
                  <a:schemeClr val="tx1"/>
                </a:solidFill>
                <a:effectLst/>
                <a:latin typeface="+mn-lt"/>
                <a:ea typeface="+mn-ea"/>
                <a:cs typeface="+mn-cs"/>
              </a:rPr>
              <a:t>– a</a:t>
            </a:r>
            <a:r>
              <a:rPr lang="en-GB" dirty="0"/>
              <a:t> </a:t>
            </a:r>
            <a:r>
              <a:rPr lang="en-GB" sz="1200" b="0" i="0" kern="1200" dirty="0">
                <a:solidFill>
                  <a:schemeClr val="tx1"/>
                </a:solidFill>
                <a:effectLst/>
                <a:latin typeface="+mn-lt"/>
                <a:ea typeface="+mn-ea"/>
                <a:cs typeface="+mn-cs"/>
              </a:rPr>
              <a:t>diverse group of 10 young people (aged 16-21) from across the UK. Members have experience of health difficulties/challenges and are interested in sharing their voice and improving healthcare and support for young people. We have had three extremely valuable meetings so far, informing our policy work (next slide).</a:t>
            </a:r>
            <a:endParaRPr lang="en-GB" dirty="0"/>
          </a:p>
        </p:txBody>
      </p:sp>
      <p:sp>
        <p:nvSpPr>
          <p:cNvPr id="4" name="Slide Number Placeholder 3">
            <a:extLst>
              <a:ext uri="{FF2B5EF4-FFF2-40B4-BE49-F238E27FC236}">
                <a16:creationId xmlns:a16="http://schemas.microsoft.com/office/drawing/2014/main" id="{0DE92DBA-7E49-24CE-114E-339B1F8D24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1062B-36C2-CD48-A7E1-8522BFCF14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133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2C667-2FE8-3FFB-9B35-7A94E4542C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18A3C-C163-14CB-B947-ECDBE13A41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799470-1338-93FB-E6F4-A4E21AE2EFF2}"/>
              </a:ext>
            </a:extLst>
          </p:cNvPr>
          <p:cNvSpPr>
            <a:spLocks noGrp="1"/>
          </p:cNvSpPr>
          <p:nvPr>
            <p:ph type="body" idx="1"/>
          </p:nvPr>
        </p:nvSpPr>
        <p:spPr/>
        <p:txBody>
          <a:bodyPr/>
          <a:lstStyle/>
          <a:p>
            <a:pPr marL="0" indent="0">
              <a:spcAft>
                <a:spcPts val="500"/>
              </a:spcAft>
              <a:buFont typeface="Arial,Sans-Serif"/>
              <a:buNone/>
            </a:pPr>
            <a:r>
              <a:rPr lang="en-GB" dirty="0">
                <a:ea typeface="Calibri"/>
                <a:cs typeface="Calibri"/>
              </a:rPr>
              <a:t>Furthermore, right now SPYN is in the middle of an exciting programme of work to </a:t>
            </a:r>
            <a:r>
              <a:rPr lang="en-GB" b="1" dirty="0">
                <a:ea typeface="Calibri"/>
                <a:cs typeface="Calibri"/>
              </a:rPr>
              <a:t>convene different stakeholders and identify best practice for youth social prescribing</a:t>
            </a:r>
            <a:r>
              <a:rPr lang="en-GB" dirty="0">
                <a:ea typeface="Calibri"/>
                <a:cs typeface="Calibri"/>
              </a:rPr>
              <a:t>. </a:t>
            </a:r>
          </a:p>
          <a:p>
            <a:pPr marL="0" indent="0">
              <a:spcAft>
                <a:spcPts val="500"/>
              </a:spcAft>
              <a:buFont typeface="Arial,Sans-Serif"/>
              <a:buNone/>
            </a:pPr>
            <a:endParaRPr lang="en-GB">
              <a:ea typeface="Calibri"/>
              <a:cs typeface="Calibri"/>
            </a:endParaRPr>
          </a:p>
          <a:p>
            <a:pPr>
              <a:spcAft>
                <a:spcPts val="500"/>
              </a:spcAft>
            </a:pPr>
            <a:r>
              <a:rPr lang="en-GB" dirty="0">
                <a:ea typeface="Calibri"/>
                <a:cs typeface="Calibri"/>
              </a:rPr>
              <a:t>So far </a:t>
            </a:r>
            <a:r>
              <a:rPr lang="en-GB" b="1" dirty="0">
                <a:ea typeface="Calibri"/>
                <a:cs typeface="Calibri"/>
              </a:rPr>
              <a:t>this year we have hosted three roundtables </a:t>
            </a:r>
            <a:r>
              <a:rPr lang="en-GB" dirty="0">
                <a:ea typeface="Calibri"/>
                <a:cs typeface="Calibri"/>
              </a:rPr>
              <a:t>with 1) policymakers and commissioners from across England, 2) researchers and academics internationally and 3) link workers and practitioners from a range of services. We’ll be continuing the conversation with 4) young people and 5) third sector organisations shortly (</a:t>
            </a:r>
            <a:r>
              <a:rPr lang="en-GB" i="1" dirty="0">
                <a:ea typeface="Calibri"/>
                <a:cs typeface="Calibri"/>
              </a:rPr>
              <a:t>scheduled for 17th Nov and 13th Nov respectively</a:t>
            </a:r>
            <a:r>
              <a:rPr lang="en-GB" dirty="0">
                <a:ea typeface="Calibri"/>
                <a:cs typeface="Calibri"/>
              </a:rPr>
              <a:t>). </a:t>
            </a:r>
          </a:p>
          <a:p>
            <a:pPr marL="0" indent="0">
              <a:spcAft>
                <a:spcPts val="500"/>
              </a:spcAft>
              <a:buFont typeface="Arial,Sans-Serif"/>
              <a:buNone/>
            </a:pPr>
            <a:endParaRPr lang="en-GB">
              <a:ea typeface="Calibri"/>
              <a:cs typeface="Calibri"/>
            </a:endParaRPr>
          </a:p>
          <a:p>
            <a:pPr marL="0" indent="0">
              <a:spcAft>
                <a:spcPts val="500"/>
              </a:spcAft>
              <a:buFont typeface="Arial,Sans-Serif"/>
              <a:buNone/>
            </a:pPr>
            <a:r>
              <a:rPr lang="en-GB" sz="1200" b="0" i="0" kern="1200" dirty="0">
                <a:solidFill>
                  <a:schemeClr val="tx1"/>
                </a:solidFill>
                <a:effectLst/>
                <a:latin typeface="+mn-lt"/>
                <a:ea typeface="+mn-ea"/>
                <a:cs typeface="+mn-cs"/>
              </a:rPr>
              <a:t>On the slide you can see the outputs from our first policy-focused roundtable: an </a:t>
            </a:r>
            <a:r>
              <a:rPr lang="en-GB" sz="1200" b="1" i="0" kern="1200" dirty="0">
                <a:solidFill>
                  <a:schemeClr val="tx1"/>
                </a:solidFill>
                <a:effectLst/>
                <a:latin typeface="+mn-lt"/>
                <a:ea typeface="+mn-ea"/>
                <a:cs typeface="+mn-cs"/>
              </a:rPr>
              <a:t>illustration</a:t>
            </a:r>
            <a:r>
              <a:rPr lang="en-GB" sz="1200" b="0" i="0" kern="1200" dirty="0">
                <a:solidFill>
                  <a:schemeClr val="tx1"/>
                </a:solidFill>
                <a:effectLst/>
                <a:latin typeface="+mn-lt"/>
                <a:ea typeface="+mn-ea"/>
                <a:cs typeface="+mn-cs"/>
              </a:rPr>
              <a:t> of the conversation accompanied by a </a:t>
            </a:r>
            <a:r>
              <a:rPr lang="en-GB" sz="1200" b="1" i="0" kern="1200" dirty="0">
                <a:solidFill>
                  <a:schemeClr val="tx1"/>
                </a:solidFill>
                <a:effectLst/>
                <a:latin typeface="+mn-lt"/>
                <a:ea typeface="+mn-ea"/>
                <a:cs typeface="+mn-cs"/>
              </a:rPr>
              <a:t>policy brief</a:t>
            </a:r>
            <a:r>
              <a:rPr lang="en-GB" sz="1200" b="0" i="0" kern="1200" dirty="0">
                <a:solidFill>
                  <a:schemeClr val="tx1"/>
                </a:solidFill>
                <a:effectLst/>
                <a:latin typeface="+mn-lt"/>
                <a:ea typeface="+mn-ea"/>
                <a:cs typeface="+mn-cs"/>
              </a:rPr>
              <a:t>. In summary, we heard that some brilliant youth social prescribing work is already taking place across England. However we also identified the gaps which need addressing when it comes to embedding and sustaining social prescribing for young people. Our message to policy stakeholders is that with greater commitment, leadership, training, resourcing, evidence and policy support we can scale youth social prescribing and realise its potential as a tool to address urgent health challenges. </a:t>
            </a:r>
            <a:endParaRPr lang="en-GB" sz="1200" b="0" i="0" kern="1200">
              <a:solidFill>
                <a:schemeClr val="tx1"/>
              </a:solidFill>
              <a:effectLst/>
              <a:latin typeface="+mn-lt"/>
              <a:ea typeface="Calibri"/>
              <a:cs typeface="Calibri"/>
            </a:endParaRPr>
          </a:p>
          <a:p>
            <a:pPr marL="0" indent="0">
              <a:spcAft>
                <a:spcPts val="500"/>
              </a:spcAft>
              <a:buFont typeface="Arial,Sans-Serif"/>
              <a:buNone/>
            </a:pPr>
            <a:endParaRPr lang="en-GB" sz="1200" b="0" i="0" kern="1200">
              <a:solidFill>
                <a:schemeClr val="tx1"/>
              </a:solidFill>
              <a:effectLst/>
              <a:latin typeface="+mn-lt"/>
              <a:ea typeface="+mn-ea"/>
              <a:cs typeface="+mn-cs"/>
            </a:endParaRPr>
          </a:p>
          <a:p>
            <a:pPr marL="0" indent="0">
              <a:spcAft>
                <a:spcPts val="500"/>
              </a:spcAft>
              <a:buFont typeface="Arial,Sans-Serif"/>
              <a:buNone/>
            </a:pPr>
            <a:r>
              <a:rPr lang="en-GB" sz="1200" b="0" i="0" kern="1200" dirty="0">
                <a:solidFill>
                  <a:schemeClr val="tx1"/>
                </a:solidFill>
                <a:effectLst/>
                <a:latin typeface="+mn-lt"/>
                <a:ea typeface="+mn-ea"/>
                <a:cs typeface="+mn-cs"/>
              </a:rPr>
              <a:t>We will continue to share back our learning from these discussions in the form of illustrations, blogs and events for SPYN members. This work will be completed by early 2026, at which point we will </a:t>
            </a:r>
            <a:r>
              <a:rPr lang="en-GB" sz="1200" b="1" i="0" kern="1200" dirty="0">
                <a:solidFill>
                  <a:schemeClr val="tx1"/>
                </a:solidFill>
                <a:effectLst/>
                <a:latin typeface="+mn-lt"/>
                <a:ea typeface="+mn-ea"/>
                <a:cs typeface="+mn-cs"/>
              </a:rPr>
              <a:t>produce best practice guidelines </a:t>
            </a:r>
            <a:r>
              <a:rPr lang="en-GB" sz="1200" b="0" i="0" kern="1200" dirty="0">
                <a:solidFill>
                  <a:schemeClr val="tx1"/>
                </a:solidFill>
                <a:effectLst/>
                <a:latin typeface="+mn-lt"/>
                <a:ea typeface="+mn-ea"/>
                <a:cs typeface="+mn-cs"/>
              </a:rPr>
              <a:t>and a </a:t>
            </a:r>
            <a:r>
              <a:rPr lang="en-GB" sz="1200" b="1" i="0" kern="1200" dirty="0">
                <a:solidFill>
                  <a:schemeClr val="tx1"/>
                </a:solidFill>
                <a:effectLst/>
                <a:latin typeface="+mn-lt"/>
                <a:ea typeface="+mn-ea"/>
                <a:cs typeface="+mn-cs"/>
              </a:rPr>
              <a:t>free online training </a:t>
            </a:r>
            <a:r>
              <a:rPr lang="en-GB" sz="1200" b="0" i="0" kern="1200" dirty="0">
                <a:solidFill>
                  <a:schemeClr val="tx1"/>
                </a:solidFill>
                <a:effectLst/>
                <a:latin typeface="+mn-lt"/>
                <a:ea typeface="+mn-ea"/>
                <a:cs typeface="+mn-cs"/>
              </a:rPr>
              <a:t>to summarise and disseminate our findings. We will launch these resources at an event with national policy stakeholders at the Southbank Centre in February.  </a:t>
            </a:r>
            <a:endParaRPr lang="en-GB" sz="1200" b="0" i="0" kern="1200">
              <a:solidFill>
                <a:schemeClr val="tx1"/>
              </a:solidFill>
              <a:effectLst/>
              <a:latin typeface="+mn-lt"/>
              <a:ea typeface="Calibri"/>
              <a:cs typeface="Calibri"/>
            </a:endParaRPr>
          </a:p>
          <a:p>
            <a:pPr marL="0" indent="0">
              <a:spcAft>
                <a:spcPts val="500"/>
              </a:spcAft>
              <a:buFont typeface="Arial,Sans-Serif"/>
              <a:buNone/>
            </a:pPr>
            <a:endParaRPr lang="en-GB" sz="1200" b="0" i="0" kern="1200">
              <a:solidFill>
                <a:schemeClr val="tx1"/>
              </a:solidFill>
              <a:effectLst/>
              <a:latin typeface="+mn-lt"/>
              <a:ea typeface="+mn-ea"/>
              <a:cs typeface="+mn-cs"/>
            </a:endParaRPr>
          </a:p>
          <a:p>
            <a:pPr marL="0" indent="0">
              <a:spcAft>
                <a:spcPts val="500"/>
              </a:spcAft>
              <a:buFont typeface="Arial,Sans-Serif"/>
              <a:buNone/>
            </a:pPr>
            <a:r>
              <a:rPr lang="en-GB" sz="1200" b="0" i="0" kern="1200" dirty="0">
                <a:solidFill>
                  <a:schemeClr val="tx1"/>
                </a:solidFill>
                <a:effectLst/>
                <a:latin typeface="+mn-lt"/>
                <a:ea typeface="+mn-ea"/>
                <a:cs typeface="+mn-cs"/>
              </a:rPr>
              <a:t>If you aren’t already a member then do join SPYN to get involved in this work and receive our latest updates straight to your inbox. </a:t>
            </a:r>
            <a:endParaRPr lang="en-US" dirty="0">
              <a:ea typeface="Calibri"/>
              <a:cs typeface="Calibri"/>
            </a:endParaRPr>
          </a:p>
        </p:txBody>
      </p:sp>
      <p:sp>
        <p:nvSpPr>
          <p:cNvPr id="4" name="Slide Number Placeholder 3">
            <a:extLst>
              <a:ext uri="{FF2B5EF4-FFF2-40B4-BE49-F238E27FC236}">
                <a16:creationId xmlns:a16="http://schemas.microsoft.com/office/drawing/2014/main" id="{0F101795-FA89-8010-A767-DEBF7AEEDE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1062B-36C2-CD48-A7E1-8522BFCF14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07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C4D71-D65B-7455-1F34-052DD8C179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64125-5D6B-5973-878F-A4A4130A98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998AA7-2096-CCDD-99BA-9AA4C2276380}"/>
              </a:ext>
            </a:extLst>
          </p:cNvPr>
          <p:cNvSpPr>
            <a:spLocks noGrp="1"/>
          </p:cNvSpPr>
          <p:nvPr>
            <p:ph type="body" idx="1"/>
          </p:nvPr>
        </p:nvSpPr>
        <p:spPr/>
        <p:txBody>
          <a:bodyPr/>
          <a:lstStyle/>
          <a:p>
            <a:r>
              <a:rPr lang="en-GB" dirty="0">
                <a:latin typeface="FSP DEMO - Greycliff CF Light" pitchFamily="50" charset="0"/>
              </a:rPr>
              <a:t>Our overall vision when we set out with this grant was that we would have a fully developed and tested model for embedding Social Prescribing within CAMHS waiting lists that can be scaled nationally, bringing Social Prescribing to more CYP who could benefit from it. </a:t>
            </a:r>
          </a:p>
          <a:p>
            <a:endParaRPr lang="en-GB">
              <a:latin typeface="FSP DEMO - Greycliff CF Light" pitchFamily="50" charset="0"/>
            </a:endParaRPr>
          </a:p>
          <a:p>
            <a:endParaRPr lang="en-GB">
              <a:solidFill>
                <a:srgbClr val="0097A9"/>
              </a:solidFill>
            </a:endParaRPr>
          </a:p>
          <a:p>
            <a:endParaRPr lang="en-US"/>
          </a:p>
        </p:txBody>
      </p:sp>
      <p:sp>
        <p:nvSpPr>
          <p:cNvPr id="4" name="Slide Number Placeholder 3">
            <a:extLst>
              <a:ext uri="{FF2B5EF4-FFF2-40B4-BE49-F238E27FC236}">
                <a16:creationId xmlns:a16="http://schemas.microsoft.com/office/drawing/2014/main" id="{BE6B0D58-5B36-E190-8EA2-C8C68CA6315C}"/>
              </a:ext>
            </a:extLst>
          </p:cNvPr>
          <p:cNvSpPr>
            <a:spLocks noGrp="1"/>
          </p:cNvSpPr>
          <p:nvPr>
            <p:ph type="sldNum" sz="quarter" idx="5"/>
          </p:nvPr>
        </p:nvSpPr>
        <p:spPr/>
        <p:txBody>
          <a:bodyPr/>
          <a:lstStyle/>
          <a:p>
            <a:fld id="{DB11062B-36C2-CD48-A7E1-8522BFCF14EB}" type="slidenum">
              <a:rPr lang="en-US" smtClean="0"/>
              <a:t>29</a:t>
            </a:fld>
            <a:endParaRPr lang="en-US"/>
          </a:p>
        </p:txBody>
      </p:sp>
    </p:spTree>
    <p:extLst>
      <p:ext uri="{BB962C8B-B14F-4D97-AF65-F5344CB8AC3E}">
        <p14:creationId xmlns:p14="http://schemas.microsoft.com/office/powerpoint/2010/main" val="558140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FSP DEMO - Greycliff CF Light" pitchFamily="50" charset="0"/>
              </a:rPr>
              <a:t>To begin to further develop the evidence, we launched Wellbeing While Wating in 2022, which aimed to evaluate the impact of social </a:t>
            </a:r>
            <a:r>
              <a:rPr lang="en-GB" dirty="0" err="1">
                <a:latin typeface="FSP DEMO - Greycliff CF Light" pitchFamily="50" charset="0"/>
              </a:rPr>
              <a:t>presciving</a:t>
            </a:r>
            <a:r>
              <a:rPr lang="en-GB" dirty="0">
                <a:latin typeface="FSP DEMO - Greycliff CF Light" pitchFamily="50" charset="0"/>
              </a:rPr>
              <a:t> as an approach to support young people whilst they wait for mental health treatment – as context waiting lists for menta health support are long int the UK, (in the study longest was 1.5 years)</a:t>
            </a:r>
          </a:p>
          <a:p>
            <a:pPr algn="l"/>
            <a:endParaRPr lang="en-US"/>
          </a:p>
          <a:p>
            <a:pPr algn="l"/>
            <a:r>
              <a:rPr lang="en-GB" sz="1200" dirty="0">
                <a:solidFill>
                  <a:srgbClr val="0097A9"/>
                </a:solidFill>
                <a:latin typeface="FSP DEMO - Greycliff CF Medium" pitchFamily="50" charset="0"/>
              </a:rPr>
              <a:t>Phase one </a:t>
            </a:r>
            <a:r>
              <a:rPr lang="en-GB" sz="1200" dirty="0">
                <a:solidFill>
                  <a:schemeClr val="tx1"/>
                </a:solidFill>
                <a:latin typeface="FSP DEMO - Greycliff CF Light" pitchFamily="50" charset="0"/>
              </a:rPr>
              <a:t>will involve co</a:t>
            </a:r>
            <a:r>
              <a:rPr lang="en-GB" sz="1200" dirty="0">
                <a:solidFill>
                  <a:schemeClr val="tx1"/>
                </a:solidFill>
              </a:rPr>
              <a:t>-</a:t>
            </a:r>
            <a:r>
              <a:rPr lang="en-GB" sz="1200" dirty="0">
                <a:solidFill>
                  <a:schemeClr val="tx1"/>
                </a:solidFill>
                <a:latin typeface="FSP DEMO - Greycliff CF Light" pitchFamily="50" charset="0"/>
              </a:rPr>
              <a:t>designing a Social Prescribing pathway for CYP on CAMHS waiting lists for moderate mental health conditions, developing protocols, resources, and training for the delivering of this pathway and manualising its development.</a:t>
            </a:r>
          </a:p>
          <a:p>
            <a:pPr algn="l"/>
            <a:endParaRPr lang="en-GB" sz="1200">
              <a:solidFill>
                <a:schemeClr val="tx1"/>
              </a:solidFill>
              <a:latin typeface="FSP DEMO - Greycliff CF Light" pitchFamily="50" charset="0"/>
            </a:endParaRPr>
          </a:p>
          <a:p>
            <a:pPr algn="l"/>
            <a:r>
              <a:rPr lang="en-GB" sz="1200" dirty="0">
                <a:solidFill>
                  <a:srgbClr val="0097A9"/>
                </a:solidFill>
                <a:latin typeface="FSP DEMO - Greycliff CF Medium" pitchFamily="50" charset="0"/>
              </a:rPr>
              <a:t>Phase two </a:t>
            </a:r>
            <a:r>
              <a:rPr lang="en-GB" sz="1200" dirty="0">
                <a:solidFill>
                  <a:schemeClr val="tx1"/>
                </a:solidFill>
                <a:latin typeface="FSP DEMO - Greycliff CF Light" pitchFamily="50" charset="0"/>
              </a:rPr>
              <a:t>will involve undertaking a mixed</a:t>
            </a:r>
            <a:r>
              <a:rPr lang="en-GB" sz="1200" dirty="0">
                <a:solidFill>
                  <a:schemeClr val="tx1"/>
                </a:solidFill>
              </a:rPr>
              <a:t>-</a:t>
            </a:r>
            <a:r>
              <a:rPr lang="en-GB" sz="1200" dirty="0">
                <a:solidFill>
                  <a:schemeClr val="tx1"/>
                </a:solidFill>
                <a:latin typeface="FSP DEMO - Greycliff CF Light" pitchFamily="50" charset="0"/>
              </a:rPr>
              <a:t>methods hybrid type 2 effectiveness</a:t>
            </a:r>
            <a:r>
              <a:rPr lang="en-GB" sz="1200" dirty="0">
                <a:solidFill>
                  <a:schemeClr val="tx1"/>
                </a:solidFill>
              </a:rPr>
              <a:t>-</a:t>
            </a:r>
            <a:r>
              <a:rPr lang="en-GB" sz="1200" dirty="0">
                <a:solidFill>
                  <a:schemeClr val="tx1"/>
                </a:solidFill>
                <a:latin typeface="FSP DEMO - Greycliff CF Light" pitchFamily="50" charset="0"/>
              </a:rPr>
              <a:t>implementation study to assess </a:t>
            </a:r>
            <a:r>
              <a:rPr lang="en-GB" sz="1200" dirty="0" err="1">
                <a:solidFill>
                  <a:schemeClr val="tx1"/>
                </a:solidFill>
                <a:latin typeface="FSP DEMO - Greycliff CF Light" pitchFamily="50" charset="0"/>
              </a:rPr>
              <a:t>i</a:t>
            </a:r>
            <a:r>
              <a:rPr lang="en-GB" sz="1200" dirty="0">
                <a:solidFill>
                  <a:schemeClr val="tx1"/>
                </a:solidFill>
              </a:rPr>
              <a:t>)</a:t>
            </a:r>
            <a:r>
              <a:rPr lang="en-GB" sz="1200" dirty="0">
                <a:solidFill>
                  <a:schemeClr val="tx1"/>
                </a:solidFill>
                <a:latin typeface="FSP DEMO - Greycliff CF Light" pitchFamily="50" charset="0"/>
              </a:rPr>
              <a:t> the pathways impact on CYP,, and ii</a:t>
            </a:r>
            <a:r>
              <a:rPr lang="en-GB" sz="1200" dirty="0">
                <a:solidFill>
                  <a:schemeClr val="tx1"/>
                </a:solidFill>
              </a:rPr>
              <a:t>)</a:t>
            </a:r>
            <a:r>
              <a:rPr lang="en-GB" sz="1200" dirty="0">
                <a:solidFill>
                  <a:schemeClr val="tx1"/>
                </a:solidFill>
                <a:latin typeface="FSP DEMO - Greycliff CF Light" pitchFamily="50" charset="0"/>
              </a:rPr>
              <a:t> its acceptability, suitability, feasibility, delivery and cost. </a:t>
            </a:r>
          </a:p>
          <a:p>
            <a:pPr algn="l"/>
            <a:endParaRPr lang="en-GB" sz="1200">
              <a:solidFill>
                <a:schemeClr val="tx1"/>
              </a:solidFill>
              <a:latin typeface="FSP DEMO - Greycliff CF Light" pitchFamily="50" charset="0"/>
            </a:endParaRPr>
          </a:p>
          <a:p>
            <a:pPr algn="l"/>
            <a:r>
              <a:rPr lang="en-GB" sz="1200" dirty="0">
                <a:solidFill>
                  <a:srgbClr val="0097A9"/>
                </a:solidFill>
                <a:latin typeface="FSP DEMO - Greycliff CF Medium" pitchFamily="50" charset="0"/>
              </a:rPr>
              <a:t>Phase three </a:t>
            </a:r>
            <a:r>
              <a:rPr lang="en-GB" sz="1200" dirty="0">
                <a:solidFill>
                  <a:schemeClr val="tx1"/>
                </a:solidFill>
                <a:latin typeface="FSP DEMO - Greycliff CF Light" pitchFamily="50" charset="0"/>
              </a:rPr>
              <a:t>will involve assessing the overall potential for scaling the pathway to more CAMHS sites, developing an implementation model, and disseminating findings to key stakeholders within policy, practice and research.</a:t>
            </a:r>
          </a:p>
          <a:p>
            <a:pPr algn="l"/>
            <a:endParaRPr lang="en-GB"/>
          </a:p>
          <a:p>
            <a:pPr algn="l"/>
            <a:endParaRPr lang="en-GB" sz="1200">
              <a:solidFill>
                <a:schemeClr val="tx1"/>
              </a:solidFill>
              <a:latin typeface="FSP DEMO - Greycliff CF Light" pitchFamily="50" charset="0"/>
            </a:endParaRPr>
          </a:p>
          <a:p>
            <a:pPr algn="l"/>
            <a:endParaRPr lang="en-GB"/>
          </a:p>
          <a:p>
            <a:pPr algn="l"/>
            <a:endParaRPr lang="en-GB" sz="1200">
              <a:solidFill>
                <a:schemeClr val="tx1"/>
              </a:solidFill>
              <a:latin typeface="FSP DEMO - Greycliff CF Light" pitchFamily="50" charset="0"/>
            </a:endParaRPr>
          </a:p>
          <a:p>
            <a:pPr algn="l"/>
            <a:endParaRPr lang="en-GB"/>
          </a:p>
          <a:p>
            <a:pPr algn="l"/>
            <a:endParaRPr lang="en-US"/>
          </a:p>
        </p:txBody>
      </p:sp>
      <p:sp>
        <p:nvSpPr>
          <p:cNvPr id="4" name="Slide Number Placeholder 3"/>
          <p:cNvSpPr>
            <a:spLocks noGrp="1"/>
          </p:cNvSpPr>
          <p:nvPr>
            <p:ph type="sldNum" sz="quarter" idx="5"/>
          </p:nvPr>
        </p:nvSpPr>
        <p:spPr/>
        <p:txBody>
          <a:bodyPr/>
          <a:lstStyle/>
          <a:p>
            <a:fld id="{DB11062B-36C2-CD48-A7E1-8522BFCF14EB}" type="slidenum">
              <a:rPr lang="en-US" smtClean="0"/>
              <a:t>3</a:t>
            </a:fld>
            <a:endParaRPr lang="en-US"/>
          </a:p>
        </p:txBody>
      </p:sp>
    </p:spTree>
    <p:extLst>
      <p:ext uri="{BB962C8B-B14F-4D97-AF65-F5344CB8AC3E}">
        <p14:creationId xmlns:p14="http://schemas.microsoft.com/office/powerpoint/2010/main" val="596744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1062B-36C2-CD48-A7E1-8522BFCF14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169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Geographically diverse…</a:t>
            </a:r>
          </a:p>
        </p:txBody>
      </p:sp>
      <p:sp>
        <p:nvSpPr>
          <p:cNvPr id="4" name="Slide Number Placeholder 3"/>
          <p:cNvSpPr>
            <a:spLocks noGrp="1"/>
          </p:cNvSpPr>
          <p:nvPr>
            <p:ph type="sldNum" sz="quarter" idx="5"/>
          </p:nvPr>
        </p:nvSpPr>
        <p:spPr/>
        <p:txBody>
          <a:bodyPr/>
          <a:lstStyle/>
          <a:p>
            <a:fld id="{DB11062B-36C2-CD48-A7E1-8522BFCF14EB}" type="slidenum">
              <a:rPr lang="en-US" smtClean="0"/>
              <a:t>4</a:t>
            </a:fld>
            <a:endParaRPr lang="en-US"/>
          </a:p>
        </p:txBody>
      </p:sp>
    </p:spTree>
    <p:extLst>
      <p:ext uri="{BB962C8B-B14F-4D97-AF65-F5344CB8AC3E}">
        <p14:creationId xmlns:p14="http://schemas.microsoft.com/office/powerpoint/2010/main" val="1356152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34BE2-C995-F173-0393-2D35BB543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ABA2A-98AF-B0F1-A47F-4F60584BD5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A33FD6-5875-7EBA-3241-8471B2B393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395CF8-0ECF-9D2F-BAA3-76792C55C92F}"/>
              </a:ext>
            </a:extLst>
          </p:cNvPr>
          <p:cNvSpPr>
            <a:spLocks noGrp="1"/>
          </p:cNvSpPr>
          <p:nvPr>
            <p:ph type="sldNum" sz="quarter" idx="5"/>
          </p:nvPr>
        </p:nvSpPr>
        <p:spPr/>
        <p:txBody>
          <a:bodyPr/>
          <a:lstStyle/>
          <a:p>
            <a:fld id="{DB11062B-36C2-CD48-A7E1-8522BFCF14EB}" type="slidenum">
              <a:rPr lang="en-US" smtClean="0"/>
              <a:t>5</a:t>
            </a:fld>
            <a:endParaRPr lang="en-US"/>
          </a:p>
        </p:txBody>
      </p:sp>
    </p:spTree>
    <p:extLst>
      <p:ext uri="{BB962C8B-B14F-4D97-AF65-F5344CB8AC3E}">
        <p14:creationId xmlns:p14="http://schemas.microsoft.com/office/powerpoint/2010/main" val="1386012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85664-612A-725D-5BEC-1C7B59168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5ADBD-1FA6-A76B-DC01-D466EDF5A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9FDD64-CBB6-4D77-6E69-40EA5BB8F1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FSP DEMO - Greycliff CF Light" pitchFamily="50" charset="0"/>
              </a:rPr>
              <a:t>To begin to further develop the evidence, we launched Wellbeing While Wating in 2022, which aimed to evaluate the impact of social </a:t>
            </a:r>
            <a:r>
              <a:rPr lang="en-GB" dirty="0" err="1">
                <a:latin typeface="FSP DEMO - Greycliff CF Light" pitchFamily="50" charset="0"/>
              </a:rPr>
              <a:t>presciving</a:t>
            </a:r>
            <a:r>
              <a:rPr lang="en-GB" dirty="0">
                <a:latin typeface="FSP DEMO - Greycliff CF Light" pitchFamily="50" charset="0"/>
              </a:rPr>
              <a:t> as an approach to support young people whilst they wait for mental health treatment – as context waiting lists for menta health support are long int the UK, (in the study longest was 1.5 years)</a:t>
            </a:r>
          </a:p>
          <a:p>
            <a:pPr algn="l"/>
            <a:endParaRPr lang="en-US"/>
          </a:p>
          <a:p>
            <a:pPr algn="l"/>
            <a:r>
              <a:rPr lang="en-GB" sz="1200" dirty="0">
                <a:solidFill>
                  <a:srgbClr val="0097A9"/>
                </a:solidFill>
                <a:latin typeface="FSP DEMO - Greycliff CF Medium" pitchFamily="50" charset="0"/>
              </a:rPr>
              <a:t>Phase one </a:t>
            </a:r>
            <a:r>
              <a:rPr lang="en-GB" sz="1200" dirty="0">
                <a:solidFill>
                  <a:schemeClr val="tx1"/>
                </a:solidFill>
                <a:latin typeface="FSP DEMO - Greycliff CF Light" pitchFamily="50" charset="0"/>
              </a:rPr>
              <a:t>will involve co</a:t>
            </a:r>
            <a:r>
              <a:rPr lang="en-GB" sz="1200" dirty="0">
                <a:solidFill>
                  <a:schemeClr val="tx1"/>
                </a:solidFill>
              </a:rPr>
              <a:t>-</a:t>
            </a:r>
            <a:r>
              <a:rPr lang="en-GB" sz="1200" dirty="0">
                <a:solidFill>
                  <a:schemeClr val="tx1"/>
                </a:solidFill>
                <a:latin typeface="FSP DEMO - Greycliff CF Light" pitchFamily="50" charset="0"/>
              </a:rPr>
              <a:t>designing a Social Prescribing pathway for CYP on CAMHS waiting lists for moderate mental health conditions, developing protocols, resources, and training for the delivering of this pathway and manualising its development.</a:t>
            </a:r>
          </a:p>
          <a:p>
            <a:pPr algn="l"/>
            <a:endParaRPr lang="en-GB" sz="1200">
              <a:solidFill>
                <a:schemeClr val="tx1"/>
              </a:solidFill>
              <a:latin typeface="FSP DEMO - Greycliff CF Light" pitchFamily="50" charset="0"/>
            </a:endParaRPr>
          </a:p>
          <a:p>
            <a:pPr algn="l"/>
            <a:r>
              <a:rPr lang="en-GB" sz="1200" dirty="0">
                <a:solidFill>
                  <a:srgbClr val="0097A9"/>
                </a:solidFill>
                <a:latin typeface="FSP DEMO - Greycliff CF Medium" pitchFamily="50" charset="0"/>
              </a:rPr>
              <a:t>Phase two </a:t>
            </a:r>
            <a:r>
              <a:rPr lang="en-GB" sz="1200" dirty="0">
                <a:solidFill>
                  <a:schemeClr val="tx1"/>
                </a:solidFill>
                <a:latin typeface="FSP DEMO - Greycliff CF Light" pitchFamily="50" charset="0"/>
              </a:rPr>
              <a:t>will involve undertaking a mixed</a:t>
            </a:r>
            <a:r>
              <a:rPr lang="en-GB" sz="1200" dirty="0">
                <a:solidFill>
                  <a:schemeClr val="tx1"/>
                </a:solidFill>
              </a:rPr>
              <a:t>-</a:t>
            </a:r>
            <a:r>
              <a:rPr lang="en-GB" sz="1200" dirty="0">
                <a:solidFill>
                  <a:schemeClr val="tx1"/>
                </a:solidFill>
                <a:latin typeface="FSP DEMO - Greycliff CF Light" pitchFamily="50" charset="0"/>
              </a:rPr>
              <a:t>methods hybrid type 2 effectiveness</a:t>
            </a:r>
            <a:r>
              <a:rPr lang="en-GB" sz="1200" dirty="0">
                <a:solidFill>
                  <a:schemeClr val="tx1"/>
                </a:solidFill>
              </a:rPr>
              <a:t>-</a:t>
            </a:r>
            <a:r>
              <a:rPr lang="en-GB" sz="1200" dirty="0">
                <a:solidFill>
                  <a:schemeClr val="tx1"/>
                </a:solidFill>
                <a:latin typeface="FSP DEMO - Greycliff CF Light" pitchFamily="50" charset="0"/>
              </a:rPr>
              <a:t>implementation study to assess </a:t>
            </a:r>
            <a:r>
              <a:rPr lang="en-GB" sz="1200" dirty="0" err="1">
                <a:solidFill>
                  <a:schemeClr val="tx1"/>
                </a:solidFill>
                <a:latin typeface="FSP DEMO - Greycliff CF Light" pitchFamily="50" charset="0"/>
              </a:rPr>
              <a:t>i</a:t>
            </a:r>
            <a:r>
              <a:rPr lang="en-GB" sz="1200" dirty="0">
                <a:solidFill>
                  <a:schemeClr val="tx1"/>
                </a:solidFill>
              </a:rPr>
              <a:t>)</a:t>
            </a:r>
            <a:r>
              <a:rPr lang="en-GB" sz="1200" dirty="0">
                <a:solidFill>
                  <a:schemeClr val="tx1"/>
                </a:solidFill>
                <a:latin typeface="FSP DEMO - Greycliff CF Light" pitchFamily="50" charset="0"/>
              </a:rPr>
              <a:t> the pathways impact on CYP,, and ii</a:t>
            </a:r>
            <a:r>
              <a:rPr lang="en-GB" sz="1200" dirty="0">
                <a:solidFill>
                  <a:schemeClr val="tx1"/>
                </a:solidFill>
              </a:rPr>
              <a:t>)</a:t>
            </a:r>
            <a:r>
              <a:rPr lang="en-GB" sz="1200" dirty="0">
                <a:solidFill>
                  <a:schemeClr val="tx1"/>
                </a:solidFill>
                <a:latin typeface="FSP DEMO - Greycliff CF Light" pitchFamily="50" charset="0"/>
              </a:rPr>
              <a:t> its acceptability, suitability, feasibility, delivery and cost. </a:t>
            </a:r>
          </a:p>
          <a:p>
            <a:pPr algn="l"/>
            <a:endParaRPr lang="en-GB" sz="1200">
              <a:solidFill>
                <a:schemeClr val="tx1"/>
              </a:solidFill>
              <a:latin typeface="FSP DEMO - Greycliff CF Light" pitchFamily="50" charset="0"/>
            </a:endParaRPr>
          </a:p>
          <a:p>
            <a:pPr algn="l"/>
            <a:r>
              <a:rPr lang="en-GB" sz="1200" dirty="0">
                <a:solidFill>
                  <a:srgbClr val="0097A9"/>
                </a:solidFill>
                <a:latin typeface="FSP DEMO - Greycliff CF Medium" pitchFamily="50" charset="0"/>
              </a:rPr>
              <a:t>Phase three </a:t>
            </a:r>
            <a:r>
              <a:rPr lang="en-GB" sz="1200" dirty="0">
                <a:solidFill>
                  <a:schemeClr val="tx1"/>
                </a:solidFill>
                <a:latin typeface="FSP DEMO - Greycliff CF Light" pitchFamily="50" charset="0"/>
              </a:rPr>
              <a:t>will involve assessing the overall potential for scaling the pathway to more CAMHS sites, developing an implementation model, and disseminating findings to key stakeholders within policy, practice and research.</a:t>
            </a:r>
          </a:p>
          <a:p>
            <a:pPr algn="l"/>
            <a:endParaRPr lang="en-GB"/>
          </a:p>
          <a:p>
            <a:pPr algn="l"/>
            <a:endParaRPr lang="en-GB" sz="1200">
              <a:solidFill>
                <a:schemeClr val="tx1"/>
              </a:solidFill>
              <a:latin typeface="FSP DEMO - Greycliff CF Light" pitchFamily="50" charset="0"/>
            </a:endParaRPr>
          </a:p>
          <a:p>
            <a:pPr algn="l"/>
            <a:endParaRPr lang="en-GB"/>
          </a:p>
          <a:p>
            <a:pPr algn="l"/>
            <a:endParaRPr lang="en-GB" sz="1200">
              <a:solidFill>
                <a:schemeClr val="tx1"/>
              </a:solidFill>
              <a:latin typeface="FSP DEMO - Greycliff CF Light" pitchFamily="50" charset="0"/>
            </a:endParaRPr>
          </a:p>
          <a:p>
            <a:pPr algn="l"/>
            <a:endParaRPr lang="en-GB"/>
          </a:p>
          <a:p>
            <a:pPr algn="l"/>
            <a:endParaRPr lang="en-US"/>
          </a:p>
        </p:txBody>
      </p:sp>
      <p:sp>
        <p:nvSpPr>
          <p:cNvPr id="4" name="Slide Number Placeholder 3">
            <a:extLst>
              <a:ext uri="{FF2B5EF4-FFF2-40B4-BE49-F238E27FC236}">
                <a16:creationId xmlns:a16="http://schemas.microsoft.com/office/drawing/2014/main" id="{1A40D69C-CDF7-A5A2-D519-8D012E75FF24}"/>
              </a:ext>
            </a:extLst>
          </p:cNvPr>
          <p:cNvSpPr>
            <a:spLocks noGrp="1"/>
          </p:cNvSpPr>
          <p:nvPr>
            <p:ph type="sldNum" sz="quarter" idx="5"/>
          </p:nvPr>
        </p:nvSpPr>
        <p:spPr/>
        <p:txBody>
          <a:bodyPr/>
          <a:lstStyle/>
          <a:p>
            <a:fld id="{DB11062B-36C2-CD48-A7E1-8522BFCF14EB}" type="slidenum">
              <a:rPr lang="en-US" smtClean="0"/>
              <a:t>6</a:t>
            </a:fld>
            <a:endParaRPr lang="en-US"/>
          </a:p>
        </p:txBody>
      </p:sp>
    </p:spTree>
    <p:extLst>
      <p:ext uri="{BB962C8B-B14F-4D97-AF65-F5344CB8AC3E}">
        <p14:creationId xmlns:p14="http://schemas.microsoft.com/office/powerpoint/2010/main" val="3918532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130D3-14C3-2416-965D-1CED303A01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840E2-5150-285D-BC19-4D98AA6D92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DC054-A851-BAF6-4D5E-EE448F6B8D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FSP DEMO - Greycliff CF Light" pitchFamily="50" charset="0"/>
              </a:rPr>
              <a:t>To begin to further develop the evidence, we launched Wellbeing While Wating in 2022, which aimed to evaluate the impact of social </a:t>
            </a:r>
            <a:r>
              <a:rPr lang="en-GB" dirty="0" err="1">
                <a:latin typeface="FSP DEMO - Greycliff CF Light" pitchFamily="50" charset="0"/>
              </a:rPr>
              <a:t>presciving</a:t>
            </a:r>
            <a:r>
              <a:rPr lang="en-GB" dirty="0">
                <a:latin typeface="FSP DEMO - Greycliff CF Light" pitchFamily="50" charset="0"/>
              </a:rPr>
              <a:t> as an approach to support young people whilst they wait for mental health treatment – as context waiting lists for menta health support are long int the UK, (in the study longest was 1.5 years)</a:t>
            </a:r>
          </a:p>
          <a:p>
            <a:pPr algn="l"/>
            <a:endParaRPr lang="en-US"/>
          </a:p>
          <a:p>
            <a:pPr algn="l"/>
            <a:r>
              <a:rPr lang="en-GB" sz="1200" dirty="0">
                <a:solidFill>
                  <a:srgbClr val="0097A9"/>
                </a:solidFill>
                <a:latin typeface="FSP DEMO - Greycliff CF Medium" pitchFamily="50" charset="0"/>
              </a:rPr>
              <a:t>Phase one </a:t>
            </a:r>
            <a:r>
              <a:rPr lang="en-GB" sz="1200" dirty="0">
                <a:solidFill>
                  <a:schemeClr val="tx1"/>
                </a:solidFill>
                <a:latin typeface="FSP DEMO - Greycliff CF Light" pitchFamily="50" charset="0"/>
              </a:rPr>
              <a:t>will involve co</a:t>
            </a:r>
            <a:r>
              <a:rPr lang="en-GB" sz="1200" dirty="0">
                <a:solidFill>
                  <a:schemeClr val="tx1"/>
                </a:solidFill>
              </a:rPr>
              <a:t>-</a:t>
            </a:r>
            <a:r>
              <a:rPr lang="en-GB" sz="1200" dirty="0">
                <a:solidFill>
                  <a:schemeClr val="tx1"/>
                </a:solidFill>
                <a:latin typeface="FSP DEMO - Greycliff CF Light" pitchFamily="50" charset="0"/>
              </a:rPr>
              <a:t>designing a Social Prescribing pathway for CYP on CAMHS waiting lists for moderate mental health conditions, developing protocols, resources, and training for the delivering of this pathway and manualising its development.</a:t>
            </a:r>
          </a:p>
          <a:p>
            <a:pPr algn="l"/>
            <a:endParaRPr lang="en-GB" sz="1200">
              <a:solidFill>
                <a:schemeClr val="tx1"/>
              </a:solidFill>
              <a:latin typeface="FSP DEMO - Greycliff CF Light" pitchFamily="50" charset="0"/>
            </a:endParaRPr>
          </a:p>
          <a:p>
            <a:pPr algn="l"/>
            <a:r>
              <a:rPr lang="en-GB" sz="1200" dirty="0">
                <a:solidFill>
                  <a:srgbClr val="0097A9"/>
                </a:solidFill>
                <a:latin typeface="FSP DEMO - Greycliff CF Medium" pitchFamily="50" charset="0"/>
              </a:rPr>
              <a:t>Phase two </a:t>
            </a:r>
            <a:r>
              <a:rPr lang="en-GB" sz="1200" dirty="0">
                <a:solidFill>
                  <a:schemeClr val="tx1"/>
                </a:solidFill>
                <a:latin typeface="FSP DEMO - Greycliff CF Light" pitchFamily="50" charset="0"/>
              </a:rPr>
              <a:t>will involve undertaking a mixed</a:t>
            </a:r>
            <a:r>
              <a:rPr lang="en-GB" sz="1200" dirty="0">
                <a:solidFill>
                  <a:schemeClr val="tx1"/>
                </a:solidFill>
              </a:rPr>
              <a:t>-</a:t>
            </a:r>
            <a:r>
              <a:rPr lang="en-GB" sz="1200" dirty="0">
                <a:solidFill>
                  <a:schemeClr val="tx1"/>
                </a:solidFill>
                <a:latin typeface="FSP DEMO - Greycliff CF Light" pitchFamily="50" charset="0"/>
              </a:rPr>
              <a:t>methods hybrid type 2 effectiveness</a:t>
            </a:r>
            <a:r>
              <a:rPr lang="en-GB" sz="1200" dirty="0">
                <a:solidFill>
                  <a:schemeClr val="tx1"/>
                </a:solidFill>
              </a:rPr>
              <a:t>-</a:t>
            </a:r>
            <a:r>
              <a:rPr lang="en-GB" sz="1200" dirty="0">
                <a:solidFill>
                  <a:schemeClr val="tx1"/>
                </a:solidFill>
                <a:latin typeface="FSP DEMO - Greycliff CF Light" pitchFamily="50" charset="0"/>
              </a:rPr>
              <a:t>implementation study to assess </a:t>
            </a:r>
            <a:r>
              <a:rPr lang="en-GB" sz="1200" dirty="0" err="1">
                <a:solidFill>
                  <a:schemeClr val="tx1"/>
                </a:solidFill>
                <a:latin typeface="FSP DEMO - Greycliff CF Light" pitchFamily="50" charset="0"/>
              </a:rPr>
              <a:t>i</a:t>
            </a:r>
            <a:r>
              <a:rPr lang="en-GB" sz="1200" dirty="0">
                <a:solidFill>
                  <a:schemeClr val="tx1"/>
                </a:solidFill>
              </a:rPr>
              <a:t>)</a:t>
            </a:r>
            <a:r>
              <a:rPr lang="en-GB" sz="1200" dirty="0">
                <a:solidFill>
                  <a:schemeClr val="tx1"/>
                </a:solidFill>
                <a:latin typeface="FSP DEMO - Greycliff CF Light" pitchFamily="50" charset="0"/>
              </a:rPr>
              <a:t> the pathways impact on CYP,, and ii</a:t>
            </a:r>
            <a:r>
              <a:rPr lang="en-GB" sz="1200" dirty="0">
                <a:solidFill>
                  <a:schemeClr val="tx1"/>
                </a:solidFill>
              </a:rPr>
              <a:t>)</a:t>
            </a:r>
            <a:r>
              <a:rPr lang="en-GB" sz="1200" dirty="0">
                <a:solidFill>
                  <a:schemeClr val="tx1"/>
                </a:solidFill>
                <a:latin typeface="FSP DEMO - Greycliff CF Light" pitchFamily="50" charset="0"/>
              </a:rPr>
              <a:t> its acceptability, suitability, feasibility, delivery and cost. </a:t>
            </a:r>
          </a:p>
          <a:p>
            <a:pPr algn="l"/>
            <a:endParaRPr lang="en-GB" sz="1200">
              <a:solidFill>
                <a:schemeClr val="tx1"/>
              </a:solidFill>
              <a:latin typeface="FSP DEMO - Greycliff CF Light" pitchFamily="50" charset="0"/>
            </a:endParaRPr>
          </a:p>
          <a:p>
            <a:pPr algn="l"/>
            <a:r>
              <a:rPr lang="en-GB" sz="1200" dirty="0">
                <a:solidFill>
                  <a:srgbClr val="0097A9"/>
                </a:solidFill>
                <a:latin typeface="FSP DEMO - Greycliff CF Medium" pitchFamily="50" charset="0"/>
              </a:rPr>
              <a:t>Phase three </a:t>
            </a:r>
            <a:r>
              <a:rPr lang="en-GB" sz="1200" dirty="0">
                <a:solidFill>
                  <a:schemeClr val="tx1"/>
                </a:solidFill>
                <a:latin typeface="FSP DEMO - Greycliff CF Light" pitchFamily="50" charset="0"/>
              </a:rPr>
              <a:t>will involve assessing the overall potential for scaling the pathway to more CAMHS sites, developing an implementation model, and disseminating findings to key stakeholders within policy, practice and research.</a:t>
            </a:r>
          </a:p>
          <a:p>
            <a:pPr algn="l"/>
            <a:endParaRPr lang="en-GB"/>
          </a:p>
          <a:p>
            <a:pPr algn="l"/>
            <a:endParaRPr lang="en-GB" sz="1200">
              <a:solidFill>
                <a:schemeClr val="tx1"/>
              </a:solidFill>
              <a:latin typeface="FSP DEMO - Greycliff CF Light" pitchFamily="50" charset="0"/>
            </a:endParaRPr>
          </a:p>
          <a:p>
            <a:pPr algn="l"/>
            <a:endParaRPr lang="en-GB"/>
          </a:p>
          <a:p>
            <a:pPr algn="l"/>
            <a:endParaRPr lang="en-GB" sz="1200">
              <a:solidFill>
                <a:schemeClr val="tx1"/>
              </a:solidFill>
              <a:latin typeface="FSP DEMO - Greycliff CF Light" pitchFamily="50" charset="0"/>
            </a:endParaRPr>
          </a:p>
          <a:p>
            <a:pPr algn="l"/>
            <a:endParaRPr lang="en-GB"/>
          </a:p>
          <a:p>
            <a:pPr algn="l"/>
            <a:endParaRPr lang="en-US"/>
          </a:p>
        </p:txBody>
      </p:sp>
      <p:sp>
        <p:nvSpPr>
          <p:cNvPr id="4" name="Slide Number Placeholder 3">
            <a:extLst>
              <a:ext uri="{FF2B5EF4-FFF2-40B4-BE49-F238E27FC236}">
                <a16:creationId xmlns:a16="http://schemas.microsoft.com/office/drawing/2014/main" id="{0659A2BC-0E18-3D49-A2D0-E6E94FEBE9D2}"/>
              </a:ext>
            </a:extLst>
          </p:cNvPr>
          <p:cNvSpPr>
            <a:spLocks noGrp="1"/>
          </p:cNvSpPr>
          <p:nvPr>
            <p:ph type="sldNum" sz="quarter" idx="5"/>
          </p:nvPr>
        </p:nvSpPr>
        <p:spPr/>
        <p:txBody>
          <a:bodyPr/>
          <a:lstStyle/>
          <a:p>
            <a:fld id="{DB11062B-36C2-CD48-A7E1-8522BFCF14EB}" type="slidenum">
              <a:rPr lang="en-US" smtClean="0"/>
              <a:t>7</a:t>
            </a:fld>
            <a:endParaRPr lang="en-US"/>
          </a:p>
        </p:txBody>
      </p:sp>
    </p:spTree>
    <p:extLst>
      <p:ext uri="{BB962C8B-B14F-4D97-AF65-F5344CB8AC3E}">
        <p14:creationId xmlns:p14="http://schemas.microsoft.com/office/powerpoint/2010/main" val="3254132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FBF07-E350-2595-ABDB-79A8A1299D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5D345-74B0-F696-10AC-AD6F7273FA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7C09AB-000A-3C61-F6CC-4427169332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FSP DEMO - Greycliff CF Light" pitchFamily="50" charset="0"/>
              </a:rPr>
              <a:t>To begin to further develop the evidence, we launched Wellbeing While Wating in 2022, which aimed to evaluate the impact of social </a:t>
            </a:r>
            <a:r>
              <a:rPr lang="en-GB" dirty="0" err="1">
                <a:latin typeface="FSP DEMO - Greycliff CF Light" pitchFamily="50" charset="0"/>
              </a:rPr>
              <a:t>presciving</a:t>
            </a:r>
            <a:r>
              <a:rPr lang="en-GB" dirty="0">
                <a:latin typeface="FSP DEMO - Greycliff CF Light" pitchFamily="50" charset="0"/>
              </a:rPr>
              <a:t> as an approach to support young people whilst they wait for mental health treatment – as context waiting lists for menta health support are long int the UK, (in the study longest was 1.5 years)</a:t>
            </a:r>
          </a:p>
          <a:p>
            <a:pPr algn="l"/>
            <a:endParaRPr lang="en-US"/>
          </a:p>
          <a:p>
            <a:pPr algn="l"/>
            <a:r>
              <a:rPr lang="en-GB" sz="1200" dirty="0">
                <a:solidFill>
                  <a:srgbClr val="0097A9"/>
                </a:solidFill>
                <a:latin typeface="FSP DEMO - Greycliff CF Medium" pitchFamily="50" charset="0"/>
              </a:rPr>
              <a:t>Phase one </a:t>
            </a:r>
            <a:r>
              <a:rPr lang="en-GB" sz="1200" dirty="0">
                <a:solidFill>
                  <a:schemeClr val="tx1"/>
                </a:solidFill>
                <a:latin typeface="FSP DEMO - Greycliff CF Light" pitchFamily="50" charset="0"/>
              </a:rPr>
              <a:t>will involve co</a:t>
            </a:r>
            <a:r>
              <a:rPr lang="en-GB" sz="1200" dirty="0">
                <a:solidFill>
                  <a:schemeClr val="tx1"/>
                </a:solidFill>
              </a:rPr>
              <a:t>-</a:t>
            </a:r>
            <a:r>
              <a:rPr lang="en-GB" sz="1200" dirty="0">
                <a:solidFill>
                  <a:schemeClr val="tx1"/>
                </a:solidFill>
                <a:latin typeface="FSP DEMO - Greycliff CF Light" pitchFamily="50" charset="0"/>
              </a:rPr>
              <a:t>designing a Social Prescribing pathway for CYP on CAMHS waiting lists for moderate mental health conditions, developing protocols, resources, and training for the delivering of this pathway and manualising its development.</a:t>
            </a:r>
          </a:p>
          <a:p>
            <a:pPr algn="l"/>
            <a:endParaRPr lang="en-GB" sz="1200">
              <a:solidFill>
                <a:schemeClr val="tx1"/>
              </a:solidFill>
              <a:latin typeface="FSP DEMO - Greycliff CF Light" pitchFamily="50" charset="0"/>
            </a:endParaRPr>
          </a:p>
          <a:p>
            <a:pPr algn="l"/>
            <a:r>
              <a:rPr lang="en-GB" sz="1200" dirty="0">
                <a:solidFill>
                  <a:srgbClr val="0097A9"/>
                </a:solidFill>
                <a:latin typeface="FSP DEMO - Greycliff CF Medium" pitchFamily="50" charset="0"/>
              </a:rPr>
              <a:t>Phase two </a:t>
            </a:r>
            <a:r>
              <a:rPr lang="en-GB" sz="1200" dirty="0">
                <a:solidFill>
                  <a:schemeClr val="tx1"/>
                </a:solidFill>
                <a:latin typeface="FSP DEMO - Greycliff CF Light" pitchFamily="50" charset="0"/>
              </a:rPr>
              <a:t>will involve undertaking a mixed</a:t>
            </a:r>
            <a:r>
              <a:rPr lang="en-GB" sz="1200" dirty="0">
                <a:solidFill>
                  <a:schemeClr val="tx1"/>
                </a:solidFill>
              </a:rPr>
              <a:t>-</a:t>
            </a:r>
            <a:r>
              <a:rPr lang="en-GB" sz="1200" dirty="0">
                <a:solidFill>
                  <a:schemeClr val="tx1"/>
                </a:solidFill>
                <a:latin typeface="FSP DEMO - Greycliff CF Light" pitchFamily="50" charset="0"/>
              </a:rPr>
              <a:t>methods hybrid type 2 effectiveness</a:t>
            </a:r>
            <a:r>
              <a:rPr lang="en-GB" sz="1200" dirty="0">
                <a:solidFill>
                  <a:schemeClr val="tx1"/>
                </a:solidFill>
              </a:rPr>
              <a:t>-</a:t>
            </a:r>
            <a:r>
              <a:rPr lang="en-GB" sz="1200" dirty="0">
                <a:solidFill>
                  <a:schemeClr val="tx1"/>
                </a:solidFill>
                <a:latin typeface="FSP DEMO - Greycliff CF Light" pitchFamily="50" charset="0"/>
              </a:rPr>
              <a:t>implementation study to assess </a:t>
            </a:r>
            <a:r>
              <a:rPr lang="en-GB" sz="1200" dirty="0" err="1">
                <a:solidFill>
                  <a:schemeClr val="tx1"/>
                </a:solidFill>
                <a:latin typeface="FSP DEMO - Greycliff CF Light" pitchFamily="50" charset="0"/>
              </a:rPr>
              <a:t>i</a:t>
            </a:r>
            <a:r>
              <a:rPr lang="en-GB" sz="1200" dirty="0">
                <a:solidFill>
                  <a:schemeClr val="tx1"/>
                </a:solidFill>
              </a:rPr>
              <a:t>)</a:t>
            </a:r>
            <a:r>
              <a:rPr lang="en-GB" sz="1200" dirty="0">
                <a:solidFill>
                  <a:schemeClr val="tx1"/>
                </a:solidFill>
                <a:latin typeface="FSP DEMO - Greycliff CF Light" pitchFamily="50" charset="0"/>
              </a:rPr>
              <a:t> the pathways impact on CYP,, and ii</a:t>
            </a:r>
            <a:r>
              <a:rPr lang="en-GB" sz="1200" dirty="0">
                <a:solidFill>
                  <a:schemeClr val="tx1"/>
                </a:solidFill>
              </a:rPr>
              <a:t>)</a:t>
            </a:r>
            <a:r>
              <a:rPr lang="en-GB" sz="1200" dirty="0">
                <a:solidFill>
                  <a:schemeClr val="tx1"/>
                </a:solidFill>
                <a:latin typeface="FSP DEMO - Greycliff CF Light" pitchFamily="50" charset="0"/>
              </a:rPr>
              <a:t> its acceptability, suitability, feasibility, delivery and cost. </a:t>
            </a:r>
          </a:p>
          <a:p>
            <a:pPr algn="l"/>
            <a:endParaRPr lang="en-GB" sz="1200">
              <a:solidFill>
                <a:schemeClr val="tx1"/>
              </a:solidFill>
              <a:latin typeface="FSP DEMO - Greycliff CF Light" pitchFamily="50" charset="0"/>
            </a:endParaRPr>
          </a:p>
          <a:p>
            <a:pPr algn="l"/>
            <a:r>
              <a:rPr lang="en-GB" sz="1200" dirty="0">
                <a:solidFill>
                  <a:srgbClr val="0097A9"/>
                </a:solidFill>
                <a:latin typeface="FSP DEMO - Greycliff CF Medium" pitchFamily="50" charset="0"/>
              </a:rPr>
              <a:t>Phase three </a:t>
            </a:r>
            <a:r>
              <a:rPr lang="en-GB" sz="1200" dirty="0">
                <a:solidFill>
                  <a:schemeClr val="tx1"/>
                </a:solidFill>
                <a:latin typeface="FSP DEMO - Greycliff CF Light" pitchFamily="50" charset="0"/>
              </a:rPr>
              <a:t>will involve assessing the overall potential for scaling the pathway to more CAMHS sites, developing an implementation model, and disseminating findings to key stakeholders within policy, practice and research.</a:t>
            </a:r>
          </a:p>
          <a:p>
            <a:pPr algn="l"/>
            <a:endParaRPr lang="en-GB"/>
          </a:p>
          <a:p>
            <a:pPr algn="l"/>
            <a:endParaRPr lang="en-GB" sz="1200">
              <a:solidFill>
                <a:schemeClr val="tx1"/>
              </a:solidFill>
              <a:latin typeface="FSP DEMO - Greycliff CF Light" pitchFamily="50" charset="0"/>
            </a:endParaRPr>
          </a:p>
          <a:p>
            <a:pPr algn="l"/>
            <a:endParaRPr lang="en-GB"/>
          </a:p>
          <a:p>
            <a:pPr algn="l"/>
            <a:endParaRPr lang="en-GB" sz="1200">
              <a:solidFill>
                <a:schemeClr val="tx1"/>
              </a:solidFill>
              <a:latin typeface="FSP DEMO - Greycliff CF Light" pitchFamily="50" charset="0"/>
            </a:endParaRPr>
          </a:p>
          <a:p>
            <a:pPr algn="l"/>
            <a:endParaRPr lang="en-GB"/>
          </a:p>
          <a:p>
            <a:pPr algn="l"/>
            <a:endParaRPr lang="en-US"/>
          </a:p>
        </p:txBody>
      </p:sp>
      <p:sp>
        <p:nvSpPr>
          <p:cNvPr id="4" name="Slide Number Placeholder 3">
            <a:extLst>
              <a:ext uri="{FF2B5EF4-FFF2-40B4-BE49-F238E27FC236}">
                <a16:creationId xmlns:a16="http://schemas.microsoft.com/office/drawing/2014/main" id="{BCCC6AED-36E0-0BB9-D9C2-D6D268B48F5A}"/>
              </a:ext>
            </a:extLst>
          </p:cNvPr>
          <p:cNvSpPr>
            <a:spLocks noGrp="1"/>
          </p:cNvSpPr>
          <p:nvPr>
            <p:ph type="sldNum" sz="quarter" idx="5"/>
          </p:nvPr>
        </p:nvSpPr>
        <p:spPr/>
        <p:txBody>
          <a:bodyPr/>
          <a:lstStyle/>
          <a:p>
            <a:fld id="{DB11062B-36C2-CD48-A7E1-8522BFCF14EB}" type="slidenum">
              <a:rPr lang="en-US" smtClean="0"/>
              <a:t>8</a:t>
            </a:fld>
            <a:endParaRPr lang="en-US"/>
          </a:p>
        </p:txBody>
      </p:sp>
    </p:spTree>
    <p:extLst>
      <p:ext uri="{BB962C8B-B14F-4D97-AF65-F5344CB8AC3E}">
        <p14:creationId xmlns:p14="http://schemas.microsoft.com/office/powerpoint/2010/main" val="1292400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B1F87-82B9-38C5-4E78-A97E74441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A6B46-713A-E7C6-6AC8-6A4E061FF1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ABF99-C5AA-8569-5630-29250D4E2F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FSP DEMO - Greycliff CF Light" pitchFamily="50" charset="0"/>
              </a:rPr>
              <a:t>To begin to further develop the evidence, we launched Wellbeing While Wating in 2022, which aimed to evaluate the impact of social </a:t>
            </a:r>
            <a:r>
              <a:rPr lang="en-GB" dirty="0" err="1">
                <a:latin typeface="FSP DEMO - Greycliff CF Light" pitchFamily="50" charset="0"/>
              </a:rPr>
              <a:t>presciving</a:t>
            </a:r>
            <a:r>
              <a:rPr lang="en-GB" dirty="0">
                <a:latin typeface="FSP DEMO - Greycliff CF Light" pitchFamily="50" charset="0"/>
              </a:rPr>
              <a:t> as an approach to support young people whilst they wait for mental health treatment – as context waiting lists for menta health support are long int the UK, (in the study longest was 1.5 years)</a:t>
            </a:r>
          </a:p>
          <a:p>
            <a:pPr algn="l"/>
            <a:endParaRPr lang="en-US"/>
          </a:p>
          <a:p>
            <a:pPr algn="l"/>
            <a:r>
              <a:rPr lang="en-GB" sz="1200" dirty="0">
                <a:solidFill>
                  <a:srgbClr val="0097A9"/>
                </a:solidFill>
                <a:latin typeface="FSP DEMO - Greycliff CF Medium" pitchFamily="50" charset="0"/>
              </a:rPr>
              <a:t>Phase one </a:t>
            </a:r>
            <a:r>
              <a:rPr lang="en-GB" sz="1200" dirty="0">
                <a:solidFill>
                  <a:schemeClr val="tx1"/>
                </a:solidFill>
                <a:latin typeface="FSP DEMO - Greycliff CF Light" pitchFamily="50" charset="0"/>
              </a:rPr>
              <a:t>will involve co</a:t>
            </a:r>
            <a:r>
              <a:rPr lang="en-GB" sz="1200" dirty="0">
                <a:solidFill>
                  <a:schemeClr val="tx1"/>
                </a:solidFill>
              </a:rPr>
              <a:t>-</a:t>
            </a:r>
            <a:r>
              <a:rPr lang="en-GB" sz="1200" dirty="0">
                <a:solidFill>
                  <a:schemeClr val="tx1"/>
                </a:solidFill>
                <a:latin typeface="FSP DEMO - Greycliff CF Light" pitchFamily="50" charset="0"/>
              </a:rPr>
              <a:t>designing a Social Prescribing pathway for CYP on CAMHS waiting lists for moderate mental health conditions, developing protocols, resources, and training for the delivering of this pathway and manualising its development.</a:t>
            </a:r>
          </a:p>
          <a:p>
            <a:pPr algn="l"/>
            <a:endParaRPr lang="en-GB" sz="1200">
              <a:solidFill>
                <a:schemeClr val="tx1"/>
              </a:solidFill>
              <a:latin typeface="FSP DEMO - Greycliff CF Light" pitchFamily="50" charset="0"/>
            </a:endParaRPr>
          </a:p>
          <a:p>
            <a:pPr algn="l"/>
            <a:r>
              <a:rPr lang="en-GB" sz="1200" dirty="0">
                <a:solidFill>
                  <a:srgbClr val="0097A9"/>
                </a:solidFill>
                <a:latin typeface="FSP DEMO - Greycliff CF Medium" pitchFamily="50" charset="0"/>
              </a:rPr>
              <a:t>Phase two </a:t>
            </a:r>
            <a:r>
              <a:rPr lang="en-GB" sz="1200" dirty="0">
                <a:solidFill>
                  <a:schemeClr val="tx1"/>
                </a:solidFill>
                <a:latin typeface="FSP DEMO - Greycliff CF Light" pitchFamily="50" charset="0"/>
              </a:rPr>
              <a:t>will involve undertaking a mixed</a:t>
            </a:r>
            <a:r>
              <a:rPr lang="en-GB" sz="1200" dirty="0">
                <a:solidFill>
                  <a:schemeClr val="tx1"/>
                </a:solidFill>
              </a:rPr>
              <a:t>-</a:t>
            </a:r>
            <a:r>
              <a:rPr lang="en-GB" sz="1200" dirty="0">
                <a:solidFill>
                  <a:schemeClr val="tx1"/>
                </a:solidFill>
                <a:latin typeface="FSP DEMO - Greycliff CF Light" pitchFamily="50" charset="0"/>
              </a:rPr>
              <a:t>methods hybrid type 2 effectiveness</a:t>
            </a:r>
            <a:r>
              <a:rPr lang="en-GB" sz="1200" dirty="0">
                <a:solidFill>
                  <a:schemeClr val="tx1"/>
                </a:solidFill>
              </a:rPr>
              <a:t>-</a:t>
            </a:r>
            <a:r>
              <a:rPr lang="en-GB" sz="1200" dirty="0">
                <a:solidFill>
                  <a:schemeClr val="tx1"/>
                </a:solidFill>
                <a:latin typeface="FSP DEMO - Greycliff CF Light" pitchFamily="50" charset="0"/>
              </a:rPr>
              <a:t>implementation study to assess </a:t>
            </a:r>
            <a:r>
              <a:rPr lang="en-GB" sz="1200" dirty="0" err="1">
                <a:solidFill>
                  <a:schemeClr val="tx1"/>
                </a:solidFill>
                <a:latin typeface="FSP DEMO - Greycliff CF Light" pitchFamily="50" charset="0"/>
              </a:rPr>
              <a:t>i</a:t>
            </a:r>
            <a:r>
              <a:rPr lang="en-GB" sz="1200" dirty="0">
                <a:solidFill>
                  <a:schemeClr val="tx1"/>
                </a:solidFill>
              </a:rPr>
              <a:t>)</a:t>
            </a:r>
            <a:r>
              <a:rPr lang="en-GB" sz="1200" dirty="0">
                <a:solidFill>
                  <a:schemeClr val="tx1"/>
                </a:solidFill>
                <a:latin typeface="FSP DEMO - Greycliff CF Light" pitchFamily="50" charset="0"/>
              </a:rPr>
              <a:t> the pathways impact on CYP,, and ii</a:t>
            </a:r>
            <a:r>
              <a:rPr lang="en-GB" sz="1200" dirty="0">
                <a:solidFill>
                  <a:schemeClr val="tx1"/>
                </a:solidFill>
              </a:rPr>
              <a:t>)</a:t>
            </a:r>
            <a:r>
              <a:rPr lang="en-GB" sz="1200" dirty="0">
                <a:solidFill>
                  <a:schemeClr val="tx1"/>
                </a:solidFill>
                <a:latin typeface="FSP DEMO - Greycliff CF Light" pitchFamily="50" charset="0"/>
              </a:rPr>
              <a:t> its acceptability, suitability, feasibility, delivery and cost. </a:t>
            </a:r>
          </a:p>
          <a:p>
            <a:pPr algn="l"/>
            <a:endParaRPr lang="en-GB" sz="1200">
              <a:solidFill>
                <a:schemeClr val="tx1"/>
              </a:solidFill>
              <a:latin typeface="FSP DEMO - Greycliff CF Light" pitchFamily="50" charset="0"/>
            </a:endParaRPr>
          </a:p>
          <a:p>
            <a:pPr algn="l"/>
            <a:r>
              <a:rPr lang="en-GB" sz="1200" dirty="0">
                <a:solidFill>
                  <a:srgbClr val="0097A9"/>
                </a:solidFill>
                <a:latin typeface="FSP DEMO - Greycliff CF Medium" pitchFamily="50" charset="0"/>
              </a:rPr>
              <a:t>Phase three </a:t>
            </a:r>
            <a:r>
              <a:rPr lang="en-GB" sz="1200" dirty="0">
                <a:solidFill>
                  <a:schemeClr val="tx1"/>
                </a:solidFill>
                <a:latin typeface="FSP DEMO - Greycliff CF Light" pitchFamily="50" charset="0"/>
              </a:rPr>
              <a:t>will involve assessing the overall potential for scaling the pathway to more CAMHS sites, developing an implementation model, and disseminating findings to key stakeholders within policy, practice and research.</a:t>
            </a:r>
          </a:p>
          <a:p>
            <a:pPr algn="l"/>
            <a:endParaRPr lang="en-GB"/>
          </a:p>
          <a:p>
            <a:pPr algn="l"/>
            <a:endParaRPr lang="en-GB" sz="1200">
              <a:solidFill>
                <a:schemeClr val="tx1"/>
              </a:solidFill>
              <a:latin typeface="FSP DEMO - Greycliff CF Light" pitchFamily="50" charset="0"/>
            </a:endParaRPr>
          </a:p>
          <a:p>
            <a:pPr algn="l"/>
            <a:endParaRPr lang="en-GB"/>
          </a:p>
          <a:p>
            <a:pPr algn="l"/>
            <a:endParaRPr lang="en-GB" sz="1200">
              <a:solidFill>
                <a:schemeClr val="tx1"/>
              </a:solidFill>
              <a:latin typeface="FSP DEMO - Greycliff CF Light" pitchFamily="50" charset="0"/>
            </a:endParaRPr>
          </a:p>
          <a:p>
            <a:pPr algn="l"/>
            <a:endParaRPr lang="en-GB"/>
          </a:p>
          <a:p>
            <a:pPr algn="l"/>
            <a:endParaRPr lang="en-US"/>
          </a:p>
        </p:txBody>
      </p:sp>
      <p:sp>
        <p:nvSpPr>
          <p:cNvPr id="4" name="Slide Number Placeholder 3">
            <a:extLst>
              <a:ext uri="{FF2B5EF4-FFF2-40B4-BE49-F238E27FC236}">
                <a16:creationId xmlns:a16="http://schemas.microsoft.com/office/drawing/2014/main" id="{D6E0E7AA-D80A-61CD-C4CB-D59C185DA6DD}"/>
              </a:ext>
            </a:extLst>
          </p:cNvPr>
          <p:cNvSpPr>
            <a:spLocks noGrp="1"/>
          </p:cNvSpPr>
          <p:nvPr>
            <p:ph type="sldNum" sz="quarter" idx="5"/>
          </p:nvPr>
        </p:nvSpPr>
        <p:spPr/>
        <p:txBody>
          <a:bodyPr/>
          <a:lstStyle/>
          <a:p>
            <a:fld id="{DB11062B-36C2-CD48-A7E1-8522BFCF14EB}" type="slidenum">
              <a:rPr lang="en-US" smtClean="0"/>
              <a:t>9</a:t>
            </a:fld>
            <a:endParaRPr lang="en-US"/>
          </a:p>
        </p:txBody>
      </p:sp>
    </p:spTree>
    <p:extLst>
      <p:ext uri="{BB962C8B-B14F-4D97-AF65-F5344CB8AC3E}">
        <p14:creationId xmlns:p14="http://schemas.microsoft.com/office/powerpoint/2010/main" val="2358504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8FF4D-37B1-3932-A1CF-334A09A3B0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18DC6B2-86DD-7358-0BAE-B387AF686F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21D2BE9-D73B-1C7C-5675-2286180B1AF4}"/>
              </a:ext>
            </a:extLst>
          </p:cNvPr>
          <p:cNvSpPr>
            <a:spLocks noGrp="1"/>
          </p:cNvSpPr>
          <p:nvPr>
            <p:ph type="dt" sz="half" idx="10"/>
          </p:nvPr>
        </p:nvSpPr>
        <p:spPr/>
        <p:txBody>
          <a:bodyPr/>
          <a:lstStyle/>
          <a:p>
            <a:fld id="{38F74D7D-5758-4E42-9FC6-F6180227D37A}" type="datetimeFigureOut">
              <a:rPr lang="en-GB" smtClean="0"/>
              <a:t>13/11/2025</a:t>
            </a:fld>
            <a:endParaRPr lang="en-GB"/>
          </a:p>
        </p:txBody>
      </p:sp>
      <p:sp>
        <p:nvSpPr>
          <p:cNvPr id="5" name="Footer Placeholder 4">
            <a:extLst>
              <a:ext uri="{FF2B5EF4-FFF2-40B4-BE49-F238E27FC236}">
                <a16:creationId xmlns:a16="http://schemas.microsoft.com/office/drawing/2014/main" id="{0D694110-3064-7590-8EB0-05939769EA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D32CD6-63B9-B5B5-4919-887755BE0262}"/>
              </a:ext>
            </a:extLst>
          </p:cNvPr>
          <p:cNvSpPr>
            <a:spLocks noGrp="1"/>
          </p:cNvSpPr>
          <p:nvPr>
            <p:ph type="sldNum" sz="quarter" idx="12"/>
          </p:nvPr>
        </p:nvSpPr>
        <p:spPr/>
        <p:txBody>
          <a:bodyPr/>
          <a:lstStyle/>
          <a:p>
            <a:fld id="{41EAF969-F14B-45E1-94B4-E73A12DF665A}" type="slidenum">
              <a:rPr lang="en-GB" smtClean="0"/>
              <a:t>‹#›</a:t>
            </a:fld>
            <a:endParaRPr lang="en-GB"/>
          </a:p>
        </p:txBody>
      </p:sp>
    </p:spTree>
    <p:extLst>
      <p:ext uri="{BB962C8B-B14F-4D97-AF65-F5344CB8AC3E}">
        <p14:creationId xmlns:p14="http://schemas.microsoft.com/office/powerpoint/2010/main" val="135080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2F37-DB37-6D43-1E91-CC9C5E3E38D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8FBF65-F17D-59B6-CA91-974F830BF0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37384C-FF90-8936-4150-3B7424A4B32F}"/>
              </a:ext>
            </a:extLst>
          </p:cNvPr>
          <p:cNvSpPr>
            <a:spLocks noGrp="1"/>
          </p:cNvSpPr>
          <p:nvPr>
            <p:ph type="dt" sz="half" idx="10"/>
          </p:nvPr>
        </p:nvSpPr>
        <p:spPr/>
        <p:txBody>
          <a:bodyPr/>
          <a:lstStyle/>
          <a:p>
            <a:fld id="{38F74D7D-5758-4E42-9FC6-F6180227D37A}" type="datetimeFigureOut">
              <a:rPr lang="en-GB" smtClean="0"/>
              <a:t>13/11/2025</a:t>
            </a:fld>
            <a:endParaRPr lang="en-GB"/>
          </a:p>
        </p:txBody>
      </p:sp>
      <p:sp>
        <p:nvSpPr>
          <p:cNvPr id="5" name="Footer Placeholder 4">
            <a:extLst>
              <a:ext uri="{FF2B5EF4-FFF2-40B4-BE49-F238E27FC236}">
                <a16:creationId xmlns:a16="http://schemas.microsoft.com/office/drawing/2014/main" id="{0B267F46-4F59-94AB-5260-824B056DB9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947AF3-BC70-029C-F865-0BF8E28D3571}"/>
              </a:ext>
            </a:extLst>
          </p:cNvPr>
          <p:cNvSpPr>
            <a:spLocks noGrp="1"/>
          </p:cNvSpPr>
          <p:nvPr>
            <p:ph type="sldNum" sz="quarter" idx="12"/>
          </p:nvPr>
        </p:nvSpPr>
        <p:spPr/>
        <p:txBody>
          <a:bodyPr/>
          <a:lstStyle/>
          <a:p>
            <a:fld id="{41EAF969-F14B-45E1-94B4-E73A12DF665A}" type="slidenum">
              <a:rPr lang="en-GB" smtClean="0"/>
              <a:t>‹#›</a:t>
            </a:fld>
            <a:endParaRPr lang="en-GB"/>
          </a:p>
        </p:txBody>
      </p:sp>
    </p:spTree>
    <p:extLst>
      <p:ext uri="{BB962C8B-B14F-4D97-AF65-F5344CB8AC3E}">
        <p14:creationId xmlns:p14="http://schemas.microsoft.com/office/powerpoint/2010/main" val="3273520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5ED871-853B-6C4A-00B8-EF4255C381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844A22-6DEF-C0E0-98F1-FE56695142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427E70-BD08-A048-5566-A2D8DA5D03BD}"/>
              </a:ext>
            </a:extLst>
          </p:cNvPr>
          <p:cNvSpPr>
            <a:spLocks noGrp="1"/>
          </p:cNvSpPr>
          <p:nvPr>
            <p:ph type="dt" sz="half" idx="10"/>
          </p:nvPr>
        </p:nvSpPr>
        <p:spPr/>
        <p:txBody>
          <a:bodyPr/>
          <a:lstStyle/>
          <a:p>
            <a:fld id="{38F74D7D-5758-4E42-9FC6-F6180227D37A}" type="datetimeFigureOut">
              <a:rPr lang="en-GB" smtClean="0"/>
              <a:t>13/11/2025</a:t>
            </a:fld>
            <a:endParaRPr lang="en-GB"/>
          </a:p>
        </p:txBody>
      </p:sp>
      <p:sp>
        <p:nvSpPr>
          <p:cNvPr id="5" name="Footer Placeholder 4">
            <a:extLst>
              <a:ext uri="{FF2B5EF4-FFF2-40B4-BE49-F238E27FC236}">
                <a16:creationId xmlns:a16="http://schemas.microsoft.com/office/drawing/2014/main" id="{5CA91960-5B5C-3DA9-1FD9-5F20EE6E4F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BBEEA8-13D8-5D72-8355-EB2B508D3ADD}"/>
              </a:ext>
            </a:extLst>
          </p:cNvPr>
          <p:cNvSpPr>
            <a:spLocks noGrp="1"/>
          </p:cNvSpPr>
          <p:nvPr>
            <p:ph type="sldNum" sz="quarter" idx="12"/>
          </p:nvPr>
        </p:nvSpPr>
        <p:spPr/>
        <p:txBody>
          <a:bodyPr/>
          <a:lstStyle/>
          <a:p>
            <a:fld id="{41EAF969-F14B-45E1-94B4-E73A12DF665A}" type="slidenum">
              <a:rPr lang="en-GB" smtClean="0"/>
              <a:t>‹#›</a:t>
            </a:fld>
            <a:endParaRPr lang="en-GB"/>
          </a:p>
        </p:txBody>
      </p:sp>
    </p:spTree>
    <p:extLst>
      <p:ext uri="{BB962C8B-B14F-4D97-AF65-F5344CB8AC3E}">
        <p14:creationId xmlns:p14="http://schemas.microsoft.com/office/powerpoint/2010/main" val="2124606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A66A-78DA-ED35-0B78-A95816D31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90AEF6C-D9BC-1EB7-8077-11AAE3B458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EB75D1-015E-4AD3-4A6B-FA1673646ECE}"/>
              </a:ext>
            </a:extLst>
          </p:cNvPr>
          <p:cNvSpPr>
            <a:spLocks noGrp="1"/>
          </p:cNvSpPr>
          <p:nvPr>
            <p:ph type="dt" sz="half" idx="10"/>
          </p:nvPr>
        </p:nvSpPr>
        <p:spPr/>
        <p:txBody>
          <a:bodyPr/>
          <a:lstStyle/>
          <a:p>
            <a:fld id="{38F74D7D-5758-4E42-9FC6-F6180227D37A}" type="datetimeFigureOut">
              <a:rPr lang="en-GB" smtClean="0"/>
              <a:t>13/11/2025</a:t>
            </a:fld>
            <a:endParaRPr lang="en-GB"/>
          </a:p>
        </p:txBody>
      </p:sp>
      <p:sp>
        <p:nvSpPr>
          <p:cNvPr id="5" name="Footer Placeholder 4">
            <a:extLst>
              <a:ext uri="{FF2B5EF4-FFF2-40B4-BE49-F238E27FC236}">
                <a16:creationId xmlns:a16="http://schemas.microsoft.com/office/drawing/2014/main" id="{01CB4FF0-A581-6CB0-EB2C-8A560C6BC8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42C130-323C-EFE3-FC59-D62BB8A2A423}"/>
              </a:ext>
            </a:extLst>
          </p:cNvPr>
          <p:cNvSpPr>
            <a:spLocks noGrp="1"/>
          </p:cNvSpPr>
          <p:nvPr>
            <p:ph type="sldNum" sz="quarter" idx="12"/>
          </p:nvPr>
        </p:nvSpPr>
        <p:spPr/>
        <p:txBody>
          <a:bodyPr/>
          <a:lstStyle/>
          <a:p>
            <a:fld id="{41EAF969-F14B-45E1-94B4-E73A12DF665A}" type="slidenum">
              <a:rPr lang="en-GB" smtClean="0"/>
              <a:t>‹#›</a:t>
            </a:fld>
            <a:endParaRPr lang="en-GB"/>
          </a:p>
        </p:txBody>
      </p:sp>
    </p:spTree>
    <p:extLst>
      <p:ext uri="{BB962C8B-B14F-4D97-AF65-F5344CB8AC3E}">
        <p14:creationId xmlns:p14="http://schemas.microsoft.com/office/powerpoint/2010/main" val="2310761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7ABF6-6CC4-FDF2-DC40-2D7062B0B2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8B6709-BF15-9323-4CA3-8D19D9C514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400EB2-8EE8-AF14-A48B-118B803C732B}"/>
              </a:ext>
            </a:extLst>
          </p:cNvPr>
          <p:cNvSpPr>
            <a:spLocks noGrp="1"/>
          </p:cNvSpPr>
          <p:nvPr>
            <p:ph type="dt" sz="half" idx="10"/>
          </p:nvPr>
        </p:nvSpPr>
        <p:spPr/>
        <p:txBody>
          <a:bodyPr/>
          <a:lstStyle/>
          <a:p>
            <a:fld id="{38F74D7D-5758-4E42-9FC6-F6180227D37A}" type="datetimeFigureOut">
              <a:rPr lang="en-GB" smtClean="0"/>
              <a:t>13/11/2025</a:t>
            </a:fld>
            <a:endParaRPr lang="en-GB"/>
          </a:p>
        </p:txBody>
      </p:sp>
      <p:sp>
        <p:nvSpPr>
          <p:cNvPr id="5" name="Footer Placeholder 4">
            <a:extLst>
              <a:ext uri="{FF2B5EF4-FFF2-40B4-BE49-F238E27FC236}">
                <a16:creationId xmlns:a16="http://schemas.microsoft.com/office/drawing/2014/main" id="{993AC039-0F06-8E27-D867-144CBD6DF8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8BCE64-C6E8-5639-40D2-A1AA87C4F9FF}"/>
              </a:ext>
            </a:extLst>
          </p:cNvPr>
          <p:cNvSpPr>
            <a:spLocks noGrp="1"/>
          </p:cNvSpPr>
          <p:nvPr>
            <p:ph type="sldNum" sz="quarter" idx="12"/>
          </p:nvPr>
        </p:nvSpPr>
        <p:spPr/>
        <p:txBody>
          <a:bodyPr/>
          <a:lstStyle/>
          <a:p>
            <a:fld id="{41EAF969-F14B-45E1-94B4-E73A12DF665A}" type="slidenum">
              <a:rPr lang="en-GB" smtClean="0"/>
              <a:t>‹#›</a:t>
            </a:fld>
            <a:endParaRPr lang="en-GB"/>
          </a:p>
        </p:txBody>
      </p:sp>
    </p:spTree>
    <p:extLst>
      <p:ext uri="{BB962C8B-B14F-4D97-AF65-F5344CB8AC3E}">
        <p14:creationId xmlns:p14="http://schemas.microsoft.com/office/powerpoint/2010/main" val="596364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C78D2-2B8E-107C-7244-C674F4F2FC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33EB94-1FBF-F2D4-533F-3FA173F386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FAD044A-B3D1-2AF8-2AE4-57CEC33F84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66F1859-C66F-F0A2-328B-E8F13D907311}"/>
              </a:ext>
            </a:extLst>
          </p:cNvPr>
          <p:cNvSpPr>
            <a:spLocks noGrp="1"/>
          </p:cNvSpPr>
          <p:nvPr>
            <p:ph type="dt" sz="half" idx="10"/>
          </p:nvPr>
        </p:nvSpPr>
        <p:spPr/>
        <p:txBody>
          <a:bodyPr/>
          <a:lstStyle/>
          <a:p>
            <a:fld id="{38F74D7D-5758-4E42-9FC6-F6180227D37A}" type="datetimeFigureOut">
              <a:rPr lang="en-GB" smtClean="0"/>
              <a:t>13/11/2025</a:t>
            </a:fld>
            <a:endParaRPr lang="en-GB"/>
          </a:p>
        </p:txBody>
      </p:sp>
      <p:sp>
        <p:nvSpPr>
          <p:cNvPr id="6" name="Footer Placeholder 5">
            <a:extLst>
              <a:ext uri="{FF2B5EF4-FFF2-40B4-BE49-F238E27FC236}">
                <a16:creationId xmlns:a16="http://schemas.microsoft.com/office/drawing/2014/main" id="{0A52EDEA-5030-3A75-0226-28CCC5C87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488626-A772-E3C1-DEBF-DAC5BBC4B1FA}"/>
              </a:ext>
            </a:extLst>
          </p:cNvPr>
          <p:cNvSpPr>
            <a:spLocks noGrp="1"/>
          </p:cNvSpPr>
          <p:nvPr>
            <p:ph type="sldNum" sz="quarter" idx="12"/>
          </p:nvPr>
        </p:nvSpPr>
        <p:spPr/>
        <p:txBody>
          <a:bodyPr/>
          <a:lstStyle/>
          <a:p>
            <a:fld id="{41EAF969-F14B-45E1-94B4-E73A12DF665A}" type="slidenum">
              <a:rPr lang="en-GB" smtClean="0"/>
              <a:t>‹#›</a:t>
            </a:fld>
            <a:endParaRPr lang="en-GB"/>
          </a:p>
        </p:txBody>
      </p:sp>
    </p:spTree>
    <p:extLst>
      <p:ext uri="{BB962C8B-B14F-4D97-AF65-F5344CB8AC3E}">
        <p14:creationId xmlns:p14="http://schemas.microsoft.com/office/powerpoint/2010/main" val="4134577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9135C-58BA-69C6-6E2B-83803795B3D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B8A31D-5D41-BF3C-98E7-58946823D7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A4C004-FB1F-D092-A0E1-1BA7653FA6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7CE71C4-B025-2254-7F4E-BC27452ED8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66B78D-A43B-1459-8CE5-8426FCA463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A7411A-A8F6-5DA0-7556-2D9E36D77F02}"/>
              </a:ext>
            </a:extLst>
          </p:cNvPr>
          <p:cNvSpPr>
            <a:spLocks noGrp="1"/>
          </p:cNvSpPr>
          <p:nvPr>
            <p:ph type="dt" sz="half" idx="10"/>
          </p:nvPr>
        </p:nvSpPr>
        <p:spPr/>
        <p:txBody>
          <a:bodyPr/>
          <a:lstStyle/>
          <a:p>
            <a:fld id="{38F74D7D-5758-4E42-9FC6-F6180227D37A}" type="datetimeFigureOut">
              <a:rPr lang="en-GB" smtClean="0"/>
              <a:t>13/11/2025</a:t>
            </a:fld>
            <a:endParaRPr lang="en-GB"/>
          </a:p>
        </p:txBody>
      </p:sp>
      <p:sp>
        <p:nvSpPr>
          <p:cNvPr id="8" name="Footer Placeholder 7">
            <a:extLst>
              <a:ext uri="{FF2B5EF4-FFF2-40B4-BE49-F238E27FC236}">
                <a16:creationId xmlns:a16="http://schemas.microsoft.com/office/drawing/2014/main" id="{C46A3B26-1EAF-56F4-1A28-61C9B16766A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370F84D-2855-A37D-0E6C-D3B5C6C0B77B}"/>
              </a:ext>
            </a:extLst>
          </p:cNvPr>
          <p:cNvSpPr>
            <a:spLocks noGrp="1"/>
          </p:cNvSpPr>
          <p:nvPr>
            <p:ph type="sldNum" sz="quarter" idx="12"/>
          </p:nvPr>
        </p:nvSpPr>
        <p:spPr/>
        <p:txBody>
          <a:bodyPr/>
          <a:lstStyle/>
          <a:p>
            <a:fld id="{41EAF969-F14B-45E1-94B4-E73A12DF665A}" type="slidenum">
              <a:rPr lang="en-GB" smtClean="0"/>
              <a:t>‹#›</a:t>
            </a:fld>
            <a:endParaRPr lang="en-GB"/>
          </a:p>
        </p:txBody>
      </p:sp>
    </p:spTree>
    <p:extLst>
      <p:ext uri="{BB962C8B-B14F-4D97-AF65-F5344CB8AC3E}">
        <p14:creationId xmlns:p14="http://schemas.microsoft.com/office/powerpoint/2010/main" val="301085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E261-7447-54D6-17CE-26EA6E023B4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4C51DFE-89BE-033D-548B-82272050E515}"/>
              </a:ext>
            </a:extLst>
          </p:cNvPr>
          <p:cNvSpPr>
            <a:spLocks noGrp="1"/>
          </p:cNvSpPr>
          <p:nvPr>
            <p:ph type="dt" sz="half" idx="10"/>
          </p:nvPr>
        </p:nvSpPr>
        <p:spPr/>
        <p:txBody>
          <a:bodyPr/>
          <a:lstStyle/>
          <a:p>
            <a:fld id="{38F74D7D-5758-4E42-9FC6-F6180227D37A}" type="datetimeFigureOut">
              <a:rPr lang="en-GB" smtClean="0"/>
              <a:t>13/11/2025</a:t>
            </a:fld>
            <a:endParaRPr lang="en-GB"/>
          </a:p>
        </p:txBody>
      </p:sp>
      <p:sp>
        <p:nvSpPr>
          <p:cNvPr id="4" name="Footer Placeholder 3">
            <a:extLst>
              <a:ext uri="{FF2B5EF4-FFF2-40B4-BE49-F238E27FC236}">
                <a16:creationId xmlns:a16="http://schemas.microsoft.com/office/drawing/2014/main" id="{E2D02DCC-1783-82AE-F724-EC8E2E3605A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18AC3A-314D-E8C6-2750-567995AC13F6}"/>
              </a:ext>
            </a:extLst>
          </p:cNvPr>
          <p:cNvSpPr>
            <a:spLocks noGrp="1"/>
          </p:cNvSpPr>
          <p:nvPr>
            <p:ph type="sldNum" sz="quarter" idx="12"/>
          </p:nvPr>
        </p:nvSpPr>
        <p:spPr/>
        <p:txBody>
          <a:bodyPr/>
          <a:lstStyle/>
          <a:p>
            <a:fld id="{41EAF969-F14B-45E1-94B4-E73A12DF665A}" type="slidenum">
              <a:rPr lang="en-GB" smtClean="0"/>
              <a:t>‹#›</a:t>
            </a:fld>
            <a:endParaRPr lang="en-GB"/>
          </a:p>
        </p:txBody>
      </p:sp>
    </p:spTree>
    <p:extLst>
      <p:ext uri="{BB962C8B-B14F-4D97-AF65-F5344CB8AC3E}">
        <p14:creationId xmlns:p14="http://schemas.microsoft.com/office/powerpoint/2010/main" val="3626723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EC3CC7-2F7D-8303-EF69-011716093D24}"/>
              </a:ext>
            </a:extLst>
          </p:cNvPr>
          <p:cNvSpPr>
            <a:spLocks noGrp="1"/>
          </p:cNvSpPr>
          <p:nvPr>
            <p:ph type="dt" sz="half" idx="10"/>
          </p:nvPr>
        </p:nvSpPr>
        <p:spPr/>
        <p:txBody>
          <a:bodyPr/>
          <a:lstStyle/>
          <a:p>
            <a:fld id="{38F74D7D-5758-4E42-9FC6-F6180227D37A}" type="datetimeFigureOut">
              <a:rPr lang="en-GB" smtClean="0"/>
              <a:t>13/11/2025</a:t>
            </a:fld>
            <a:endParaRPr lang="en-GB"/>
          </a:p>
        </p:txBody>
      </p:sp>
      <p:sp>
        <p:nvSpPr>
          <p:cNvPr id="3" name="Footer Placeholder 2">
            <a:extLst>
              <a:ext uri="{FF2B5EF4-FFF2-40B4-BE49-F238E27FC236}">
                <a16:creationId xmlns:a16="http://schemas.microsoft.com/office/drawing/2014/main" id="{52A5E2F6-B6E4-C440-9F21-8E168B50196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EB86241-5538-91C3-77BF-F33CC16AFE2C}"/>
              </a:ext>
            </a:extLst>
          </p:cNvPr>
          <p:cNvSpPr>
            <a:spLocks noGrp="1"/>
          </p:cNvSpPr>
          <p:nvPr>
            <p:ph type="sldNum" sz="quarter" idx="12"/>
          </p:nvPr>
        </p:nvSpPr>
        <p:spPr/>
        <p:txBody>
          <a:bodyPr/>
          <a:lstStyle/>
          <a:p>
            <a:fld id="{41EAF969-F14B-45E1-94B4-E73A12DF665A}" type="slidenum">
              <a:rPr lang="en-GB" smtClean="0"/>
              <a:t>‹#›</a:t>
            </a:fld>
            <a:endParaRPr lang="en-GB"/>
          </a:p>
        </p:txBody>
      </p:sp>
    </p:spTree>
    <p:extLst>
      <p:ext uri="{BB962C8B-B14F-4D97-AF65-F5344CB8AC3E}">
        <p14:creationId xmlns:p14="http://schemas.microsoft.com/office/powerpoint/2010/main" val="1193053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750-C32A-95B7-4B2A-60D0DFBFF6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EBD34FF-20F8-4690-FA8A-9DEA47A1B9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6D84B9D-5E72-9FAF-1FD3-002D12AC78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D553B4-C750-AD25-D6F2-C7A167D97AF7}"/>
              </a:ext>
            </a:extLst>
          </p:cNvPr>
          <p:cNvSpPr>
            <a:spLocks noGrp="1"/>
          </p:cNvSpPr>
          <p:nvPr>
            <p:ph type="dt" sz="half" idx="10"/>
          </p:nvPr>
        </p:nvSpPr>
        <p:spPr/>
        <p:txBody>
          <a:bodyPr/>
          <a:lstStyle/>
          <a:p>
            <a:fld id="{38F74D7D-5758-4E42-9FC6-F6180227D37A}" type="datetimeFigureOut">
              <a:rPr lang="en-GB" smtClean="0"/>
              <a:t>13/11/2025</a:t>
            </a:fld>
            <a:endParaRPr lang="en-GB"/>
          </a:p>
        </p:txBody>
      </p:sp>
      <p:sp>
        <p:nvSpPr>
          <p:cNvPr id="6" name="Footer Placeholder 5">
            <a:extLst>
              <a:ext uri="{FF2B5EF4-FFF2-40B4-BE49-F238E27FC236}">
                <a16:creationId xmlns:a16="http://schemas.microsoft.com/office/drawing/2014/main" id="{86602929-793E-8E4E-6633-293EFD3319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613B7B-92A6-F460-544F-DEFCECB0BFC7}"/>
              </a:ext>
            </a:extLst>
          </p:cNvPr>
          <p:cNvSpPr>
            <a:spLocks noGrp="1"/>
          </p:cNvSpPr>
          <p:nvPr>
            <p:ph type="sldNum" sz="quarter" idx="12"/>
          </p:nvPr>
        </p:nvSpPr>
        <p:spPr/>
        <p:txBody>
          <a:bodyPr/>
          <a:lstStyle/>
          <a:p>
            <a:fld id="{41EAF969-F14B-45E1-94B4-E73A12DF665A}" type="slidenum">
              <a:rPr lang="en-GB" smtClean="0"/>
              <a:t>‹#›</a:t>
            </a:fld>
            <a:endParaRPr lang="en-GB"/>
          </a:p>
        </p:txBody>
      </p:sp>
    </p:spTree>
    <p:extLst>
      <p:ext uri="{BB962C8B-B14F-4D97-AF65-F5344CB8AC3E}">
        <p14:creationId xmlns:p14="http://schemas.microsoft.com/office/powerpoint/2010/main" val="3441535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2A0F-D173-C673-BE9B-6D55B3D1B5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CBB06D7-FF62-778A-285B-D342C25E72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93BBE29-F590-AD75-5615-836F506CE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8AD448-8011-F5AC-CCAD-31C9C62046F4}"/>
              </a:ext>
            </a:extLst>
          </p:cNvPr>
          <p:cNvSpPr>
            <a:spLocks noGrp="1"/>
          </p:cNvSpPr>
          <p:nvPr>
            <p:ph type="dt" sz="half" idx="10"/>
          </p:nvPr>
        </p:nvSpPr>
        <p:spPr/>
        <p:txBody>
          <a:bodyPr/>
          <a:lstStyle/>
          <a:p>
            <a:fld id="{38F74D7D-5758-4E42-9FC6-F6180227D37A}" type="datetimeFigureOut">
              <a:rPr lang="en-GB" smtClean="0"/>
              <a:t>13/11/2025</a:t>
            </a:fld>
            <a:endParaRPr lang="en-GB"/>
          </a:p>
        </p:txBody>
      </p:sp>
      <p:sp>
        <p:nvSpPr>
          <p:cNvPr id="6" name="Footer Placeholder 5">
            <a:extLst>
              <a:ext uri="{FF2B5EF4-FFF2-40B4-BE49-F238E27FC236}">
                <a16:creationId xmlns:a16="http://schemas.microsoft.com/office/drawing/2014/main" id="{B0691CAA-2E31-906A-1D19-EDB2AD133D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60CEAC-1ECD-E6D8-7CBA-44D16F96C169}"/>
              </a:ext>
            </a:extLst>
          </p:cNvPr>
          <p:cNvSpPr>
            <a:spLocks noGrp="1"/>
          </p:cNvSpPr>
          <p:nvPr>
            <p:ph type="sldNum" sz="quarter" idx="12"/>
          </p:nvPr>
        </p:nvSpPr>
        <p:spPr/>
        <p:txBody>
          <a:bodyPr/>
          <a:lstStyle/>
          <a:p>
            <a:fld id="{41EAF969-F14B-45E1-94B4-E73A12DF665A}" type="slidenum">
              <a:rPr lang="en-GB" smtClean="0"/>
              <a:t>‹#›</a:t>
            </a:fld>
            <a:endParaRPr lang="en-GB"/>
          </a:p>
        </p:txBody>
      </p:sp>
    </p:spTree>
    <p:extLst>
      <p:ext uri="{BB962C8B-B14F-4D97-AF65-F5344CB8AC3E}">
        <p14:creationId xmlns:p14="http://schemas.microsoft.com/office/powerpoint/2010/main" val="2968355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9DD47B-EACC-7289-168B-2D514EB2F2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C50D8D-F36E-3E9C-76B5-7594617B2A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1887A9-040D-001D-6C46-77B2AC6B6E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F74D7D-5758-4E42-9FC6-F6180227D37A}" type="datetimeFigureOut">
              <a:rPr lang="en-GB" smtClean="0"/>
              <a:t>13/11/2025</a:t>
            </a:fld>
            <a:endParaRPr lang="en-GB"/>
          </a:p>
        </p:txBody>
      </p:sp>
      <p:sp>
        <p:nvSpPr>
          <p:cNvPr id="5" name="Footer Placeholder 4">
            <a:extLst>
              <a:ext uri="{FF2B5EF4-FFF2-40B4-BE49-F238E27FC236}">
                <a16:creationId xmlns:a16="http://schemas.microsoft.com/office/drawing/2014/main" id="{A1ACB2B3-75A9-0D67-946F-FC4E1FA1D9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10C29D8-C54D-92AE-F88B-46686E881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EAF969-F14B-45E1-94B4-E73A12DF665A}" type="slidenum">
              <a:rPr lang="en-GB" smtClean="0"/>
              <a:t>‹#›</a:t>
            </a:fld>
            <a:endParaRPr lang="en-GB"/>
          </a:p>
        </p:txBody>
      </p:sp>
    </p:spTree>
    <p:extLst>
      <p:ext uri="{BB962C8B-B14F-4D97-AF65-F5344CB8AC3E}">
        <p14:creationId xmlns:p14="http://schemas.microsoft.com/office/powerpoint/2010/main" val="950511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7.png"/><Relationship Id="rId7" Type="http://schemas.openxmlformats.org/officeDocument/2006/relationships/diagramData" Target="../diagrams/data2.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emf"/><Relationship Id="rId11" Type="http://schemas.microsoft.com/office/2007/relationships/diagramDrawing" Target="../diagrams/drawing2.xml"/><Relationship Id="rId5" Type="http://schemas.openxmlformats.org/officeDocument/2006/relationships/image" Target="../media/image2.emf"/><Relationship Id="rId10" Type="http://schemas.openxmlformats.org/officeDocument/2006/relationships/diagramColors" Target="../diagrams/colors2.xml"/><Relationship Id="rId4" Type="http://schemas.openxmlformats.org/officeDocument/2006/relationships/image" Target="../media/image4.emf"/><Relationship Id="rId9"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7.png"/><Relationship Id="rId7" Type="http://schemas.openxmlformats.org/officeDocument/2006/relationships/diagramData" Target="../diagrams/data3.xml"/><Relationship Id="rId12"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emf"/><Relationship Id="rId11" Type="http://schemas.microsoft.com/office/2007/relationships/diagramDrawing" Target="../diagrams/drawing3.xml"/><Relationship Id="rId5" Type="http://schemas.openxmlformats.org/officeDocument/2006/relationships/image" Target="../media/image2.emf"/><Relationship Id="rId10" Type="http://schemas.openxmlformats.org/officeDocument/2006/relationships/diagramColors" Target="../diagrams/colors3.xml"/><Relationship Id="rId4" Type="http://schemas.openxmlformats.org/officeDocument/2006/relationships/image" Target="../media/image4.emf"/><Relationship Id="rId9"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4.emf"/><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3.emf"/><Relationship Id="rId10" Type="http://schemas.openxmlformats.org/officeDocument/2006/relationships/image" Target="../media/image62.png"/><Relationship Id="rId4" Type="http://schemas.openxmlformats.org/officeDocument/2006/relationships/image" Target="../media/image2.emf"/><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notesSlide" Target="../notesSlides/notesSlide24.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emf"/><Relationship Id="rId11" Type="http://schemas.openxmlformats.org/officeDocument/2006/relationships/image" Target="../media/image68.png"/><Relationship Id="rId5" Type="http://schemas.openxmlformats.org/officeDocument/2006/relationships/image" Target="../media/image2.emf"/><Relationship Id="rId10" Type="http://schemas.openxmlformats.org/officeDocument/2006/relationships/image" Target="../media/image67.jpeg"/><Relationship Id="rId4" Type="http://schemas.openxmlformats.org/officeDocument/2006/relationships/image" Target="../media/image4.emf"/><Relationship Id="rId9" Type="http://schemas.openxmlformats.org/officeDocument/2006/relationships/image" Target="../media/image66.jpeg"/></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25.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4.emf"/><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72.png"/><Relationship Id="rId18" Type="http://schemas.openxmlformats.org/officeDocument/2006/relationships/image" Target="../media/image77.svg"/><Relationship Id="rId3" Type="http://schemas.openxmlformats.org/officeDocument/2006/relationships/notesSlide" Target="../notesSlides/notesSlide26.xml"/><Relationship Id="rId21" Type="http://schemas.openxmlformats.org/officeDocument/2006/relationships/image" Target="../media/image80.png"/><Relationship Id="rId7" Type="http://schemas.openxmlformats.org/officeDocument/2006/relationships/image" Target="../media/image3.emf"/><Relationship Id="rId12" Type="http://schemas.microsoft.com/office/2007/relationships/diagramDrawing" Target="../diagrams/drawing4.xml"/><Relationship Id="rId17" Type="http://schemas.openxmlformats.org/officeDocument/2006/relationships/image" Target="../media/image76.png"/><Relationship Id="rId25" Type="http://schemas.openxmlformats.org/officeDocument/2006/relationships/image" Target="../media/image84.png"/><Relationship Id="rId2" Type="http://schemas.openxmlformats.org/officeDocument/2006/relationships/slideLayout" Target="../slideLayouts/slideLayout1.xml"/><Relationship Id="rId16" Type="http://schemas.openxmlformats.org/officeDocument/2006/relationships/image" Target="../media/image75.svg"/><Relationship Id="rId20" Type="http://schemas.openxmlformats.org/officeDocument/2006/relationships/image" Target="../media/image79.svg"/><Relationship Id="rId1" Type="http://schemas.openxmlformats.org/officeDocument/2006/relationships/tags" Target="../tags/tag3.xml"/><Relationship Id="rId6" Type="http://schemas.openxmlformats.org/officeDocument/2006/relationships/image" Target="../media/image2.emf"/><Relationship Id="rId11" Type="http://schemas.openxmlformats.org/officeDocument/2006/relationships/diagramColors" Target="../diagrams/colors4.xml"/><Relationship Id="rId24" Type="http://schemas.openxmlformats.org/officeDocument/2006/relationships/image" Target="../media/image83.svg"/><Relationship Id="rId5" Type="http://schemas.openxmlformats.org/officeDocument/2006/relationships/image" Target="../media/image4.emf"/><Relationship Id="rId15" Type="http://schemas.openxmlformats.org/officeDocument/2006/relationships/image" Target="../media/image74.png"/><Relationship Id="rId23" Type="http://schemas.openxmlformats.org/officeDocument/2006/relationships/image" Target="../media/image82.png"/><Relationship Id="rId10" Type="http://schemas.openxmlformats.org/officeDocument/2006/relationships/diagramQuickStyle" Target="../diagrams/quickStyle4.xml"/><Relationship Id="rId19" Type="http://schemas.openxmlformats.org/officeDocument/2006/relationships/image" Target="../media/image78.png"/><Relationship Id="rId4" Type="http://schemas.openxmlformats.org/officeDocument/2006/relationships/image" Target="../media/image71.png"/><Relationship Id="rId9" Type="http://schemas.openxmlformats.org/officeDocument/2006/relationships/diagramLayout" Target="../diagrams/layout4.xml"/><Relationship Id="rId14" Type="http://schemas.openxmlformats.org/officeDocument/2006/relationships/image" Target="../media/image73.svg"/><Relationship Id="rId22" Type="http://schemas.openxmlformats.org/officeDocument/2006/relationships/image" Target="../media/image81.sv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27.xml"/><Relationship Id="rId7" Type="http://schemas.openxmlformats.org/officeDocument/2006/relationships/image" Target="../media/image3.emf"/><Relationship Id="rId12" Type="http://schemas.openxmlformats.org/officeDocument/2006/relationships/image" Target="../media/image84.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emf"/><Relationship Id="rId11" Type="http://schemas.openxmlformats.org/officeDocument/2006/relationships/image" Target="../media/image88.png"/><Relationship Id="rId5" Type="http://schemas.openxmlformats.org/officeDocument/2006/relationships/image" Target="../media/image4.emf"/><Relationship Id="rId10" Type="http://schemas.openxmlformats.org/officeDocument/2006/relationships/image" Target="../media/image87.png"/><Relationship Id="rId4" Type="http://schemas.openxmlformats.org/officeDocument/2006/relationships/image" Target="../media/image71.png"/><Relationship Id="rId9"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28.xml"/><Relationship Id="rId7" Type="http://schemas.openxmlformats.org/officeDocument/2006/relationships/image" Target="../media/image3.emf"/><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emf"/><Relationship Id="rId5" Type="http://schemas.openxmlformats.org/officeDocument/2006/relationships/image" Target="../media/image4.emf"/><Relationship Id="rId4" Type="http://schemas.openxmlformats.org/officeDocument/2006/relationships/image" Target="../media/image71.png"/><Relationship Id="rId9"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7.png"/><Relationship Id="rId7" Type="http://schemas.openxmlformats.org/officeDocument/2006/relationships/diagramData" Target="../diagrams/data1.xml"/><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emf"/><Relationship Id="rId11" Type="http://schemas.microsoft.com/office/2007/relationships/diagramDrawing" Target="../diagrams/drawing1.xml"/><Relationship Id="rId5" Type="http://schemas.openxmlformats.org/officeDocument/2006/relationships/image" Target="../media/image2.emf"/><Relationship Id="rId10" Type="http://schemas.openxmlformats.org/officeDocument/2006/relationships/diagramColors" Target="../diagrams/colors1.xml"/><Relationship Id="rId4" Type="http://schemas.openxmlformats.org/officeDocument/2006/relationships/image" Target="../media/image4.emf"/><Relationship Id="rId9"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jpeg"/><Relationship Id="rId3" Type="http://schemas.openxmlformats.org/officeDocument/2006/relationships/image" Target="../media/image4.emf"/><Relationship Id="rId7" Type="http://schemas.openxmlformats.org/officeDocument/2006/relationships/image" Target="../media/image92.jpeg"/><Relationship Id="rId12" Type="http://schemas.openxmlformats.org/officeDocument/2006/relationships/image" Target="../media/image97.jpeg"/><Relationship Id="rId17" Type="http://schemas.openxmlformats.org/officeDocument/2006/relationships/image" Target="../media/image102.png"/><Relationship Id="rId2" Type="http://schemas.openxmlformats.org/officeDocument/2006/relationships/notesSlide" Target="../notesSlides/notesSlide30.xml"/><Relationship Id="rId16" Type="http://schemas.openxmlformats.org/officeDocument/2006/relationships/image" Target="../media/image101.png"/><Relationship Id="rId1" Type="http://schemas.openxmlformats.org/officeDocument/2006/relationships/slideLayout" Target="../slideLayouts/slideLayout6.xml"/><Relationship Id="rId6" Type="http://schemas.openxmlformats.org/officeDocument/2006/relationships/image" Target="../media/image91.jpeg"/><Relationship Id="rId11" Type="http://schemas.openxmlformats.org/officeDocument/2006/relationships/image" Target="../media/image96.jpeg"/><Relationship Id="rId5" Type="http://schemas.openxmlformats.org/officeDocument/2006/relationships/image" Target="../media/image3.emf"/><Relationship Id="rId15" Type="http://schemas.openxmlformats.org/officeDocument/2006/relationships/image" Target="../media/image100.jpeg"/><Relationship Id="rId10" Type="http://schemas.openxmlformats.org/officeDocument/2006/relationships/image" Target="../media/image95.png"/><Relationship Id="rId4" Type="http://schemas.openxmlformats.org/officeDocument/2006/relationships/image" Target="../media/image2.emf"/><Relationship Id="rId9" Type="http://schemas.openxmlformats.org/officeDocument/2006/relationships/image" Target="../media/image94.jpeg"/><Relationship Id="rId14" Type="http://schemas.openxmlformats.org/officeDocument/2006/relationships/image" Target="../media/image99.jpe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7.xml"/><Relationship Id="rId16" Type="http://schemas.openxmlformats.org/officeDocument/2006/relationships/image" Target="../media/image20.svg"/><Relationship Id="rId20" Type="http://schemas.openxmlformats.org/officeDocument/2006/relationships/image" Target="../media/image24.svg"/><Relationship Id="rId1" Type="http://schemas.openxmlformats.org/officeDocument/2006/relationships/slideLayout" Target="../slideLayouts/slideLayout1.xml"/><Relationship Id="rId6" Type="http://schemas.openxmlformats.org/officeDocument/2006/relationships/image" Target="../media/image3.emf"/><Relationship Id="rId11" Type="http://schemas.openxmlformats.org/officeDocument/2006/relationships/image" Target="../media/image15.png"/><Relationship Id="rId5" Type="http://schemas.openxmlformats.org/officeDocument/2006/relationships/image" Target="../media/image2.emf"/><Relationship Id="rId15" Type="http://schemas.openxmlformats.org/officeDocument/2006/relationships/image" Target="../media/image19.png"/><Relationship Id="rId10" Type="http://schemas.openxmlformats.org/officeDocument/2006/relationships/image" Target="../media/image14.svg"/><Relationship Id="rId19" Type="http://schemas.openxmlformats.org/officeDocument/2006/relationships/image" Target="../media/image23.png"/><Relationship Id="rId4" Type="http://schemas.openxmlformats.org/officeDocument/2006/relationships/image" Target="../media/image4.emf"/><Relationship Id="rId9" Type="http://schemas.openxmlformats.org/officeDocument/2006/relationships/image" Target="../media/image13.png"/><Relationship Id="rId14"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7.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notesSlide" Target="../notesSlides/notesSlide8.xml"/><Relationship Id="rId16" Type="http://schemas.openxmlformats.org/officeDocument/2006/relationships/image" Target="../media/image34.svg"/><Relationship Id="rId1" Type="http://schemas.openxmlformats.org/officeDocument/2006/relationships/slideLayout" Target="../slideLayouts/slideLayout1.xml"/><Relationship Id="rId6" Type="http://schemas.openxmlformats.org/officeDocument/2006/relationships/image" Target="../media/image3.emf"/><Relationship Id="rId11" Type="http://schemas.openxmlformats.org/officeDocument/2006/relationships/image" Target="../media/image29.png"/><Relationship Id="rId5" Type="http://schemas.openxmlformats.org/officeDocument/2006/relationships/image" Target="../media/image2.emf"/><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4.emf"/><Relationship Id="rId9" Type="http://schemas.openxmlformats.org/officeDocument/2006/relationships/image" Target="../media/image27.png"/><Relationship Id="rId14"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7.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emf"/><Relationship Id="rId11" Type="http://schemas.openxmlformats.org/officeDocument/2006/relationships/image" Target="../media/image41.png"/><Relationship Id="rId5" Type="http://schemas.openxmlformats.org/officeDocument/2006/relationships/image" Target="../media/image2.emf"/><Relationship Id="rId10" Type="http://schemas.openxmlformats.org/officeDocument/2006/relationships/image" Target="../media/image40.png"/><Relationship Id="rId4" Type="http://schemas.openxmlformats.org/officeDocument/2006/relationships/image" Target="../media/image4.emf"/><Relationship Id="rId9" Type="http://schemas.openxmlformats.org/officeDocument/2006/relationships/image" Target="../media/image39.pn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F10AE4EF-5B4F-266B-4ABF-496531367E1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84635EB-738B-BB24-7664-560B6438CEDA}"/>
              </a:ext>
            </a:extLst>
          </p:cNvPr>
          <p:cNvSpPr>
            <a:spLocks noGrp="1"/>
          </p:cNvSpPr>
          <p:nvPr>
            <p:ph type="ctrTitle"/>
          </p:nvPr>
        </p:nvSpPr>
        <p:spPr/>
        <p:txBody>
          <a:bodyPr/>
          <a:lstStyle/>
          <a:p>
            <a:r>
              <a:rPr lang="en-US"/>
              <a:t>    </a:t>
            </a:r>
          </a:p>
        </p:txBody>
      </p:sp>
      <p:pic>
        <p:nvPicPr>
          <p:cNvPr id="13" name="Picture 12">
            <a:extLst>
              <a:ext uri="{FF2B5EF4-FFF2-40B4-BE49-F238E27FC236}">
                <a16:creationId xmlns:a16="http://schemas.microsoft.com/office/drawing/2014/main" id="{3CAE8498-93A2-06D8-30AC-0002E2164EFF}"/>
              </a:ext>
            </a:extLst>
          </p:cNvPr>
          <p:cNvPicPr>
            <a:picLocks noChangeAspect="1"/>
          </p:cNvPicPr>
          <p:nvPr/>
        </p:nvPicPr>
        <p:blipFill>
          <a:blip r:embed="rId4"/>
          <a:stretch>
            <a:fillRect/>
          </a:stretch>
        </p:blipFill>
        <p:spPr>
          <a:xfrm>
            <a:off x="10490200" y="6350000"/>
            <a:ext cx="1701800" cy="508000"/>
          </a:xfrm>
          <a:prstGeom prst="rect">
            <a:avLst/>
          </a:prstGeom>
        </p:spPr>
      </p:pic>
      <p:pic>
        <p:nvPicPr>
          <p:cNvPr id="11" name="Picture 10">
            <a:extLst>
              <a:ext uri="{FF2B5EF4-FFF2-40B4-BE49-F238E27FC236}">
                <a16:creationId xmlns:a16="http://schemas.microsoft.com/office/drawing/2014/main" id="{2C694DD1-7D47-B3FD-AA52-78F65A6A578F}"/>
              </a:ext>
            </a:extLst>
          </p:cNvPr>
          <p:cNvPicPr>
            <a:picLocks noChangeAspect="1"/>
          </p:cNvPicPr>
          <p:nvPr/>
        </p:nvPicPr>
        <p:blipFill>
          <a:blip r:embed="rId5"/>
          <a:stretch>
            <a:fillRect/>
          </a:stretch>
        </p:blipFill>
        <p:spPr>
          <a:xfrm>
            <a:off x="689020" y="659817"/>
            <a:ext cx="2125064" cy="862426"/>
          </a:xfrm>
          <a:prstGeom prst="rect">
            <a:avLst/>
          </a:prstGeom>
        </p:spPr>
      </p:pic>
      <p:sp>
        <p:nvSpPr>
          <p:cNvPr id="3" name="TextBox 2">
            <a:extLst>
              <a:ext uri="{FF2B5EF4-FFF2-40B4-BE49-F238E27FC236}">
                <a16:creationId xmlns:a16="http://schemas.microsoft.com/office/drawing/2014/main" id="{FB03792B-C817-1E75-A872-60B83F25E380}"/>
              </a:ext>
            </a:extLst>
          </p:cNvPr>
          <p:cNvSpPr txBox="1"/>
          <p:nvPr/>
        </p:nvSpPr>
        <p:spPr>
          <a:xfrm>
            <a:off x="1847558" y="2393699"/>
            <a:ext cx="8496884" cy="1200329"/>
          </a:xfrm>
          <a:prstGeom prst="rect">
            <a:avLst/>
          </a:prstGeom>
          <a:noFill/>
        </p:spPr>
        <p:txBody>
          <a:bodyPr wrap="square" rtlCol="0">
            <a:spAutoFit/>
          </a:bodyPr>
          <a:lstStyle/>
          <a:p>
            <a:pPr algn="ctr"/>
            <a:r>
              <a:rPr lang="en-GB" sz="5400" dirty="0">
                <a:solidFill>
                  <a:srgbClr val="0797A9"/>
                </a:solidFill>
                <a:latin typeface="FSP DEMO - Gryclff CF xtr Bld" pitchFamily="50" charset="0"/>
              </a:rPr>
              <a:t>Wellbeing While Waiting</a:t>
            </a:r>
          </a:p>
          <a:p>
            <a:pPr algn="ctr"/>
            <a:r>
              <a:rPr lang="en-GB" dirty="0">
                <a:latin typeface="DejaVuSans"/>
              </a:rPr>
              <a:t>How can social prescribing help young people waiting for mental health support?</a:t>
            </a:r>
            <a:endParaRPr lang="en-GB" sz="5400" dirty="0">
              <a:solidFill>
                <a:srgbClr val="0797A9"/>
              </a:solidFill>
              <a:latin typeface="FSP DEMO - Gryclff CF xtr Bld" pitchFamily="50" charset="0"/>
            </a:endParaRPr>
          </a:p>
        </p:txBody>
      </p:sp>
      <p:sp>
        <p:nvSpPr>
          <p:cNvPr id="5" name="TextBox 4">
            <a:extLst>
              <a:ext uri="{FF2B5EF4-FFF2-40B4-BE49-F238E27FC236}">
                <a16:creationId xmlns:a16="http://schemas.microsoft.com/office/drawing/2014/main" id="{90C84B44-CAFD-F22C-86CD-90008DAF2FC7}"/>
              </a:ext>
            </a:extLst>
          </p:cNvPr>
          <p:cNvSpPr txBox="1"/>
          <p:nvPr/>
        </p:nvSpPr>
        <p:spPr>
          <a:xfrm>
            <a:off x="1751552" y="4013172"/>
            <a:ext cx="8422668" cy="1200329"/>
          </a:xfrm>
          <a:prstGeom prst="rect">
            <a:avLst/>
          </a:prstGeom>
          <a:noFill/>
        </p:spPr>
        <p:txBody>
          <a:bodyPr wrap="square" rtlCol="0">
            <a:spAutoFit/>
          </a:bodyPr>
          <a:lstStyle/>
          <a:p>
            <a:pPr algn="ctr"/>
            <a:r>
              <a:rPr lang="en-GB" dirty="0">
                <a:latin typeface="DejaVuSans"/>
              </a:rPr>
              <a:t>In partnership with the Anna Freud National Centre for Children and Families, National Academy for Social Prescribing and the </a:t>
            </a:r>
            <a:r>
              <a:rPr lang="en-GB" dirty="0" err="1">
                <a:latin typeface="DejaVuSans"/>
              </a:rPr>
              <a:t>Streetgames</a:t>
            </a:r>
            <a:endParaRPr lang="en-GB">
              <a:latin typeface="DejaVuSans"/>
            </a:endParaRPr>
          </a:p>
          <a:p>
            <a:pPr algn="ctr"/>
            <a:endParaRPr lang="en-GB">
              <a:latin typeface="DejaVuSans"/>
            </a:endParaRPr>
          </a:p>
          <a:p>
            <a:pPr algn="ctr"/>
            <a:r>
              <a:rPr lang="en-GB" dirty="0">
                <a:latin typeface="DejaVuSans"/>
              </a:rPr>
              <a:t>Generously funded by the Prudence Trust  </a:t>
            </a:r>
          </a:p>
        </p:txBody>
      </p:sp>
    </p:spTree>
    <p:extLst>
      <p:ext uri="{BB962C8B-B14F-4D97-AF65-F5344CB8AC3E}">
        <p14:creationId xmlns:p14="http://schemas.microsoft.com/office/powerpoint/2010/main" val="2948381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472BC-5A3C-82D1-1AA9-D218AD39383A}"/>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FF440196-C229-558A-9F4A-7C12B33BD413}"/>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8B55481-939B-FE81-7217-9EFA42245D74}"/>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7A6E6E7A-8030-BF04-52BB-E5E586944D3E}"/>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6C6C208F-38A6-0A00-161E-CAC27BF3CBB5}"/>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8FE5CF0-C051-FE5F-1D86-7ADD7EFC0269}"/>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82555AA7-34F5-8DFD-EE61-A27AC60A4CB8}"/>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A67295-8458-6A71-B777-E53D744F252C}"/>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E200B03-F464-C441-50C9-A638638D1EFE}"/>
              </a:ext>
            </a:extLst>
          </p:cNvPr>
          <p:cNvSpPr txBox="1"/>
          <p:nvPr/>
        </p:nvSpPr>
        <p:spPr>
          <a:xfrm>
            <a:off x="854905" y="576729"/>
            <a:ext cx="4989058" cy="523220"/>
          </a:xfrm>
          <a:prstGeom prst="rect">
            <a:avLst/>
          </a:prstGeom>
          <a:noFill/>
        </p:spPr>
        <p:txBody>
          <a:bodyPr wrap="none" rtlCol="0">
            <a:spAutoFit/>
          </a:bodyPr>
          <a:lstStyle/>
          <a:p>
            <a:r>
              <a:rPr lang="en-GB" sz="2800" dirty="0">
                <a:solidFill>
                  <a:srgbClr val="0097A9"/>
                </a:solidFill>
                <a:latin typeface="FSP DEMO - Gryclff CF xtr Bld" pitchFamily="50" charset="0"/>
              </a:rPr>
              <a:t>Wellbeing While Waiting: Results</a:t>
            </a:r>
          </a:p>
        </p:txBody>
      </p:sp>
      <p:graphicFrame>
        <p:nvGraphicFramePr>
          <p:cNvPr id="3" name="Table 2">
            <a:extLst>
              <a:ext uri="{FF2B5EF4-FFF2-40B4-BE49-F238E27FC236}">
                <a16:creationId xmlns:a16="http://schemas.microsoft.com/office/drawing/2014/main" id="{A3C5C655-B385-F67D-E24C-4D0E7CBDCBF0}"/>
              </a:ext>
            </a:extLst>
          </p:cNvPr>
          <p:cNvGraphicFramePr>
            <a:graphicFrameLocks noGrp="1"/>
          </p:cNvGraphicFramePr>
          <p:nvPr>
            <p:extLst>
              <p:ext uri="{D42A27DB-BD31-4B8C-83A1-F6EECF244321}">
                <p14:modId xmlns:p14="http://schemas.microsoft.com/office/powerpoint/2010/main" val="3633157879"/>
              </p:ext>
            </p:extLst>
          </p:nvPr>
        </p:nvGraphicFramePr>
        <p:xfrm>
          <a:off x="689020" y="1399277"/>
          <a:ext cx="10515603" cy="3444305"/>
        </p:xfrm>
        <a:graphic>
          <a:graphicData uri="http://schemas.openxmlformats.org/drawingml/2006/table">
            <a:tbl>
              <a:tblPr firstRow="1" firstCol="1" bandRow="1">
                <a:tableStyleId>{3C2FFA5D-87B4-456A-9821-1D502468CF0F}</a:tableStyleId>
              </a:tblPr>
              <a:tblGrid>
                <a:gridCol w="1502229">
                  <a:extLst>
                    <a:ext uri="{9D8B030D-6E8A-4147-A177-3AD203B41FA5}">
                      <a16:colId xmlns:a16="http://schemas.microsoft.com/office/drawing/2014/main" val="3769338411"/>
                    </a:ext>
                  </a:extLst>
                </a:gridCol>
                <a:gridCol w="1502229">
                  <a:extLst>
                    <a:ext uri="{9D8B030D-6E8A-4147-A177-3AD203B41FA5}">
                      <a16:colId xmlns:a16="http://schemas.microsoft.com/office/drawing/2014/main" val="3262834169"/>
                    </a:ext>
                  </a:extLst>
                </a:gridCol>
                <a:gridCol w="1502229">
                  <a:extLst>
                    <a:ext uri="{9D8B030D-6E8A-4147-A177-3AD203B41FA5}">
                      <a16:colId xmlns:a16="http://schemas.microsoft.com/office/drawing/2014/main" val="1280647026"/>
                    </a:ext>
                  </a:extLst>
                </a:gridCol>
                <a:gridCol w="1502229">
                  <a:extLst>
                    <a:ext uri="{9D8B030D-6E8A-4147-A177-3AD203B41FA5}">
                      <a16:colId xmlns:a16="http://schemas.microsoft.com/office/drawing/2014/main" val="1659661597"/>
                    </a:ext>
                  </a:extLst>
                </a:gridCol>
                <a:gridCol w="1502229">
                  <a:extLst>
                    <a:ext uri="{9D8B030D-6E8A-4147-A177-3AD203B41FA5}">
                      <a16:colId xmlns:a16="http://schemas.microsoft.com/office/drawing/2014/main" val="1883212274"/>
                    </a:ext>
                  </a:extLst>
                </a:gridCol>
                <a:gridCol w="1502229">
                  <a:extLst>
                    <a:ext uri="{9D8B030D-6E8A-4147-A177-3AD203B41FA5}">
                      <a16:colId xmlns:a16="http://schemas.microsoft.com/office/drawing/2014/main" val="4282296120"/>
                    </a:ext>
                  </a:extLst>
                </a:gridCol>
                <a:gridCol w="1502229">
                  <a:extLst>
                    <a:ext uri="{9D8B030D-6E8A-4147-A177-3AD203B41FA5}">
                      <a16:colId xmlns:a16="http://schemas.microsoft.com/office/drawing/2014/main" val="2864211069"/>
                    </a:ext>
                  </a:extLst>
                </a:gridCol>
              </a:tblGrid>
              <a:tr h="452438">
                <a:tc>
                  <a:txBody>
                    <a:bodyPr/>
                    <a:lstStyle/>
                    <a:p>
                      <a:pPr>
                        <a:lnSpc>
                          <a:spcPct val="107000"/>
                        </a:lnSpc>
                        <a:spcAft>
                          <a:spcPts val="800"/>
                        </a:spcAft>
                        <a:buNone/>
                      </a:pPr>
                      <a:r>
                        <a:rPr lang="en-GB" sz="1100">
                          <a:solidFill>
                            <a:schemeClr val="bg1"/>
                          </a:solidFill>
                          <a:effectLst/>
                        </a:rPr>
                        <a:t> </a:t>
                      </a:r>
                      <a:endParaRPr lang="en-GB" sz="110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gridSpan="2">
                  <a:txBody>
                    <a:bodyPr/>
                    <a:lstStyle/>
                    <a:p>
                      <a:pPr algn="ctr">
                        <a:lnSpc>
                          <a:spcPct val="107000"/>
                        </a:lnSpc>
                        <a:spcAft>
                          <a:spcPts val="800"/>
                        </a:spcAft>
                        <a:buNone/>
                      </a:pPr>
                      <a:r>
                        <a:rPr lang="en-GB" sz="1100" dirty="0">
                          <a:solidFill>
                            <a:schemeClr val="bg1"/>
                          </a:solidFill>
                          <a:effectLst/>
                        </a:rPr>
                        <a:t>Total</a:t>
                      </a:r>
                    </a:p>
                    <a:p>
                      <a:pPr algn="ctr">
                        <a:lnSpc>
                          <a:spcPct val="107000"/>
                        </a:lnSpc>
                        <a:spcAft>
                          <a:spcPts val="800"/>
                        </a:spcAft>
                        <a:buNone/>
                      </a:pPr>
                      <a:r>
                        <a:rPr lang="en-GB" sz="1100" dirty="0">
                          <a:solidFill>
                            <a:schemeClr val="bg1"/>
                          </a:solidFill>
                          <a:effectLst/>
                        </a:rPr>
                        <a:t>(n=449)</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hMerge="1">
                  <a:txBody>
                    <a:bodyPr/>
                    <a:lstStyle/>
                    <a:p>
                      <a:endParaRPr lang="en-GB"/>
                    </a:p>
                  </a:txBody>
                  <a:tcPr/>
                </a:tc>
                <a:tc gridSpan="2">
                  <a:txBody>
                    <a:bodyPr/>
                    <a:lstStyle/>
                    <a:p>
                      <a:pPr algn="ctr">
                        <a:lnSpc>
                          <a:spcPct val="107000"/>
                        </a:lnSpc>
                        <a:spcAft>
                          <a:spcPts val="800"/>
                        </a:spcAft>
                        <a:buNone/>
                      </a:pPr>
                      <a:r>
                        <a:rPr lang="en-GB" sz="1100" dirty="0">
                          <a:solidFill>
                            <a:schemeClr val="bg1"/>
                          </a:solidFill>
                          <a:effectLst/>
                        </a:rPr>
                        <a:t>Control group</a:t>
                      </a:r>
                    </a:p>
                    <a:p>
                      <a:pPr algn="ctr">
                        <a:lnSpc>
                          <a:spcPct val="107000"/>
                        </a:lnSpc>
                        <a:spcAft>
                          <a:spcPts val="800"/>
                        </a:spcAft>
                        <a:buNone/>
                      </a:pPr>
                      <a:r>
                        <a:rPr lang="en-GB" sz="1100" dirty="0">
                          <a:solidFill>
                            <a:schemeClr val="bg1"/>
                          </a:solidFill>
                          <a:effectLst/>
                        </a:rPr>
                        <a:t>(n=201)</a:t>
                      </a:r>
                      <a:endParaRPr lang="en-GB" sz="110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hMerge="1">
                  <a:txBody>
                    <a:bodyPr/>
                    <a:lstStyle/>
                    <a:p>
                      <a:endParaRPr lang="en-GB"/>
                    </a:p>
                  </a:txBody>
                  <a:tcPr/>
                </a:tc>
                <a:tc gridSpan="2">
                  <a:txBody>
                    <a:bodyPr/>
                    <a:lstStyle/>
                    <a:p>
                      <a:pPr algn="ctr">
                        <a:lnSpc>
                          <a:spcPct val="107000"/>
                        </a:lnSpc>
                        <a:spcAft>
                          <a:spcPts val="800"/>
                        </a:spcAft>
                        <a:buNone/>
                      </a:pPr>
                      <a:r>
                        <a:rPr lang="en-GB" sz="1100" dirty="0">
                          <a:solidFill>
                            <a:schemeClr val="bg1"/>
                          </a:solidFill>
                          <a:effectLst/>
                        </a:rPr>
                        <a:t>Intervention (SP) group</a:t>
                      </a:r>
                    </a:p>
                    <a:p>
                      <a:pPr algn="ctr">
                        <a:lnSpc>
                          <a:spcPct val="107000"/>
                        </a:lnSpc>
                        <a:spcAft>
                          <a:spcPts val="800"/>
                        </a:spcAft>
                        <a:buNone/>
                      </a:pPr>
                      <a:r>
                        <a:rPr lang="en-GB" sz="1100" dirty="0">
                          <a:solidFill>
                            <a:schemeClr val="bg1"/>
                          </a:solidFill>
                          <a:effectLst/>
                        </a:rPr>
                        <a:t>(n=248)</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78682038"/>
                  </a:ext>
                </a:extLst>
              </a:tr>
              <a:tr h="190500">
                <a:tc>
                  <a:txBody>
                    <a:bodyPr/>
                    <a:lstStyle/>
                    <a:p>
                      <a:pPr>
                        <a:lnSpc>
                          <a:spcPct val="107000"/>
                        </a:lnSpc>
                        <a:spcAft>
                          <a:spcPts val="800"/>
                        </a:spcAft>
                        <a:buNone/>
                      </a:pPr>
                      <a:r>
                        <a:rPr lang="en-GB" sz="1100">
                          <a:solidFill>
                            <a:schemeClr val="bg1"/>
                          </a:solidFill>
                          <a:effectLst/>
                        </a:rPr>
                        <a:t> </a:t>
                      </a:r>
                      <a:endParaRPr lang="en-GB" sz="110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ctr">
                        <a:lnSpc>
                          <a:spcPct val="107000"/>
                        </a:lnSpc>
                        <a:spcAft>
                          <a:spcPts val="800"/>
                        </a:spcAft>
                        <a:buNone/>
                      </a:pPr>
                      <a:r>
                        <a:rPr lang="en-GB" sz="1100" dirty="0">
                          <a:solidFill>
                            <a:schemeClr val="bg1"/>
                          </a:solidFill>
                          <a:effectLst/>
                        </a:rPr>
                        <a:t>Freq</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ctr">
                        <a:lnSpc>
                          <a:spcPct val="107000"/>
                        </a:lnSpc>
                        <a:spcAft>
                          <a:spcPts val="800"/>
                        </a:spcAft>
                        <a:buNone/>
                      </a:pPr>
                      <a:r>
                        <a:rPr lang="en-GB" sz="1100" dirty="0">
                          <a:solidFill>
                            <a:schemeClr val="bg1"/>
                          </a:solidFill>
                          <a:effectLst/>
                        </a:rPr>
                        <a:t>Mean (SD) / %</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ctr">
                        <a:lnSpc>
                          <a:spcPct val="107000"/>
                        </a:lnSpc>
                        <a:spcAft>
                          <a:spcPts val="800"/>
                        </a:spcAft>
                        <a:buNone/>
                      </a:pPr>
                      <a:r>
                        <a:rPr lang="en-GB" sz="1100" dirty="0">
                          <a:solidFill>
                            <a:schemeClr val="bg1"/>
                          </a:solidFill>
                          <a:effectLst/>
                        </a:rPr>
                        <a:t>Freq</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ctr">
                        <a:lnSpc>
                          <a:spcPct val="107000"/>
                        </a:lnSpc>
                        <a:spcAft>
                          <a:spcPts val="800"/>
                        </a:spcAft>
                        <a:buNone/>
                      </a:pPr>
                      <a:r>
                        <a:rPr lang="en-GB" sz="1100" dirty="0">
                          <a:solidFill>
                            <a:schemeClr val="bg1"/>
                          </a:solidFill>
                          <a:effectLst/>
                        </a:rPr>
                        <a:t>Mean (SD) / %</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ctr">
                        <a:lnSpc>
                          <a:spcPct val="107000"/>
                        </a:lnSpc>
                        <a:spcAft>
                          <a:spcPts val="800"/>
                        </a:spcAft>
                        <a:buNone/>
                      </a:pPr>
                      <a:r>
                        <a:rPr lang="en-GB" sz="1100" dirty="0">
                          <a:solidFill>
                            <a:schemeClr val="bg1"/>
                          </a:solidFill>
                          <a:effectLst/>
                        </a:rPr>
                        <a:t>Freq</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ctr">
                        <a:lnSpc>
                          <a:spcPct val="107000"/>
                        </a:lnSpc>
                        <a:spcAft>
                          <a:spcPts val="800"/>
                        </a:spcAft>
                        <a:buNone/>
                      </a:pPr>
                      <a:r>
                        <a:rPr lang="en-GB" sz="1100" dirty="0">
                          <a:solidFill>
                            <a:schemeClr val="bg1"/>
                          </a:solidFill>
                          <a:effectLst/>
                        </a:rPr>
                        <a:t>Mean (SD) / %</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958935469"/>
                  </a:ext>
                </a:extLst>
              </a:tr>
              <a:tr h="190500">
                <a:tc>
                  <a:txBody>
                    <a:bodyPr/>
                    <a:lstStyle/>
                    <a:p>
                      <a:pPr>
                        <a:lnSpc>
                          <a:spcPct val="107000"/>
                        </a:lnSpc>
                        <a:spcAft>
                          <a:spcPts val="800"/>
                        </a:spcAft>
                        <a:buNone/>
                      </a:pPr>
                      <a:r>
                        <a:rPr lang="en-GB" sz="1100" dirty="0">
                          <a:solidFill>
                            <a:schemeClr val="bg1"/>
                          </a:solidFill>
                          <a:effectLst/>
                        </a:rPr>
                        <a:t>Age</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449</a:t>
                      </a:r>
                      <a:endParaRPr lang="en-US" dirty="0"/>
                    </a:p>
                  </a:txBody>
                  <a:tcPr marL="68580" marR="68580" marT="0" marB="0"/>
                </a:tc>
                <a:tc>
                  <a:txBody>
                    <a:bodyPr/>
                    <a:lstStyle/>
                    <a:p>
                      <a:pPr algn="r">
                        <a:lnSpc>
                          <a:spcPct val="107000"/>
                        </a:lnSpc>
                        <a:spcAft>
                          <a:spcPts val="800"/>
                        </a:spcAft>
                        <a:buNone/>
                      </a:pPr>
                      <a:r>
                        <a:rPr lang="en-GB" sz="1100" dirty="0">
                          <a:solidFill>
                            <a:schemeClr val="bg1"/>
                          </a:solidFill>
                          <a:effectLst/>
                        </a:rPr>
                        <a:t>13.97 (1.72)</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gn="r">
                        <a:lnSpc>
                          <a:spcPct val="107000"/>
                        </a:lnSpc>
                        <a:spcAft>
                          <a:spcPts val="800"/>
                        </a:spcAft>
                        <a:buNone/>
                      </a:pPr>
                      <a:r>
                        <a:rPr lang="en-GB" sz="1100" dirty="0">
                          <a:solidFill>
                            <a:schemeClr val="bg1"/>
                          </a:solidFill>
                          <a:effectLst/>
                        </a:rPr>
                        <a:t>201</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13.94 (1.79)</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248</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14.00 (1.68)</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1390173922"/>
                  </a:ext>
                </a:extLst>
              </a:tr>
              <a:tr h="190500">
                <a:tc>
                  <a:txBody>
                    <a:bodyPr/>
                    <a:lstStyle/>
                    <a:p>
                      <a:pPr>
                        <a:lnSpc>
                          <a:spcPct val="107000"/>
                        </a:lnSpc>
                        <a:spcAft>
                          <a:spcPts val="800"/>
                        </a:spcAft>
                        <a:buNone/>
                      </a:pPr>
                      <a:r>
                        <a:rPr lang="en-GB" sz="1100" dirty="0">
                          <a:solidFill>
                            <a:schemeClr val="bg1"/>
                          </a:solidFill>
                          <a:effectLst/>
                        </a:rPr>
                        <a:t>Gender: male</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140</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31.2%</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59</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29.4%</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81</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32.7%</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85504836"/>
                  </a:ext>
                </a:extLst>
              </a:tr>
              <a:tr h="190500">
                <a:tc>
                  <a:txBody>
                    <a:bodyPr/>
                    <a:lstStyle/>
                    <a:p>
                      <a:pPr>
                        <a:lnSpc>
                          <a:spcPct val="107000"/>
                        </a:lnSpc>
                        <a:spcAft>
                          <a:spcPts val="800"/>
                        </a:spcAft>
                        <a:buNone/>
                      </a:pPr>
                      <a:r>
                        <a:rPr lang="en-GB" sz="1100" dirty="0">
                          <a:solidFill>
                            <a:schemeClr val="bg1"/>
                          </a:solidFill>
                          <a:effectLst/>
                        </a:rPr>
                        <a:t>Gender: female</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298</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66.4%</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134</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66.7%</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164</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66.1%</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3537407937"/>
                  </a:ext>
                </a:extLst>
              </a:tr>
              <a:tr h="190500">
                <a:tc>
                  <a:txBody>
                    <a:bodyPr/>
                    <a:lstStyle/>
                    <a:p>
                      <a:pPr>
                        <a:lnSpc>
                          <a:spcPct val="107000"/>
                        </a:lnSpc>
                        <a:spcAft>
                          <a:spcPts val="800"/>
                        </a:spcAft>
                        <a:buNone/>
                      </a:pPr>
                      <a:r>
                        <a:rPr lang="en-GB" sz="1100" dirty="0">
                          <a:solidFill>
                            <a:schemeClr val="bg1"/>
                          </a:solidFill>
                          <a:effectLst/>
                        </a:rPr>
                        <a:t>Gender: other</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11</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2.4%</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&lt;10</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4.0%</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&lt;5</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1.2%</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1560271723"/>
                  </a:ext>
                </a:extLst>
              </a:tr>
              <a:tr h="190500">
                <a:tc>
                  <a:txBody>
                    <a:bodyPr/>
                    <a:lstStyle/>
                    <a:p>
                      <a:pPr>
                        <a:lnSpc>
                          <a:spcPct val="107000"/>
                        </a:lnSpc>
                        <a:spcAft>
                          <a:spcPts val="800"/>
                        </a:spcAft>
                        <a:buNone/>
                      </a:pPr>
                      <a:r>
                        <a:rPr lang="en-GB" sz="1100" dirty="0">
                          <a:solidFill>
                            <a:schemeClr val="bg1"/>
                          </a:solidFill>
                          <a:effectLst/>
                        </a:rPr>
                        <a:t>Ethnicity: white </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369</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82.2%</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157</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78.1%</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212</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85.5%</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3070455996"/>
                  </a:ext>
                </a:extLst>
              </a:tr>
              <a:tr h="190500">
                <a:tc>
                  <a:txBody>
                    <a:bodyPr/>
                    <a:lstStyle/>
                    <a:p>
                      <a:pPr>
                        <a:lnSpc>
                          <a:spcPct val="107000"/>
                        </a:lnSpc>
                        <a:spcAft>
                          <a:spcPts val="800"/>
                        </a:spcAft>
                        <a:buNone/>
                      </a:pPr>
                      <a:r>
                        <a:rPr lang="en-GB" sz="1100" dirty="0">
                          <a:solidFill>
                            <a:schemeClr val="bg1"/>
                          </a:solidFill>
                          <a:effectLst/>
                        </a:rPr>
                        <a:t>Ethnicity: other</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80</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17.8%</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44</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21.9%*</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36</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14.5%</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1150880922"/>
                  </a:ext>
                </a:extLst>
              </a:tr>
              <a:tr h="190500">
                <a:tc>
                  <a:txBody>
                    <a:bodyPr/>
                    <a:lstStyle/>
                    <a:p>
                      <a:pPr>
                        <a:lnSpc>
                          <a:spcPct val="107000"/>
                        </a:lnSpc>
                        <a:spcAft>
                          <a:spcPts val="800"/>
                        </a:spcAft>
                        <a:buNone/>
                      </a:pPr>
                      <a:r>
                        <a:rPr lang="en-GB" sz="1100" dirty="0">
                          <a:solidFill>
                            <a:schemeClr val="bg1"/>
                          </a:solidFill>
                          <a:effectLst/>
                        </a:rPr>
                        <a:t>School meals: yes</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151</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33.6%</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68</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33.8%</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83</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33.5%</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678213190"/>
                  </a:ext>
                </a:extLst>
              </a:tr>
              <a:tr h="190500">
                <a:tc>
                  <a:txBody>
                    <a:bodyPr/>
                    <a:lstStyle/>
                    <a:p>
                      <a:pPr>
                        <a:lnSpc>
                          <a:spcPct val="107000"/>
                        </a:lnSpc>
                        <a:spcAft>
                          <a:spcPts val="800"/>
                        </a:spcAft>
                        <a:buNone/>
                      </a:pPr>
                      <a:r>
                        <a:rPr lang="en-GB" sz="1100" dirty="0">
                          <a:solidFill>
                            <a:schemeClr val="bg1"/>
                          </a:solidFill>
                          <a:effectLst/>
                        </a:rPr>
                        <a:t>School meals: no</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298</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66.4%</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133</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66.2%</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165</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66.5%</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2414955782"/>
                  </a:ext>
                </a:extLst>
              </a:tr>
              <a:tr h="190500">
                <a:tc>
                  <a:txBody>
                    <a:bodyPr/>
                    <a:lstStyle/>
                    <a:p>
                      <a:pPr>
                        <a:lnSpc>
                          <a:spcPct val="107000"/>
                        </a:lnSpc>
                        <a:spcAft>
                          <a:spcPts val="800"/>
                        </a:spcAft>
                        <a:buNone/>
                      </a:pPr>
                      <a:r>
                        <a:rPr lang="en-GB" sz="1100" dirty="0">
                          <a:solidFill>
                            <a:schemeClr val="bg1"/>
                          </a:solidFill>
                          <a:effectLst/>
                        </a:rPr>
                        <a:t>IMD 1 (most deprived)</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139</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31.0%</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51</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25.4%</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88</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35.5%*</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4126527579"/>
                  </a:ext>
                </a:extLst>
              </a:tr>
              <a:tr h="190500">
                <a:tc>
                  <a:txBody>
                    <a:bodyPr/>
                    <a:lstStyle/>
                    <a:p>
                      <a:pPr>
                        <a:lnSpc>
                          <a:spcPct val="107000"/>
                        </a:lnSpc>
                        <a:spcAft>
                          <a:spcPts val="800"/>
                        </a:spcAft>
                        <a:buNone/>
                      </a:pPr>
                      <a:r>
                        <a:rPr lang="en-GB" sz="1100" dirty="0">
                          <a:solidFill>
                            <a:schemeClr val="bg1"/>
                          </a:solidFill>
                          <a:effectLst/>
                        </a:rPr>
                        <a:t>*IMD 2</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108</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24.1%</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55</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27.4%</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53</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21.4%</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3400435474"/>
                  </a:ext>
                </a:extLst>
              </a:tr>
              <a:tr h="190500">
                <a:tc>
                  <a:txBody>
                    <a:bodyPr/>
                    <a:lstStyle/>
                    <a:p>
                      <a:pPr>
                        <a:lnSpc>
                          <a:spcPct val="107000"/>
                        </a:lnSpc>
                        <a:spcAft>
                          <a:spcPts val="800"/>
                        </a:spcAft>
                        <a:buNone/>
                      </a:pPr>
                      <a:r>
                        <a:rPr lang="en-GB" sz="1100" dirty="0">
                          <a:solidFill>
                            <a:schemeClr val="bg1"/>
                          </a:solidFill>
                          <a:effectLst/>
                        </a:rPr>
                        <a:t>IMD 3</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91</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20.3%</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41</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20.4%</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50</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20.2%</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2768686369"/>
                  </a:ext>
                </a:extLst>
              </a:tr>
              <a:tr h="190500">
                <a:tc>
                  <a:txBody>
                    <a:bodyPr/>
                    <a:lstStyle/>
                    <a:p>
                      <a:pPr>
                        <a:lnSpc>
                          <a:spcPct val="107000"/>
                        </a:lnSpc>
                        <a:spcAft>
                          <a:spcPts val="800"/>
                        </a:spcAft>
                        <a:buNone/>
                      </a:pPr>
                      <a:r>
                        <a:rPr lang="en-GB" sz="1100" dirty="0">
                          <a:solidFill>
                            <a:schemeClr val="bg1"/>
                          </a:solidFill>
                          <a:effectLst/>
                        </a:rPr>
                        <a:t>IMD 4</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73</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16.3%</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36</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17.9%</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37</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14.9%</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1779328509"/>
                  </a:ext>
                </a:extLst>
              </a:tr>
              <a:tr h="190500">
                <a:tc>
                  <a:txBody>
                    <a:bodyPr/>
                    <a:lstStyle/>
                    <a:p>
                      <a:pPr>
                        <a:lnSpc>
                          <a:spcPct val="107000"/>
                        </a:lnSpc>
                        <a:spcAft>
                          <a:spcPts val="800"/>
                        </a:spcAft>
                        <a:buNone/>
                      </a:pPr>
                      <a:r>
                        <a:rPr lang="en-GB" sz="1100" dirty="0">
                          <a:solidFill>
                            <a:schemeClr val="bg1"/>
                          </a:solidFill>
                          <a:effectLst/>
                        </a:rPr>
                        <a:t>IMD 5 (least deprived)</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38</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8.5%</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18</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9.0%</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tc>
                  <a:txBody>
                    <a:bodyPr/>
                    <a:lstStyle/>
                    <a:p>
                      <a:pPr algn="r">
                        <a:lnSpc>
                          <a:spcPct val="107000"/>
                        </a:lnSpc>
                        <a:spcAft>
                          <a:spcPts val="800"/>
                        </a:spcAft>
                        <a:buNone/>
                      </a:pPr>
                      <a:r>
                        <a:rPr lang="en-GB" sz="1100" dirty="0">
                          <a:solidFill>
                            <a:schemeClr val="bg1"/>
                          </a:solidFill>
                          <a:effectLst/>
                        </a:rPr>
                        <a:t>20</a:t>
                      </a:r>
                      <a:endParaRPr lang="en-US" dirty="0"/>
                    </a:p>
                  </a:txBody>
                  <a:tcPr marL="68580" marR="68580" marT="0" marB="0" anchor="b"/>
                </a:tc>
                <a:tc>
                  <a:txBody>
                    <a:bodyPr/>
                    <a:lstStyle/>
                    <a:p>
                      <a:pPr algn="r">
                        <a:lnSpc>
                          <a:spcPct val="107000"/>
                        </a:lnSpc>
                        <a:spcAft>
                          <a:spcPts val="800"/>
                        </a:spcAft>
                        <a:buNone/>
                      </a:pPr>
                      <a:r>
                        <a:rPr lang="en-GB" sz="1100" dirty="0">
                          <a:solidFill>
                            <a:schemeClr val="bg1"/>
                          </a:solidFill>
                          <a:effectLst/>
                        </a:rPr>
                        <a:t>8.1%</a:t>
                      </a:r>
                      <a:endParaRPr lang="en-GB" sz="11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1843849555"/>
                  </a:ext>
                </a:extLst>
              </a:tr>
            </a:tbl>
          </a:graphicData>
        </a:graphic>
      </p:graphicFrame>
      <p:sp>
        <p:nvSpPr>
          <p:cNvPr id="4" name="Oval 3">
            <a:extLst>
              <a:ext uri="{FF2B5EF4-FFF2-40B4-BE49-F238E27FC236}">
                <a16:creationId xmlns:a16="http://schemas.microsoft.com/office/drawing/2014/main" id="{64878BF0-3127-A5EE-FF41-FAB140676BC7}"/>
              </a:ext>
            </a:extLst>
          </p:cNvPr>
          <p:cNvSpPr/>
          <p:nvPr/>
        </p:nvSpPr>
        <p:spPr>
          <a:xfrm>
            <a:off x="4534422" y="3585713"/>
            <a:ext cx="713983" cy="350729"/>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767967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44521ED6-B899-AF6A-26FB-9C5E9222ECF0}"/>
              </a:ext>
            </a:extLst>
          </p:cNvPr>
          <p:cNvPicPr>
            <a:picLocks noChangeAspect="1"/>
          </p:cNvPicPr>
          <p:nvPr/>
        </p:nvPicPr>
        <p:blipFill>
          <a:blip r:embed="rId3"/>
          <a:stretch>
            <a:fillRect/>
          </a:stretch>
        </p:blipFill>
        <p:spPr>
          <a:xfrm>
            <a:off x="0" y="63546"/>
            <a:ext cx="12192000" cy="6858000"/>
          </a:xfrm>
          <a:prstGeom prst="rect">
            <a:avLst/>
          </a:prstGeom>
        </p:spPr>
      </p:pic>
      <p:pic>
        <p:nvPicPr>
          <p:cNvPr id="5" name="Picture 4">
            <a:extLst>
              <a:ext uri="{FF2B5EF4-FFF2-40B4-BE49-F238E27FC236}">
                <a16:creationId xmlns:a16="http://schemas.microsoft.com/office/drawing/2014/main" id="{95669A99-15D9-5315-9E7B-01D590A80A71}"/>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A685E3E5-330D-9824-97BB-1C6D67D78871}"/>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C9064E22-EB0F-3FA3-DCB9-D34A28757581}"/>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3E26F4F-5A61-C538-D28E-C1CB564B48DE}"/>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BDCD2198-7B9B-7A50-80CA-2B4FAE2262AD}"/>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FE094E4-012B-FDDC-5A16-B92DE28C002D}"/>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A6BFFC2-B99F-DCB7-88A3-61B6292EF251}"/>
              </a:ext>
            </a:extLst>
          </p:cNvPr>
          <p:cNvSpPr txBox="1"/>
          <p:nvPr/>
        </p:nvSpPr>
        <p:spPr>
          <a:xfrm>
            <a:off x="854905" y="576729"/>
            <a:ext cx="4989058" cy="523220"/>
          </a:xfrm>
          <a:prstGeom prst="rect">
            <a:avLst/>
          </a:prstGeom>
          <a:noFill/>
        </p:spPr>
        <p:txBody>
          <a:bodyPr wrap="none" rtlCol="0">
            <a:spAutoFit/>
          </a:bodyPr>
          <a:lstStyle/>
          <a:p>
            <a:r>
              <a:rPr lang="en-GB" sz="2800" dirty="0">
                <a:solidFill>
                  <a:srgbClr val="0097A9"/>
                </a:solidFill>
              </a:rPr>
              <a:t>Wellbeing While Waiting: Results</a:t>
            </a:r>
          </a:p>
        </p:txBody>
      </p:sp>
      <p:sp>
        <p:nvSpPr>
          <p:cNvPr id="16" name="TextBox 15">
            <a:extLst>
              <a:ext uri="{FF2B5EF4-FFF2-40B4-BE49-F238E27FC236}">
                <a16:creationId xmlns:a16="http://schemas.microsoft.com/office/drawing/2014/main" id="{529C27C9-3750-6875-7D65-0BB82AC2B1C9}"/>
              </a:ext>
            </a:extLst>
          </p:cNvPr>
          <p:cNvSpPr txBox="1"/>
          <p:nvPr/>
        </p:nvSpPr>
        <p:spPr>
          <a:xfrm>
            <a:off x="1406969" y="1890570"/>
            <a:ext cx="2665456" cy="369332"/>
          </a:xfrm>
          <a:prstGeom prst="rect">
            <a:avLst/>
          </a:prstGeom>
          <a:noFill/>
        </p:spPr>
        <p:txBody>
          <a:bodyPr wrap="square" rtlCol="0">
            <a:spAutoFit/>
          </a:bodyPr>
          <a:lstStyle/>
          <a:p>
            <a:r>
              <a:rPr lang="en-GB" dirty="0"/>
              <a:t>SDQ total difficulties*</a:t>
            </a:r>
          </a:p>
        </p:txBody>
      </p:sp>
      <p:sp>
        <p:nvSpPr>
          <p:cNvPr id="18" name="TextBox 17">
            <a:extLst>
              <a:ext uri="{FF2B5EF4-FFF2-40B4-BE49-F238E27FC236}">
                <a16:creationId xmlns:a16="http://schemas.microsoft.com/office/drawing/2014/main" id="{067EA256-AA16-94B2-6A5A-A2EBBD24D128}"/>
              </a:ext>
            </a:extLst>
          </p:cNvPr>
          <p:cNvSpPr txBox="1"/>
          <p:nvPr/>
        </p:nvSpPr>
        <p:spPr>
          <a:xfrm>
            <a:off x="7085658" y="916191"/>
            <a:ext cx="2893066" cy="369332"/>
          </a:xfrm>
          <a:prstGeom prst="rect">
            <a:avLst/>
          </a:prstGeom>
          <a:noFill/>
        </p:spPr>
        <p:txBody>
          <a:bodyPr wrap="square" lIns="91440" tIns="45720" rIns="91440" bIns="45720" rtlCol="0" anchor="t">
            <a:spAutoFit/>
          </a:bodyPr>
          <a:lstStyle/>
          <a:p>
            <a:r>
              <a:rPr lang="en-GB" dirty="0"/>
              <a:t>SDQ conduct difficulties*</a:t>
            </a:r>
          </a:p>
        </p:txBody>
      </p:sp>
      <p:pic>
        <p:nvPicPr>
          <p:cNvPr id="3" name="Picture 2">
            <a:extLst>
              <a:ext uri="{FF2B5EF4-FFF2-40B4-BE49-F238E27FC236}">
                <a16:creationId xmlns:a16="http://schemas.microsoft.com/office/drawing/2014/main" id="{92063522-9CCE-13E9-58B9-BE39D2630DD1}"/>
              </a:ext>
            </a:extLst>
          </p:cNvPr>
          <p:cNvPicPr>
            <a:picLocks noChangeAspect="1"/>
          </p:cNvPicPr>
          <p:nvPr/>
        </p:nvPicPr>
        <p:blipFill>
          <a:blip r:embed="rId7"/>
          <a:srcRect l="5833" t="3103" r="48472" b="-4468"/>
          <a:stretch>
            <a:fillRect/>
          </a:stretch>
        </p:blipFill>
        <p:spPr>
          <a:xfrm>
            <a:off x="1117642" y="2432773"/>
            <a:ext cx="3256408" cy="2902386"/>
          </a:xfrm>
          <a:prstGeom prst="rect">
            <a:avLst/>
          </a:prstGeom>
        </p:spPr>
      </p:pic>
      <p:pic>
        <p:nvPicPr>
          <p:cNvPr id="4" name="Picture 3">
            <a:extLst>
              <a:ext uri="{FF2B5EF4-FFF2-40B4-BE49-F238E27FC236}">
                <a16:creationId xmlns:a16="http://schemas.microsoft.com/office/drawing/2014/main" id="{2084C43B-FD11-505C-61B8-2DBEEFA6DBA3}"/>
              </a:ext>
            </a:extLst>
          </p:cNvPr>
          <p:cNvPicPr>
            <a:picLocks noChangeAspect="1"/>
          </p:cNvPicPr>
          <p:nvPr/>
        </p:nvPicPr>
        <p:blipFill>
          <a:blip r:embed="rId7"/>
          <a:srcRect l="52735" t="690" r="139" b="345"/>
          <a:stretch>
            <a:fillRect/>
          </a:stretch>
        </p:blipFill>
        <p:spPr>
          <a:xfrm>
            <a:off x="7196005" y="4283343"/>
            <a:ext cx="2032370" cy="1725334"/>
          </a:xfrm>
          <a:prstGeom prst="rect">
            <a:avLst/>
          </a:prstGeom>
        </p:spPr>
      </p:pic>
      <p:sp>
        <p:nvSpPr>
          <p:cNvPr id="7" name="TextBox 6">
            <a:extLst>
              <a:ext uri="{FF2B5EF4-FFF2-40B4-BE49-F238E27FC236}">
                <a16:creationId xmlns:a16="http://schemas.microsoft.com/office/drawing/2014/main" id="{EE1B763B-82D1-A9A3-4EDB-64D5EEF46E32}"/>
              </a:ext>
            </a:extLst>
          </p:cNvPr>
          <p:cNvSpPr txBox="1"/>
          <p:nvPr/>
        </p:nvSpPr>
        <p:spPr>
          <a:xfrm>
            <a:off x="7194514" y="3637619"/>
            <a:ext cx="2665456" cy="646331"/>
          </a:xfrm>
          <a:prstGeom prst="rect">
            <a:avLst/>
          </a:prstGeom>
          <a:noFill/>
        </p:spPr>
        <p:txBody>
          <a:bodyPr wrap="square" lIns="91440" tIns="45720" rIns="91440" bIns="45720" rtlCol="0" anchor="t">
            <a:spAutoFit/>
          </a:bodyPr>
          <a:lstStyle/>
          <a:p>
            <a:r>
              <a:rPr lang="en-GB" dirty="0"/>
              <a:t>SDQ prosocial behaviour*</a:t>
            </a:r>
          </a:p>
        </p:txBody>
      </p:sp>
      <p:pic>
        <p:nvPicPr>
          <p:cNvPr id="9" name="Picture 8">
            <a:extLst>
              <a:ext uri="{FF2B5EF4-FFF2-40B4-BE49-F238E27FC236}">
                <a16:creationId xmlns:a16="http://schemas.microsoft.com/office/drawing/2014/main" id="{D28FB168-E6EC-5F8C-F855-F6FA9EB6A014}"/>
              </a:ext>
            </a:extLst>
          </p:cNvPr>
          <p:cNvPicPr>
            <a:picLocks noChangeAspect="1"/>
          </p:cNvPicPr>
          <p:nvPr/>
        </p:nvPicPr>
        <p:blipFill>
          <a:blip r:embed="rId8"/>
          <a:srcRect l="49961" t="2309" r="115" b="49975"/>
          <a:stretch>
            <a:fillRect/>
          </a:stretch>
        </p:blipFill>
        <p:spPr>
          <a:xfrm>
            <a:off x="7085964" y="1286494"/>
            <a:ext cx="2577597" cy="1916592"/>
          </a:xfrm>
          <a:prstGeom prst="rect">
            <a:avLst/>
          </a:prstGeom>
        </p:spPr>
      </p:pic>
    </p:spTree>
    <p:extLst>
      <p:ext uri="{BB962C8B-B14F-4D97-AF65-F5344CB8AC3E}">
        <p14:creationId xmlns:p14="http://schemas.microsoft.com/office/powerpoint/2010/main" val="2173289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69AB3-BF0A-F5E6-6F51-C382CA699DC4}"/>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B4F6A14D-9D1F-B0F5-4EB7-2E78D2C9166C}"/>
              </a:ext>
            </a:extLst>
          </p:cNvPr>
          <p:cNvPicPr>
            <a:picLocks noChangeAspect="1"/>
          </p:cNvPicPr>
          <p:nvPr/>
        </p:nvPicPr>
        <p:blipFill>
          <a:blip r:embed="rId3"/>
          <a:stretch>
            <a:fillRect/>
          </a:stretch>
        </p:blipFill>
        <p:spPr>
          <a:xfrm>
            <a:off x="0" y="79169"/>
            <a:ext cx="12192000" cy="6858000"/>
          </a:xfrm>
          <a:prstGeom prst="rect">
            <a:avLst/>
          </a:prstGeom>
        </p:spPr>
      </p:pic>
      <p:pic>
        <p:nvPicPr>
          <p:cNvPr id="5" name="Picture 4">
            <a:extLst>
              <a:ext uri="{FF2B5EF4-FFF2-40B4-BE49-F238E27FC236}">
                <a16:creationId xmlns:a16="http://schemas.microsoft.com/office/drawing/2014/main" id="{274D7AFF-55A1-8A87-55EC-DF8C0CEBD1FB}"/>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118E8EA7-4860-DD52-6168-88AEEEE21837}"/>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A069D53D-0527-071C-4D76-22D569D511D9}"/>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4B2665D-79BB-5E4E-4455-374E6AF89CAE}"/>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6D2F29A8-AB92-44FB-254A-E27D54545EAE}"/>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6179F7-6EBB-7B19-ECFE-AF94660C1EAF}"/>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B9502CA-A8BB-D2AC-F1EC-FF706F5D8C22}"/>
              </a:ext>
            </a:extLst>
          </p:cNvPr>
          <p:cNvSpPr txBox="1"/>
          <p:nvPr/>
        </p:nvSpPr>
        <p:spPr>
          <a:xfrm>
            <a:off x="854905" y="576729"/>
            <a:ext cx="3455241" cy="523220"/>
          </a:xfrm>
          <a:prstGeom prst="rect">
            <a:avLst/>
          </a:prstGeom>
          <a:noFill/>
        </p:spPr>
        <p:txBody>
          <a:bodyPr wrap="none" rtlCol="0">
            <a:spAutoFit/>
          </a:bodyPr>
          <a:lstStyle/>
          <a:p>
            <a:r>
              <a:rPr lang="en-GB" sz="2800" dirty="0">
                <a:solidFill>
                  <a:srgbClr val="0097A9"/>
                </a:solidFill>
              </a:rPr>
              <a:t>Results: Mental health</a:t>
            </a:r>
          </a:p>
        </p:txBody>
      </p:sp>
      <p:sp>
        <p:nvSpPr>
          <p:cNvPr id="16" name="TextBox 15">
            <a:extLst>
              <a:ext uri="{FF2B5EF4-FFF2-40B4-BE49-F238E27FC236}">
                <a16:creationId xmlns:a16="http://schemas.microsoft.com/office/drawing/2014/main" id="{174C00AD-20DC-7C9F-C0FC-64F68923340C}"/>
              </a:ext>
            </a:extLst>
          </p:cNvPr>
          <p:cNvSpPr txBox="1"/>
          <p:nvPr/>
        </p:nvSpPr>
        <p:spPr>
          <a:xfrm>
            <a:off x="6735350" y="1716262"/>
            <a:ext cx="2665456" cy="369332"/>
          </a:xfrm>
          <a:prstGeom prst="rect">
            <a:avLst/>
          </a:prstGeom>
          <a:noFill/>
        </p:spPr>
        <p:txBody>
          <a:bodyPr wrap="square" lIns="91440" tIns="45720" rIns="91440" bIns="45720" rtlCol="0" anchor="t">
            <a:spAutoFit/>
          </a:bodyPr>
          <a:lstStyle/>
          <a:p>
            <a:r>
              <a:rPr lang="en-GB" dirty="0"/>
              <a:t>RCADS depression</a:t>
            </a:r>
          </a:p>
        </p:txBody>
      </p:sp>
      <p:sp>
        <p:nvSpPr>
          <p:cNvPr id="20" name="TextBox 19">
            <a:extLst>
              <a:ext uri="{FF2B5EF4-FFF2-40B4-BE49-F238E27FC236}">
                <a16:creationId xmlns:a16="http://schemas.microsoft.com/office/drawing/2014/main" id="{C6516707-3E0D-6D0A-4119-BD20E9D59A5B}"/>
              </a:ext>
            </a:extLst>
          </p:cNvPr>
          <p:cNvSpPr txBox="1"/>
          <p:nvPr/>
        </p:nvSpPr>
        <p:spPr>
          <a:xfrm>
            <a:off x="2583425" y="1722933"/>
            <a:ext cx="2665456" cy="369332"/>
          </a:xfrm>
          <a:prstGeom prst="rect">
            <a:avLst/>
          </a:prstGeom>
          <a:noFill/>
        </p:spPr>
        <p:txBody>
          <a:bodyPr wrap="square" lIns="91440" tIns="45720" rIns="91440" bIns="45720" rtlCol="0" anchor="t">
            <a:spAutoFit/>
          </a:bodyPr>
          <a:lstStyle/>
          <a:p>
            <a:r>
              <a:rPr lang="en-GB" dirty="0"/>
              <a:t>RCADS anxiety</a:t>
            </a:r>
          </a:p>
        </p:txBody>
      </p:sp>
      <p:pic>
        <p:nvPicPr>
          <p:cNvPr id="4" name="Picture 3">
            <a:extLst>
              <a:ext uri="{FF2B5EF4-FFF2-40B4-BE49-F238E27FC236}">
                <a16:creationId xmlns:a16="http://schemas.microsoft.com/office/drawing/2014/main" id="{BA8D3B1B-B55D-08EE-35A9-EAAB6C4F6BA7}"/>
              </a:ext>
            </a:extLst>
          </p:cNvPr>
          <p:cNvPicPr>
            <a:picLocks noChangeAspect="1"/>
          </p:cNvPicPr>
          <p:nvPr/>
        </p:nvPicPr>
        <p:blipFill>
          <a:blip r:embed="rId7"/>
          <a:stretch>
            <a:fillRect/>
          </a:stretch>
        </p:blipFill>
        <p:spPr>
          <a:xfrm>
            <a:off x="934563" y="2089253"/>
            <a:ext cx="8996796" cy="3570144"/>
          </a:xfrm>
          <a:prstGeom prst="rect">
            <a:avLst/>
          </a:prstGeom>
        </p:spPr>
      </p:pic>
    </p:spTree>
    <p:extLst>
      <p:ext uri="{BB962C8B-B14F-4D97-AF65-F5344CB8AC3E}">
        <p14:creationId xmlns:p14="http://schemas.microsoft.com/office/powerpoint/2010/main" val="1750065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4A1E5-8A2B-4BC6-9163-E6497551A5A5}"/>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CCC50675-454E-AF91-636A-4CE8DDD8D11E}"/>
              </a:ext>
            </a:extLst>
          </p:cNvPr>
          <p:cNvPicPr>
            <a:picLocks noChangeAspect="1"/>
          </p:cNvPicPr>
          <p:nvPr/>
        </p:nvPicPr>
        <p:blipFill>
          <a:blip r:embed="rId3"/>
          <a:stretch>
            <a:fillRect/>
          </a:stretch>
        </p:blipFill>
        <p:spPr>
          <a:xfrm>
            <a:off x="0" y="79169"/>
            <a:ext cx="12192000" cy="6858000"/>
          </a:xfrm>
          <a:prstGeom prst="rect">
            <a:avLst/>
          </a:prstGeom>
        </p:spPr>
      </p:pic>
      <p:pic>
        <p:nvPicPr>
          <p:cNvPr id="5" name="Picture 4">
            <a:extLst>
              <a:ext uri="{FF2B5EF4-FFF2-40B4-BE49-F238E27FC236}">
                <a16:creationId xmlns:a16="http://schemas.microsoft.com/office/drawing/2014/main" id="{05D084A7-BD44-9AD6-2872-D0B205661C87}"/>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E7C6F84D-39F7-3A8A-0B6B-B83B2569D8C5}"/>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52861A89-7E23-03D5-5BA3-22900E68BE75}"/>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0E3E362-11EA-B239-FBB9-1385344EA97C}"/>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74AD33FA-B364-4911-C1D3-994D2D1E3507}"/>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320068A-9DE0-69D6-97FD-C9E6C9B0B3BA}"/>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C1FA889-AA57-431B-263D-5726E4EBDCFA}"/>
              </a:ext>
            </a:extLst>
          </p:cNvPr>
          <p:cNvSpPr txBox="1"/>
          <p:nvPr/>
        </p:nvSpPr>
        <p:spPr>
          <a:xfrm>
            <a:off x="854905" y="576729"/>
            <a:ext cx="3455241" cy="523220"/>
          </a:xfrm>
          <a:prstGeom prst="rect">
            <a:avLst/>
          </a:prstGeom>
          <a:noFill/>
        </p:spPr>
        <p:txBody>
          <a:bodyPr wrap="none" rtlCol="0">
            <a:spAutoFit/>
          </a:bodyPr>
          <a:lstStyle/>
          <a:p>
            <a:r>
              <a:rPr lang="en-GB" sz="2800" dirty="0">
                <a:solidFill>
                  <a:srgbClr val="0097A9"/>
                </a:solidFill>
              </a:rPr>
              <a:t>Results: Mental health</a:t>
            </a:r>
          </a:p>
        </p:txBody>
      </p:sp>
      <p:sp>
        <p:nvSpPr>
          <p:cNvPr id="20" name="TextBox 19">
            <a:extLst>
              <a:ext uri="{FF2B5EF4-FFF2-40B4-BE49-F238E27FC236}">
                <a16:creationId xmlns:a16="http://schemas.microsoft.com/office/drawing/2014/main" id="{C0A27068-0BC1-87E9-031B-4D9A61E4CE76}"/>
              </a:ext>
            </a:extLst>
          </p:cNvPr>
          <p:cNvSpPr txBox="1"/>
          <p:nvPr/>
        </p:nvSpPr>
        <p:spPr>
          <a:xfrm>
            <a:off x="4720983" y="1841686"/>
            <a:ext cx="2665456" cy="369332"/>
          </a:xfrm>
          <a:prstGeom prst="rect">
            <a:avLst/>
          </a:prstGeom>
          <a:noFill/>
        </p:spPr>
        <p:txBody>
          <a:bodyPr wrap="square" lIns="91440" tIns="45720" rIns="91440" bIns="45720" rtlCol="0" anchor="t">
            <a:spAutoFit/>
          </a:bodyPr>
          <a:lstStyle/>
          <a:p>
            <a:r>
              <a:rPr lang="en-GB" dirty="0"/>
              <a:t>PSS total score</a:t>
            </a:r>
          </a:p>
        </p:txBody>
      </p:sp>
      <p:pic>
        <p:nvPicPr>
          <p:cNvPr id="3" name="Picture 2">
            <a:extLst>
              <a:ext uri="{FF2B5EF4-FFF2-40B4-BE49-F238E27FC236}">
                <a16:creationId xmlns:a16="http://schemas.microsoft.com/office/drawing/2014/main" id="{16A7A957-90A7-AB93-9642-91538CC02DB1}"/>
              </a:ext>
            </a:extLst>
          </p:cNvPr>
          <p:cNvPicPr>
            <a:picLocks noChangeAspect="1"/>
          </p:cNvPicPr>
          <p:nvPr/>
        </p:nvPicPr>
        <p:blipFill>
          <a:blip r:embed="rId7"/>
          <a:srcRect l="-34" t="-1869" r="44366" b="-287"/>
          <a:stretch>
            <a:fillRect/>
          </a:stretch>
        </p:blipFill>
        <p:spPr>
          <a:xfrm>
            <a:off x="3044534" y="2206624"/>
            <a:ext cx="4817441" cy="3627133"/>
          </a:xfrm>
          <a:prstGeom prst="rect">
            <a:avLst/>
          </a:prstGeom>
        </p:spPr>
      </p:pic>
    </p:spTree>
    <p:extLst>
      <p:ext uri="{BB962C8B-B14F-4D97-AF65-F5344CB8AC3E}">
        <p14:creationId xmlns:p14="http://schemas.microsoft.com/office/powerpoint/2010/main" val="5237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A6894-CED0-0D0D-26E4-695C5804306B}"/>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00C48CA-918D-DE9A-CCE3-C8696DC3DD7D}"/>
              </a:ext>
            </a:extLst>
          </p:cNvPr>
          <p:cNvPicPr>
            <a:picLocks noChangeAspect="1"/>
          </p:cNvPicPr>
          <p:nvPr/>
        </p:nvPicPr>
        <p:blipFill>
          <a:blip r:embed="rId3"/>
          <a:stretch>
            <a:fillRect/>
          </a:stretch>
        </p:blipFill>
        <p:spPr>
          <a:xfrm>
            <a:off x="-39584" y="0"/>
            <a:ext cx="12192000" cy="6858000"/>
          </a:xfrm>
          <a:prstGeom prst="rect">
            <a:avLst/>
          </a:prstGeom>
        </p:spPr>
      </p:pic>
      <p:pic>
        <p:nvPicPr>
          <p:cNvPr id="5" name="Picture 4">
            <a:extLst>
              <a:ext uri="{FF2B5EF4-FFF2-40B4-BE49-F238E27FC236}">
                <a16:creationId xmlns:a16="http://schemas.microsoft.com/office/drawing/2014/main" id="{2CCA8F2C-07DC-9CA7-CFCA-5163512D53FA}"/>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73867823-D69E-A135-B6CF-06FC515148EF}"/>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303B6318-B9E8-E613-7412-7FDB6C57C069}"/>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3E508FB-0029-268A-3396-79AF5F8F99CB}"/>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4EE92DC1-361A-38E8-090A-F9EDFBB0E092}"/>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8B72A87-A99E-6C24-96E6-95F41B197F12}"/>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E880348-43F0-96E7-DC34-366C2DFCCED9}"/>
              </a:ext>
            </a:extLst>
          </p:cNvPr>
          <p:cNvSpPr txBox="1"/>
          <p:nvPr/>
        </p:nvSpPr>
        <p:spPr>
          <a:xfrm>
            <a:off x="854905" y="576729"/>
            <a:ext cx="6521657" cy="523220"/>
          </a:xfrm>
          <a:prstGeom prst="rect">
            <a:avLst/>
          </a:prstGeom>
          <a:noFill/>
        </p:spPr>
        <p:txBody>
          <a:bodyPr wrap="none" rtlCol="0">
            <a:spAutoFit/>
          </a:bodyPr>
          <a:lstStyle/>
          <a:p>
            <a:r>
              <a:rPr lang="en-GB" sz="2800" dirty="0">
                <a:solidFill>
                  <a:srgbClr val="0097A9"/>
                </a:solidFill>
              </a:rPr>
              <a:t>Wellbeing While Waiting Results: Resilience</a:t>
            </a:r>
          </a:p>
        </p:txBody>
      </p:sp>
      <p:sp>
        <p:nvSpPr>
          <p:cNvPr id="9" name="TextBox 8">
            <a:extLst>
              <a:ext uri="{FF2B5EF4-FFF2-40B4-BE49-F238E27FC236}">
                <a16:creationId xmlns:a16="http://schemas.microsoft.com/office/drawing/2014/main" id="{AB39E64A-CDF3-CB86-F0A7-51ADB300545A}"/>
              </a:ext>
            </a:extLst>
          </p:cNvPr>
          <p:cNvSpPr txBox="1"/>
          <p:nvPr/>
        </p:nvSpPr>
        <p:spPr>
          <a:xfrm>
            <a:off x="4710086" y="1344563"/>
            <a:ext cx="2665456" cy="369332"/>
          </a:xfrm>
          <a:prstGeom prst="rect">
            <a:avLst/>
          </a:prstGeom>
          <a:noFill/>
        </p:spPr>
        <p:txBody>
          <a:bodyPr wrap="square" rtlCol="0">
            <a:spAutoFit/>
          </a:bodyPr>
          <a:lstStyle/>
          <a:p>
            <a:r>
              <a:rPr lang="en-GB" dirty="0"/>
              <a:t>SRS: Resilience*</a:t>
            </a:r>
          </a:p>
        </p:txBody>
      </p:sp>
      <p:pic>
        <p:nvPicPr>
          <p:cNvPr id="3" name="Picture 2">
            <a:extLst>
              <a:ext uri="{FF2B5EF4-FFF2-40B4-BE49-F238E27FC236}">
                <a16:creationId xmlns:a16="http://schemas.microsoft.com/office/drawing/2014/main" id="{91663481-CD29-7E71-6C0C-5ABBC794071A}"/>
              </a:ext>
            </a:extLst>
          </p:cNvPr>
          <p:cNvPicPr>
            <a:picLocks noChangeAspect="1"/>
          </p:cNvPicPr>
          <p:nvPr/>
        </p:nvPicPr>
        <p:blipFill>
          <a:blip r:embed="rId7"/>
          <a:stretch>
            <a:fillRect/>
          </a:stretch>
        </p:blipFill>
        <p:spPr>
          <a:xfrm>
            <a:off x="2825028" y="1615786"/>
            <a:ext cx="5572125" cy="4457700"/>
          </a:xfrm>
          <a:prstGeom prst="rect">
            <a:avLst/>
          </a:prstGeom>
        </p:spPr>
      </p:pic>
    </p:spTree>
    <p:extLst>
      <p:ext uri="{BB962C8B-B14F-4D97-AF65-F5344CB8AC3E}">
        <p14:creationId xmlns:p14="http://schemas.microsoft.com/office/powerpoint/2010/main" val="3465145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0B66-BA25-5D8E-E186-2DE005E33C49}"/>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7D2756E8-00DF-0530-997B-62B126EBDCBE}"/>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71E1D1B-39B4-E1BA-D2EE-72F7B1047BCC}"/>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B3A63FE4-3DBD-AD54-C14B-757DD0903067}"/>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1BA246E0-5E27-5BCC-34DB-DD30AA081C68}"/>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771E515-47B7-B8C7-8BF4-45DC23CD75E9}"/>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0C39E7F5-624B-32E1-09BC-FC5FD0D5F6DA}"/>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2E8931-51E4-9680-C403-918EA8592B21}"/>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5DA392C-D5A9-3CA8-FF6E-2AC0FAE1CBC8}"/>
              </a:ext>
            </a:extLst>
          </p:cNvPr>
          <p:cNvSpPr txBox="1"/>
          <p:nvPr/>
        </p:nvSpPr>
        <p:spPr>
          <a:xfrm>
            <a:off x="457244" y="466661"/>
            <a:ext cx="11277511" cy="523220"/>
          </a:xfrm>
          <a:prstGeom prst="rect">
            <a:avLst/>
          </a:prstGeom>
          <a:noFill/>
        </p:spPr>
        <p:txBody>
          <a:bodyPr wrap="none" rtlCol="0">
            <a:spAutoFit/>
          </a:bodyPr>
          <a:lstStyle/>
          <a:p>
            <a:r>
              <a:rPr lang="en-GB" sz="2800" dirty="0">
                <a:solidFill>
                  <a:srgbClr val="0097A9"/>
                </a:solidFill>
                <a:latin typeface="FSP DEMO - Gryclff CF xtr Bld" pitchFamily="50" charset="0"/>
              </a:rPr>
              <a:t>Wellbeing While Waiting: Qualitative Findings (young people and caregivers)</a:t>
            </a:r>
          </a:p>
        </p:txBody>
      </p:sp>
      <p:pic>
        <p:nvPicPr>
          <p:cNvPr id="10" name="Picture 9">
            <a:extLst>
              <a:ext uri="{FF2B5EF4-FFF2-40B4-BE49-F238E27FC236}">
                <a16:creationId xmlns:a16="http://schemas.microsoft.com/office/drawing/2014/main" id="{022CA0BD-4F61-0D42-61BB-F14010691569}"/>
              </a:ext>
            </a:extLst>
          </p:cNvPr>
          <p:cNvPicPr>
            <a:picLocks noChangeAspect="1"/>
          </p:cNvPicPr>
          <p:nvPr/>
        </p:nvPicPr>
        <p:blipFill>
          <a:blip r:embed="rId7"/>
          <a:stretch>
            <a:fillRect/>
          </a:stretch>
        </p:blipFill>
        <p:spPr>
          <a:xfrm>
            <a:off x="1001678" y="1156458"/>
            <a:ext cx="5506226" cy="4676019"/>
          </a:xfrm>
          <a:prstGeom prst="rect">
            <a:avLst/>
          </a:prstGeom>
        </p:spPr>
      </p:pic>
      <p:sp>
        <p:nvSpPr>
          <p:cNvPr id="3" name="TextBox 2">
            <a:extLst>
              <a:ext uri="{FF2B5EF4-FFF2-40B4-BE49-F238E27FC236}">
                <a16:creationId xmlns:a16="http://schemas.microsoft.com/office/drawing/2014/main" id="{80B1BD78-660B-1EA6-B8CA-1E4FA7C5ACE1}"/>
              </a:ext>
            </a:extLst>
          </p:cNvPr>
          <p:cNvSpPr txBox="1"/>
          <p:nvPr/>
        </p:nvSpPr>
        <p:spPr>
          <a:xfrm>
            <a:off x="7263219" y="1362299"/>
            <a:ext cx="4173466" cy="4524315"/>
          </a:xfrm>
          <a:prstGeom prst="rect">
            <a:avLst/>
          </a:prstGeom>
          <a:noFill/>
        </p:spPr>
        <p:txBody>
          <a:bodyPr wrap="square" rtlCol="0">
            <a:spAutoFit/>
          </a:bodyPr>
          <a:lstStyle/>
          <a:p>
            <a:endParaRPr lang="en-GB"/>
          </a:p>
          <a:p>
            <a:pPr marL="285750" indent="-285750">
              <a:buFont typeface="Wingdings" panose="05000000000000000000" pitchFamily="2" charset="2"/>
              <a:buChar char="Ø"/>
            </a:pPr>
            <a:r>
              <a:rPr lang="en-GB" dirty="0"/>
              <a:t>Purposefully sampled 15 young people and 17 caregivers allocated to the social prescribing arm</a:t>
            </a:r>
          </a:p>
          <a:p>
            <a:pPr marL="285750" indent="-285750">
              <a:buFont typeface="Wingdings" panose="05000000000000000000" pitchFamily="2" charset="2"/>
              <a:buChar char="Ø"/>
            </a:pPr>
            <a:endParaRPr lang="en-GB"/>
          </a:p>
          <a:p>
            <a:pPr marL="285750" indent="-285750">
              <a:buFont typeface="Wingdings" panose="05000000000000000000" pitchFamily="2" charset="2"/>
              <a:buChar char="Ø"/>
            </a:pPr>
            <a:r>
              <a:rPr lang="en-GB" dirty="0"/>
              <a:t>Majority of young people aged under 14 years</a:t>
            </a:r>
          </a:p>
          <a:p>
            <a:pPr marL="285750" indent="-285750">
              <a:buFont typeface="Wingdings" panose="05000000000000000000" pitchFamily="2" charset="2"/>
              <a:buChar char="Ø"/>
            </a:pPr>
            <a:endParaRPr lang="en-GB"/>
          </a:p>
          <a:p>
            <a:pPr marL="285750" indent="-285750">
              <a:buFont typeface="Wingdings" panose="05000000000000000000" pitchFamily="2" charset="2"/>
              <a:buChar char="Ø"/>
            </a:pPr>
            <a:r>
              <a:rPr lang="en-GB" dirty="0"/>
              <a:t>Range of difficulties but age mood difficulties were the most common</a:t>
            </a:r>
          </a:p>
          <a:p>
            <a:pPr marL="285750" indent="-285750">
              <a:buFont typeface="Wingdings" panose="05000000000000000000" pitchFamily="2" charset="2"/>
              <a:buChar char="Ø"/>
            </a:pPr>
            <a:endParaRPr lang="en-GB"/>
          </a:p>
          <a:p>
            <a:pPr marL="285750" indent="-285750">
              <a:buFont typeface="Wingdings" panose="05000000000000000000" pitchFamily="2" charset="2"/>
              <a:buChar char="Ø"/>
            </a:pPr>
            <a:r>
              <a:rPr lang="en-GB" dirty="0"/>
              <a:t>7 distinct mechanisms and 4 contextual factors were identified</a:t>
            </a:r>
          </a:p>
          <a:p>
            <a:pPr marL="285750" indent="-285750">
              <a:buFont typeface="Wingdings" panose="05000000000000000000" pitchFamily="2" charset="2"/>
              <a:buChar char="Ø"/>
            </a:pPr>
            <a:endParaRPr lang="en-GB"/>
          </a:p>
          <a:p>
            <a:endParaRPr lang="en-GB"/>
          </a:p>
          <a:p>
            <a:pPr marL="285750" indent="-285750">
              <a:buFont typeface="Wingdings" panose="05000000000000000000" pitchFamily="2" charset="2"/>
              <a:buChar char="Ø"/>
            </a:pPr>
            <a:endParaRPr lang="en-GB"/>
          </a:p>
        </p:txBody>
      </p:sp>
    </p:spTree>
    <p:extLst>
      <p:ext uri="{BB962C8B-B14F-4D97-AF65-F5344CB8AC3E}">
        <p14:creationId xmlns:p14="http://schemas.microsoft.com/office/powerpoint/2010/main" val="1200348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62BDE-69F2-D349-C204-3BC3FFBF0ABB}"/>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B2F9E422-A097-C649-65E3-35C21DA62C42}"/>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658C015-8711-FD94-163B-426855AEE0F5}"/>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31CD9980-D180-96B6-DC00-CA20FE51648D}"/>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96776EF8-08B9-628F-28B6-778A780F1351}"/>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64AB551-565F-82AE-65F5-5E9B611A1D60}"/>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4426CC98-C1CC-398A-6BF8-4DC24E3AEEEB}"/>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87F6E83-A253-E47E-A4D9-0F0DCC2CCE2D}"/>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40C6315-DED5-F50E-2C73-69EA922839D6}"/>
              </a:ext>
            </a:extLst>
          </p:cNvPr>
          <p:cNvSpPr txBox="1"/>
          <p:nvPr/>
        </p:nvSpPr>
        <p:spPr>
          <a:xfrm>
            <a:off x="854905" y="576729"/>
            <a:ext cx="6824369" cy="523220"/>
          </a:xfrm>
          <a:prstGeom prst="rect">
            <a:avLst/>
          </a:prstGeom>
          <a:noFill/>
        </p:spPr>
        <p:txBody>
          <a:bodyPr wrap="none" rtlCol="0">
            <a:spAutoFit/>
          </a:bodyPr>
          <a:lstStyle/>
          <a:p>
            <a:r>
              <a:rPr lang="en-GB" sz="2800" dirty="0">
                <a:solidFill>
                  <a:srgbClr val="0097A9"/>
                </a:solidFill>
                <a:latin typeface="FSP DEMO - Gryclff CF xtr Bld" pitchFamily="50" charset="0"/>
              </a:rPr>
              <a:t>Wellbeing While Waiting: Qualitative Findings</a:t>
            </a:r>
          </a:p>
        </p:txBody>
      </p:sp>
      <p:sp>
        <p:nvSpPr>
          <p:cNvPr id="7" name="TextBox 6">
            <a:extLst>
              <a:ext uri="{FF2B5EF4-FFF2-40B4-BE49-F238E27FC236}">
                <a16:creationId xmlns:a16="http://schemas.microsoft.com/office/drawing/2014/main" id="{3D0F5529-C08C-3B0B-AED9-AC9645E39809}"/>
              </a:ext>
            </a:extLst>
          </p:cNvPr>
          <p:cNvSpPr txBox="1"/>
          <p:nvPr/>
        </p:nvSpPr>
        <p:spPr>
          <a:xfrm>
            <a:off x="1067843" y="1918859"/>
            <a:ext cx="1853852" cy="923330"/>
          </a:xfrm>
          <a:prstGeom prst="rect">
            <a:avLst/>
          </a:prstGeom>
          <a:solidFill>
            <a:srgbClr val="92D050"/>
          </a:solidFill>
          <a:ln w="3175">
            <a:solidFill>
              <a:schemeClr val="tx1"/>
            </a:solidFill>
          </a:ln>
        </p:spPr>
        <p:txBody>
          <a:bodyPr wrap="square" rtlCol="0">
            <a:spAutoFit/>
          </a:bodyPr>
          <a:lstStyle/>
          <a:p>
            <a:pPr algn="ctr"/>
            <a:r>
              <a:rPr lang="en-GB" dirty="0"/>
              <a:t>M1: Building Trusting Relationships</a:t>
            </a:r>
          </a:p>
        </p:txBody>
      </p:sp>
      <p:sp>
        <p:nvSpPr>
          <p:cNvPr id="9" name="TextBox 8">
            <a:extLst>
              <a:ext uri="{FF2B5EF4-FFF2-40B4-BE49-F238E27FC236}">
                <a16:creationId xmlns:a16="http://schemas.microsoft.com/office/drawing/2014/main" id="{1B7B20D4-8FDA-120B-703A-3F8FE64742F9}"/>
              </a:ext>
            </a:extLst>
          </p:cNvPr>
          <p:cNvSpPr txBox="1"/>
          <p:nvPr/>
        </p:nvSpPr>
        <p:spPr>
          <a:xfrm>
            <a:off x="7481170" y="4663192"/>
            <a:ext cx="1853852" cy="923330"/>
          </a:xfrm>
          <a:prstGeom prst="rect">
            <a:avLst/>
          </a:prstGeom>
          <a:solidFill>
            <a:srgbClr val="92D050"/>
          </a:solidFill>
          <a:ln w="31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M2: Enabling autonomy and agency</a:t>
            </a:r>
          </a:p>
        </p:txBody>
      </p:sp>
      <p:sp>
        <p:nvSpPr>
          <p:cNvPr id="16" name="TextBox 15">
            <a:extLst>
              <a:ext uri="{FF2B5EF4-FFF2-40B4-BE49-F238E27FC236}">
                <a16:creationId xmlns:a16="http://schemas.microsoft.com/office/drawing/2014/main" id="{2524038C-9F32-5956-AD2B-663DE1221F85}"/>
              </a:ext>
            </a:extLst>
          </p:cNvPr>
          <p:cNvSpPr txBox="1"/>
          <p:nvPr/>
        </p:nvSpPr>
        <p:spPr>
          <a:xfrm>
            <a:off x="3231715" y="1271478"/>
            <a:ext cx="6181594" cy="927883"/>
          </a:xfrm>
          <a:prstGeom prst="rect">
            <a:avLst/>
          </a:prstGeom>
          <a:noFill/>
        </p:spPr>
        <p:txBody>
          <a:bodyPr wrap="square" lIns="91440" tIns="45720" rIns="91440" bIns="45720" anchor="t">
            <a:spAutoFit/>
          </a:bodyPr>
          <a:lstStyle/>
          <a:p>
            <a:pPr>
              <a:lnSpc>
                <a:spcPct val="115000"/>
              </a:lnSpc>
              <a:spcAft>
                <a:spcPts val="800"/>
              </a:spcAft>
              <a:buNone/>
            </a:pPr>
            <a:r>
              <a:rPr lang="en-GB" sz="1600" i="1" kern="100" dirty="0">
                <a:effectLst/>
                <a:latin typeface="Aptos"/>
                <a:ea typeface="DengXian"/>
                <a:cs typeface="Arial"/>
              </a:rPr>
              <a:t>“</a:t>
            </a:r>
            <a:r>
              <a:rPr lang="en-US" sz="1600" i="1" kern="100" dirty="0">
                <a:effectLst/>
                <a:latin typeface="Aptos"/>
                <a:ea typeface="DengXian"/>
                <a:cs typeface="Arial"/>
              </a:rPr>
              <a:t>He was asking stuff about you, trying to get you out of that bubble you have, but not being too invasive... to say this is like y</a:t>
            </a:r>
            <a:r>
              <a:rPr lang="en-US" sz="1600" b="1" i="1" kern="100" dirty="0">
                <a:effectLst/>
                <a:latin typeface="Aptos"/>
                <a:ea typeface="DengXian"/>
                <a:cs typeface="Arial"/>
              </a:rPr>
              <a:t>our safe space, you can open up</a:t>
            </a:r>
            <a:r>
              <a:rPr lang="en-US" sz="1600" i="1" kern="100" dirty="0">
                <a:effectLst/>
                <a:latin typeface="Aptos"/>
                <a:ea typeface="DengXian"/>
                <a:cs typeface="Arial"/>
              </a:rPr>
              <a:t>.”</a:t>
            </a:r>
            <a:r>
              <a:rPr lang="en-US" sz="1600" kern="100" dirty="0">
                <a:effectLst/>
                <a:latin typeface="Aptos"/>
                <a:ea typeface="DengXian"/>
                <a:cs typeface="Arial"/>
              </a:rPr>
              <a:t> (Young person_001)</a:t>
            </a:r>
            <a:endParaRPr lang="en-GB" sz="1600" kern="100" dirty="0">
              <a:effectLst/>
              <a:latin typeface="Aptos"/>
              <a:ea typeface="DengXian"/>
              <a:cs typeface="Arial"/>
            </a:endParaRPr>
          </a:p>
        </p:txBody>
      </p:sp>
      <p:sp>
        <p:nvSpPr>
          <p:cNvPr id="18" name="TextBox 17">
            <a:extLst>
              <a:ext uri="{FF2B5EF4-FFF2-40B4-BE49-F238E27FC236}">
                <a16:creationId xmlns:a16="http://schemas.microsoft.com/office/drawing/2014/main" id="{7E26A128-3A87-5AC2-F800-4840EDC5F469}"/>
              </a:ext>
            </a:extLst>
          </p:cNvPr>
          <p:cNvSpPr txBox="1"/>
          <p:nvPr/>
        </p:nvSpPr>
        <p:spPr>
          <a:xfrm>
            <a:off x="3088711" y="2380524"/>
            <a:ext cx="6181594" cy="1777346"/>
          </a:xfrm>
          <a:prstGeom prst="rect">
            <a:avLst/>
          </a:prstGeom>
          <a:noFill/>
        </p:spPr>
        <p:txBody>
          <a:bodyPr wrap="square" lIns="91440" tIns="45720" rIns="91440" bIns="45720" anchor="t">
            <a:spAutoFit/>
          </a:bodyPr>
          <a:lstStyle/>
          <a:p>
            <a:pPr>
              <a:lnSpc>
                <a:spcPct val="115000"/>
              </a:lnSpc>
              <a:spcAft>
                <a:spcPts val="800"/>
              </a:spcAft>
              <a:buNone/>
            </a:pPr>
            <a:r>
              <a:rPr lang="en-US" sz="1600" i="1" kern="100" dirty="0">
                <a:effectLst/>
                <a:latin typeface="Aptos"/>
                <a:ea typeface="DengXian"/>
                <a:cs typeface="Arial"/>
              </a:rPr>
              <a:t>“She just had that connection with him, and that's quite unusual for someone that's so unfamiliar to just be able to connect with him on that sort of level. And I think that was because she was so interested in what he was saying to her and she was </a:t>
            </a:r>
            <a:r>
              <a:rPr lang="en-US" sz="1600" b="1" i="1" kern="100" dirty="0">
                <a:effectLst/>
                <a:latin typeface="Aptos"/>
                <a:ea typeface="DengXian"/>
                <a:cs typeface="Arial"/>
              </a:rPr>
              <a:t>actually listening </a:t>
            </a:r>
            <a:r>
              <a:rPr lang="en-US" sz="1600" i="1" kern="100" dirty="0">
                <a:effectLst/>
                <a:latin typeface="Aptos"/>
                <a:ea typeface="DengXian"/>
                <a:cs typeface="Arial"/>
              </a:rPr>
              <a:t>and </a:t>
            </a:r>
            <a:r>
              <a:rPr lang="en-US" sz="1600" b="1" i="1" kern="100" dirty="0">
                <a:effectLst/>
                <a:latin typeface="Aptos"/>
                <a:ea typeface="DengXian"/>
                <a:cs typeface="Arial"/>
              </a:rPr>
              <a:t>taking in the details and then bringing them up at a later date</a:t>
            </a:r>
            <a:r>
              <a:rPr lang="en-US" sz="1600" i="1" kern="100" dirty="0">
                <a:effectLst/>
                <a:latin typeface="Aptos"/>
                <a:ea typeface="DengXian"/>
                <a:cs typeface="Arial"/>
              </a:rPr>
              <a:t> to make conversation with him.”</a:t>
            </a:r>
            <a:r>
              <a:rPr lang="en-US" sz="1600" kern="100" dirty="0">
                <a:effectLst/>
                <a:latin typeface="Aptos"/>
                <a:ea typeface="DengXian"/>
                <a:cs typeface="Arial"/>
              </a:rPr>
              <a:t> (Caregiver_007)</a:t>
            </a:r>
            <a:endParaRPr lang="en-GB" sz="1600" kern="100" dirty="0">
              <a:effectLst/>
              <a:latin typeface="Aptos"/>
              <a:ea typeface="DengXian"/>
              <a:cs typeface="Arial"/>
            </a:endParaRPr>
          </a:p>
        </p:txBody>
      </p:sp>
      <p:sp>
        <p:nvSpPr>
          <p:cNvPr id="20" name="TextBox 19">
            <a:extLst>
              <a:ext uri="{FF2B5EF4-FFF2-40B4-BE49-F238E27FC236}">
                <a16:creationId xmlns:a16="http://schemas.microsoft.com/office/drawing/2014/main" id="{97BDD262-C6A9-827E-256F-12716E0584D2}"/>
              </a:ext>
            </a:extLst>
          </p:cNvPr>
          <p:cNvSpPr txBox="1"/>
          <p:nvPr/>
        </p:nvSpPr>
        <p:spPr>
          <a:xfrm>
            <a:off x="1115529" y="4504458"/>
            <a:ext cx="5902890" cy="1494192"/>
          </a:xfrm>
          <a:prstGeom prst="rect">
            <a:avLst/>
          </a:prstGeom>
          <a:noFill/>
        </p:spPr>
        <p:txBody>
          <a:bodyPr wrap="square" lIns="91440" tIns="45720" rIns="91440" bIns="45720" anchor="t">
            <a:spAutoFit/>
          </a:bodyPr>
          <a:lstStyle/>
          <a:p>
            <a:pPr>
              <a:lnSpc>
                <a:spcPct val="115000"/>
              </a:lnSpc>
              <a:spcAft>
                <a:spcPts val="800"/>
              </a:spcAft>
              <a:buNone/>
            </a:pPr>
            <a:r>
              <a:rPr lang="en-US" sz="1600" i="1" kern="100" dirty="0">
                <a:effectLst/>
                <a:latin typeface="Aptos"/>
                <a:ea typeface="DengXian"/>
                <a:cs typeface="Arial"/>
              </a:rPr>
              <a:t>“I think one of the things he liked a lot was that [the link worker] said, do you want mum to be there on the phone call or not? And he could just say no, I don't want her on the phone. So, it became his. I could see his face light up.</a:t>
            </a:r>
            <a:r>
              <a:rPr lang="en-US" sz="1600" b="1" i="1" kern="100" dirty="0">
                <a:effectLst/>
                <a:latin typeface="Aptos"/>
                <a:ea typeface="DengXian"/>
                <a:cs typeface="Arial"/>
              </a:rPr>
              <a:t> It was almost like this has got nothing to do with you, mum. This is just me</a:t>
            </a:r>
            <a:r>
              <a:rPr lang="en-US" sz="1600" i="1" kern="100" dirty="0">
                <a:effectLst/>
                <a:latin typeface="Aptos"/>
                <a:ea typeface="DengXian"/>
                <a:cs typeface="Arial"/>
              </a:rPr>
              <a:t>.” </a:t>
            </a:r>
            <a:r>
              <a:rPr lang="en-US" sz="1600" kern="100" dirty="0">
                <a:effectLst/>
                <a:latin typeface="Aptos"/>
                <a:ea typeface="DengXian"/>
                <a:cs typeface="Arial"/>
              </a:rPr>
              <a:t>(Caregiver_015)</a:t>
            </a:r>
            <a:endParaRPr lang="en-GB" sz="1600" kern="100" dirty="0">
              <a:effectLst/>
              <a:latin typeface="Aptos"/>
              <a:ea typeface="DengXian"/>
              <a:cs typeface="Arial"/>
            </a:endParaRPr>
          </a:p>
        </p:txBody>
      </p:sp>
    </p:spTree>
    <p:extLst>
      <p:ext uri="{BB962C8B-B14F-4D97-AF65-F5344CB8AC3E}">
        <p14:creationId xmlns:p14="http://schemas.microsoft.com/office/powerpoint/2010/main" val="3784021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04FCC-7D53-AC49-839E-AAF346BEA1EA}"/>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35C8D518-0134-D479-6454-70EDC9B53BC6}"/>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21D8965E-DA3D-DDC4-4B9A-912C22DDE80B}"/>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364D7AB2-FE31-FB82-B6AB-0F9899C4859B}"/>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C8096234-0F10-2D00-EBB0-1BC529282F5F}"/>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85AB203-8606-9970-A1D6-DCCC557A6AF9}"/>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12F72664-D25C-2301-6B9D-A805F96CB4E2}"/>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93D3C92-F3E2-785A-AFA3-F45FB86EBC3C}"/>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5A926E8-8067-0FF1-55A2-6FA9B11718FE}"/>
              </a:ext>
            </a:extLst>
          </p:cNvPr>
          <p:cNvSpPr txBox="1"/>
          <p:nvPr/>
        </p:nvSpPr>
        <p:spPr>
          <a:xfrm>
            <a:off x="854905" y="576729"/>
            <a:ext cx="6906121" cy="523220"/>
          </a:xfrm>
          <a:prstGeom prst="rect">
            <a:avLst/>
          </a:prstGeom>
          <a:noFill/>
        </p:spPr>
        <p:txBody>
          <a:bodyPr wrap="none" rtlCol="0">
            <a:spAutoFit/>
          </a:bodyPr>
          <a:lstStyle/>
          <a:p>
            <a:r>
              <a:rPr lang="en-GB" sz="2800" dirty="0">
                <a:solidFill>
                  <a:srgbClr val="0097A9"/>
                </a:solidFill>
                <a:latin typeface="FSP DEMO - Gryclff CF xtr Bld" pitchFamily="50" charset="0"/>
              </a:rPr>
              <a:t>Wellbeing While Waiting: Qualitative Findings </a:t>
            </a:r>
          </a:p>
        </p:txBody>
      </p:sp>
      <p:sp>
        <p:nvSpPr>
          <p:cNvPr id="7" name="TextBox 6">
            <a:extLst>
              <a:ext uri="{FF2B5EF4-FFF2-40B4-BE49-F238E27FC236}">
                <a16:creationId xmlns:a16="http://schemas.microsoft.com/office/drawing/2014/main" id="{D62F4012-570E-C11B-AC4D-FEFD6A040082}"/>
              </a:ext>
            </a:extLst>
          </p:cNvPr>
          <p:cNvSpPr txBox="1"/>
          <p:nvPr/>
        </p:nvSpPr>
        <p:spPr>
          <a:xfrm>
            <a:off x="1067843" y="1918859"/>
            <a:ext cx="1853852" cy="923330"/>
          </a:xfrm>
          <a:prstGeom prst="rect">
            <a:avLst/>
          </a:prstGeom>
          <a:solidFill>
            <a:schemeClr val="accent2">
              <a:lumMod val="40000"/>
              <a:lumOff val="60000"/>
            </a:schemeClr>
          </a:solidFill>
          <a:ln w="3175">
            <a:solidFill>
              <a:schemeClr val="tx1"/>
            </a:solidFill>
          </a:ln>
        </p:spPr>
        <p:txBody>
          <a:bodyPr wrap="square" rtlCol="0">
            <a:spAutoFit/>
          </a:bodyPr>
          <a:lstStyle/>
          <a:p>
            <a:pPr algn="ctr"/>
            <a:r>
              <a:rPr lang="en-GB" dirty="0"/>
              <a:t>C2: Complexity and severity of needs</a:t>
            </a:r>
          </a:p>
        </p:txBody>
      </p:sp>
      <p:sp>
        <p:nvSpPr>
          <p:cNvPr id="9" name="TextBox 8">
            <a:extLst>
              <a:ext uri="{FF2B5EF4-FFF2-40B4-BE49-F238E27FC236}">
                <a16:creationId xmlns:a16="http://schemas.microsoft.com/office/drawing/2014/main" id="{1393E689-F37A-5424-61B1-A0073C61400B}"/>
              </a:ext>
            </a:extLst>
          </p:cNvPr>
          <p:cNvSpPr txBox="1"/>
          <p:nvPr/>
        </p:nvSpPr>
        <p:spPr>
          <a:xfrm>
            <a:off x="7481170" y="4663192"/>
            <a:ext cx="2157608" cy="923330"/>
          </a:xfrm>
          <a:prstGeom prst="rect">
            <a:avLst/>
          </a:prstGeom>
          <a:solidFill>
            <a:schemeClr val="accent2">
              <a:lumMod val="40000"/>
              <a:lumOff val="60000"/>
            </a:schemeClr>
          </a:solidFill>
          <a:ln w="3175"/>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n-GB" dirty="0"/>
              <a:t>C3. Involvement of caregivers</a:t>
            </a:r>
          </a:p>
          <a:p>
            <a:pPr algn="ctr"/>
            <a:endParaRPr lang="en-GB"/>
          </a:p>
        </p:txBody>
      </p:sp>
      <p:sp>
        <p:nvSpPr>
          <p:cNvPr id="16" name="TextBox 15">
            <a:extLst>
              <a:ext uri="{FF2B5EF4-FFF2-40B4-BE49-F238E27FC236}">
                <a16:creationId xmlns:a16="http://schemas.microsoft.com/office/drawing/2014/main" id="{B8302A92-6DCA-AFB5-D715-029C10276240}"/>
              </a:ext>
            </a:extLst>
          </p:cNvPr>
          <p:cNvSpPr txBox="1"/>
          <p:nvPr/>
        </p:nvSpPr>
        <p:spPr>
          <a:xfrm>
            <a:off x="3457184" y="1823879"/>
            <a:ext cx="6181594" cy="1777346"/>
          </a:xfrm>
          <a:prstGeom prst="rect">
            <a:avLst/>
          </a:prstGeom>
          <a:noFill/>
        </p:spPr>
        <p:txBody>
          <a:bodyPr wrap="square" lIns="91440" tIns="45720" rIns="91440" bIns="45720" anchor="t">
            <a:spAutoFit/>
          </a:bodyPr>
          <a:lstStyle/>
          <a:p>
            <a:pPr>
              <a:lnSpc>
                <a:spcPct val="115000"/>
              </a:lnSpc>
              <a:spcAft>
                <a:spcPts val="800"/>
              </a:spcAft>
              <a:buNone/>
            </a:pPr>
            <a:r>
              <a:rPr lang="en-GB" sz="1600" i="1" kern="100" dirty="0">
                <a:effectLst/>
                <a:latin typeface="Aptos"/>
                <a:ea typeface="DengXian"/>
                <a:cs typeface="Arial"/>
              </a:rPr>
              <a:t>“I think every child is obviously going to be different and some children will happily engage... It might be that a child who has just got mental health issues will probably be able to engage, whereas children with SEN won't necessarily be able to, </a:t>
            </a:r>
            <a:r>
              <a:rPr lang="en-GB" sz="1600" b="1" i="1" kern="100" dirty="0">
                <a:effectLst/>
                <a:latin typeface="Aptos"/>
                <a:ea typeface="DengXian"/>
                <a:cs typeface="Arial"/>
              </a:rPr>
              <a:t>they will probably need different accommodations depending on the child.</a:t>
            </a:r>
            <a:r>
              <a:rPr lang="en-GB" sz="1600" i="1" kern="100" dirty="0">
                <a:effectLst/>
                <a:latin typeface="Aptos"/>
                <a:ea typeface="DengXian"/>
                <a:cs typeface="Arial"/>
              </a:rPr>
              <a:t>” (Caregiver_006)</a:t>
            </a:r>
            <a:endParaRPr lang="en-GB" sz="1600" kern="100" dirty="0">
              <a:effectLst/>
              <a:latin typeface="Aptos"/>
              <a:ea typeface="DengXian"/>
              <a:cs typeface="Arial"/>
            </a:endParaRPr>
          </a:p>
        </p:txBody>
      </p:sp>
      <p:sp>
        <p:nvSpPr>
          <p:cNvPr id="20" name="TextBox 19">
            <a:extLst>
              <a:ext uri="{FF2B5EF4-FFF2-40B4-BE49-F238E27FC236}">
                <a16:creationId xmlns:a16="http://schemas.microsoft.com/office/drawing/2014/main" id="{B1621041-3BF1-7A51-1427-B91015E80471}"/>
              </a:ext>
            </a:extLst>
          </p:cNvPr>
          <p:cNvSpPr txBox="1"/>
          <p:nvPr/>
        </p:nvSpPr>
        <p:spPr>
          <a:xfrm>
            <a:off x="957378" y="4188156"/>
            <a:ext cx="5902890" cy="1879938"/>
          </a:xfrm>
          <a:prstGeom prst="rect">
            <a:avLst/>
          </a:prstGeom>
          <a:noFill/>
        </p:spPr>
        <p:txBody>
          <a:bodyPr wrap="square" lIns="91440" tIns="45720" rIns="91440" bIns="45720" anchor="t">
            <a:spAutoFit/>
          </a:bodyPr>
          <a:lstStyle/>
          <a:p>
            <a:pPr>
              <a:lnSpc>
                <a:spcPct val="115000"/>
              </a:lnSpc>
              <a:spcAft>
                <a:spcPts val="800"/>
              </a:spcAft>
            </a:pPr>
            <a:r>
              <a:rPr lang="en-GB" sz="1600" i="1" kern="100" dirty="0">
                <a:effectLst/>
                <a:latin typeface="Aptos"/>
                <a:ea typeface="DengXian"/>
                <a:cs typeface="Arial"/>
              </a:rPr>
              <a:t>“</a:t>
            </a:r>
            <a:r>
              <a:rPr lang="en-US" sz="1600" i="1" kern="100" dirty="0">
                <a:ea typeface="+mn-lt"/>
                <a:cs typeface="+mn-lt"/>
              </a:rPr>
              <a:t>“It’s very difficult supporting a child who's </a:t>
            </a:r>
            <a:r>
              <a:rPr lang="en-US" sz="1600" i="1" kern="100" dirty="0">
                <a:effectLst/>
                <a:ea typeface="+mn-lt"/>
                <a:cs typeface="+mn-lt"/>
              </a:rPr>
              <a:t>got </a:t>
            </a:r>
            <a:r>
              <a:rPr lang="en-US" sz="1600" i="1" kern="100" dirty="0">
                <a:ea typeface="+mn-lt"/>
                <a:cs typeface="+mn-lt"/>
              </a:rPr>
              <a:t>anxiety and trying to react to the anxiety with your own anxiety about it</a:t>
            </a:r>
            <a:r>
              <a:rPr lang="en-US" sz="1600" i="1" kern="100" dirty="0">
                <a:effectLst/>
                <a:ea typeface="+mn-lt"/>
                <a:cs typeface="+mn-lt"/>
              </a:rPr>
              <a:t>. </a:t>
            </a:r>
            <a:r>
              <a:rPr lang="en-US" sz="1600" i="1" kern="100" dirty="0">
                <a:ea typeface="+mn-lt"/>
                <a:cs typeface="+mn-lt"/>
              </a:rPr>
              <a:t>So</a:t>
            </a:r>
            <a:r>
              <a:rPr lang="en-US" sz="1600" i="1" kern="100" dirty="0">
                <a:effectLst/>
                <a:ea typeface="+mn-lt"/>
                <a:cs typeface="+mn-lt"/>
              </a:rPr>
              <a:t>, </a:t>
            </a:r>
            <a:r>
              <a:rPr lang="en-US" sz="1600" i="1" kern="100" dirty="0">
                <a:ea typeface="+mn-lt"/>
                <a:cs typeface="+mn-lt"/>
              </a:rPr>
              <a:t>just </a:t>
            </a:r>
            <a:r>
              <a:rPr lang="en-US" sz="1600" b="1" i="1" kern="100" dirty="0">
                <a:ea typeface="+mn-lt"/>
                <a:cs typeface="+mn-lt"/>
              </a:rPr>
              <a:t>having somebody to help navigate </a:t>
            </a:r>
            <a:r>
              <a:rPr lang="en-US" sz="1600" b="1" i="1" kern="100" dirty="0">
                <a:effectLst/>
                <a:ea typeface="+mn-lt"/>
                <a:cs typeface="+mn-lt"/>
              </a:rPr>
              <a:t>the </a:t>
            </a:r>
            <a:r>
              <a:rPr lang="en-US" sz="1600" b="1" i="1" kern="100" dirty="0">
                <a:ea typeface="+mn-lt"/>
                <a:cs typeface="+mn-lt"/>
              </a:rPr>
              <a:t>deep waters and knowing that </a:t>
            </a:r>
            <a:r>
              <a:rPr lang="en-US" sz="1600" b="1" i="1" kern="100" dirty="0">
                <a:effectLst/>
                <a:ea typeface="+mn-lt"/>
                <a:cs typeface="+mn-lt"/>
              </a:rPr>
              <a:t>they </a:t>
            </a:r>
            <a:r>
              <a:rPr lang="en-US" sz="1600" b="1" i="1" kern="100" dirty="0">
                <a:ea typeface="+mn-lt"/>
                <a:cs typeface="+mn-lt"/>
              </a:rPr>
              <a:t>are there if you need them </a:t>
            </a:r>
            <a:r>
              <a:rPr lang="en-US" sz="1600" b="1" i="1" kern="100" dirty="0">
                <a:effectLst/>
                <a:ea typeface="+mn-lt"/>
                <a:cs typeface="+mn-lt"/>
              </a:rPr>
              <a:t>really </a:t>
            </a:r>
            <a:r>
              <a:rPr lang="en-US" sz="1600" b="1" i="1" kern="100" dirty="0">
                <a:ea typeface="+mn-lt"/>
                <a:cs typeface="+mn-lt"/>
              </a:rPr>
              <a:t>does mean a lot</a:t>
            </a:r>
            <a:r>
              <a:rPr lang="en-US" sz="1600" b="1" i="1" kern="100" dirty="0">
                <a:effectLst/>
                <a:ea typeface="+mn-lt"/>
                <a:cs typeface="+mn-lt"/>
              </a:rPr>
              <a:t>.</a:t>
            </a:r>
            <a:r>
              <a:rPr lang="en-US" sz="1600" i="1" kern="100" dirty="0">
                <a:effectLst/>
                <a:ea typeface="+mn-lt"/>
                <a:cs typeface="+mn-lt"/>
              </a:rPr>
              <a:t>”</a:t>
            </a:r>
            <a:r>
              <a:rPr lang="en-US" sz="1600" kern="100" dirty="0">
                <a:effectLst/>
                <a:ea typeface="+mn-lt"/>
                <a:cs typeface="+mn-lt"/>
              </a:rPr>
              <a:t> (</a:t>
            </a:r>
            <a:r>
              <a:rPr lang="en-US" sz="1600" kern="100" dirty="0">
                <a:ea typeface="+mn-lt"/>
                <a:cs typeface="+mn-lt"/>
              </a:rPr>
              <a:t>Caregiver</a:t>
            </a:r>
            <a:r>
              <a:rPr lang="en-US" sz="1600" kern="100" dirty="0">
                <a:effectLst/>
                <a:ea typeface="+mn-lt"/>
                <a:cs typeface="+mn-lt"/>
              </a:rPr>
              <a:t>_</a:t>
            </a:r>
            <a:r>
              <a:rPr lang="en-US" sz="1600" kern="100" dirty="0">
                <a:ea typeface="+mn-lt"/>
                <a:cs typeface="+mn-lt"/>
              </a:rPr>
              <a:t>004</a:t>
            </a:r>
            <a:r>
              <a:rPr lang="en-US" sz="1600" kern="100" dirty="0">
                <a:effectLst/>
                <a:ea typeface="+mn-lt"/>
                <a:cs typeface="+mn-lt"/>
              </a:rPr>
              <a:t>)</a:t>
            </a:r>
            <a:endParaRPr lang="en-US" sz="1600" kern="100" dirty="0">
              <a:ea typeface="+mn-lt"/>
              <a:cs typeface="+mn-lt"/>
            </a:endParaRPr>
          </a:p>
          <a:p>
            <a:pPr>
              <a:lnSpc>
                <a:spcPct val="114999"/>
              </a:lnSpc>
              <a:spcAft>
                <a:spcPts val="800"/>
              </a:spcAft>
              <a:buNone/>
            </a:pPr>
            <a:endParaRPr lang="en-GB" sz="1600" i="1" kern="100">
              <a:effectLst/>
              <a:latin typeface="Aptos"/>
              <a:ea typeface="DengXian"/>
              <a:cs typeface="Arial"/>
            </a:endParaRPr>
          </a:p>
        </p:txBody>
      </p:sp>
    </p:spTree>
    <p:extLst>
      <p:ext uri="{BB962C8B-B14F-4D97-AF65-F5344CB8AC3E}">
        <p14:creationId xmlns:p14="http://schemas.microsoft.com/office/powerpoint/2010/main" val="2010185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B270E-B74D-FE23-C907-605514D326AC}"/>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B1F9AC54-1AB3-AA80-5377-3C934625F77E}"/>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5DED739-08AF-F246-DE54-010B2D5DDE54}"/>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12302100-4894-23EC-7D66-39497F24E603}"/>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5664CEE3-41BF-ED5E-DF40-3DAD4486D541}"/>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C690369-6E4C-730F-8EBC-B5A2708FE9FE}"/>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D71D51EE-2889-7307-218E-A785BC72C16F}"/>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496CA8C-5755-AB05-A644-0977DB2B2D7A}"/>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CF8C7A1-981A-0FFB-AAB2-599E3F671113}"/>
              </a:ext>
            </a:extLst>
          </p:cNvPr>
          <p:cNvSpPr txBox="1"/>
          <p:nvPr/>
        </p:nvSpPr>
        <p:spPr>
          <a:xfrm>
            <a:off x="457244" y="466661"/>
            <a:ext cx="11148949" cy="523220"/>
          </a:xfrm>
          <a:prstGeom prst="rect">
            <a:avLst/>
          </a:prstGeom>
          <a:noFill/>
        </p:spPr>
        <p:txBody>
          <a:bodyPr wrap="none" rtlCol="0">
            <a:spAutoFit/>
          </a:bodyPr>
          <a:lstStyle/>
          <a:p>
            <a:r>
              <a:rPr lang="en-GB" sz="2800" dirty="0">
                <a:solidFill>
                  <a:srgbClr val="0097A9"/>
                </a:solidFill>
                <a:latin typeface="FSP DEMO - Gryclff CF xtr Bld" pitchFamily="50" charset="0"/>
              </a:rPr>
              <a:t>Wellbeing While Waiting: Qualitative Findings (CAMHS Staff a Link Workers)</a:t>
            </a:r>
          </a:p>
        </p:txBody>
      </p:sp>
      <p:sp>
        <p:nvSpPr>
          <p:cNvPr id="3" name="TextBox 2">
            <a:extLst>
              <a:ext uri="{FF2B5EF4-FFF2-40B4-BE49-F238E27FC236}">
                <a16:creationId xmlns:a16="http://schemas.microsoft.com/office/drawing/2014/main" id="{65FDBA18-581D-D4FD-612A-C9554B2C3A23}"/>
              </a:ext>
            </a:extLst>
          </p:cNvPr>
          <p:cNvSpPr txBox="1"/>
          <p:nvPr/>
        </p:nvSpPr>
        <p:spPr>
          <a:xfrm>
            <a:off x="616098" y="4483679"/>
            <a:ext cx="9498144" cy="2585323"/>
          </a:xfrm>
          <a:prstGeom prst="rect">
            <a:avLst/>
          </a:prstGeom>
          <a:noFill/>
        </p:spPr>
        <p:txBody>
          <a:bodyPr wrap="square" rtlCol="0">
            <a:spAutoFit/>
          </a:bodyPr>
          <a:lstStyle/>
          <a:p>
            <a:endParaRPr lang="en-GB"/>
          </a:p>
          <a:p>
            <a:pPr marL="285750" indent="-285750">
              <a:buFont typeface="Wingdings" panose="05000000000000000000" pitchFamily="2" charset="2"/>
              <a:buChar char="Ø"/>
            </a:pPr>
            <a:r>
              <a:rPr lang="en-GB" dirty="0"/>
              <a:t>Purposefully sampled  23 participants (11 LWs and 12 CAMHS staff</a:t>
            </a:r>
          </a:p>
          <a:p>
            <a:pPr marL="285750" indent="-285750">
              <a:buFont typeface="Wingdings" panose="05000000000000000000" pitchFamily="2" charset="2"/>
              <a:buChar char="Ø"/>
            </a:pPr>
            <a:endParaRPr lang="en-GB"/>
          </a:p>
          <a:p>
            <a:pPr marL="285750" indent="-285750">
              <a:buFont typeface="Wingdings" panose="05000000000000000000" pitchFamily="2" charset="2"/>
              <a:buChar char="Ø"/>
            </a:pPr>
            <a:r>
              <a:rPr lang="en-GB" dirty="0"/>
              <a:t>Analysed using Consolidated Framework for Implementation Research 2022 to help investigate implementation factors (and COM-B where relevant)</a:t>
            </a:r>
          </a:p>
          <a:p>
            <a:pPr marL="285750" indent="-285750">
              <a:buFont typeface="Wingdings" panose="05000000000000000000" pitchFamily="2" charset="2"/>
              <a:buChar char="Ø"/>
            </a:pPr>
            <a:endParaRPr lang="en-GB"/>
          </a:p>
          <a:p>
            <a:pPr marL="285750" indent="-285750">
              <a:buFont typeface="Wingdings" panose="05000000000000000000" pitchFamily="2" charset="2"/>
              <a:buChar char="Ø"/>
            </a:pPr>
            <a:endParaRPr lang="en-GB"/>
          </a:p>
          <a:p>
            <a:endParaRPr lang="en-GB"/>
          </a:p>
          <a:p>
            <a:pPr marL="285750" indent="-285750">
              <a:buFont typeface="Wingdings" panose="05000000000000000000" pitchFamily="2" charset="2"/>
              <a:buChar char="Ø"/>
            </a:pPr>
            <a:endParaRPr lang="en-GB"/>
          </a:p>
        </p:txBody>
      </p:sp>
      <p:graphicFrame>
        <p:nvGraphicFramePr>
          <p:cNvPr id="4" name="Diagram 3">
            <a:extLst>
              <a:ext uri="{FF2B5EF4-FFF2-40B4-BE49-F238E27FC236}">
                <a16:creationId xmlns:a16="http://schemas.microsoft.com/office/drawing/2014/main" id="{6DA41267-8940-8850-502C-1C122290B96B}"/>
              </a:ext>
            </a:extLst>
          </p:cNvPr>
          <p:cNvGraphicFramePr/>
          <p:nvPr/>
        </p:nvGraphicFramePr>
        <p:xfrm>
          <a:off x="267406" y="195943"/>
          <a:ext cx="11657188" cy="5146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44882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D224C-2F9C-0ACD-C4D6-5B37A50861DB}"/>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8231E7B-0C0D-5D83-75CC-FDE6C8E406A8}"/>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0CB13A5-6D6E-E333-F581-DFD0423E0B2D}"/>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29569CED-5FF8-0388-9213-8020669544F4}"/>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501E6580-3FEE-9A01-6F7D-66C0CF1F8239}"/>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E64619F-EC1A-BDD6-98A9-D2D0523AD46D}"/>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7432A818-9AB2-CAC7-AA92-778044FD2697}"/>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DF9404-B1E8-CF96-3BC2-DCCA7DBB3631}"/>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63A71F4-F3A9-2474-CCDB-9B2CA3C2DDED}"/>
              </a:ext>
            </a:extLst>
          </p:cNvPr>
          <p:cNvSpPr txBox="1"/>
          <p:nvPr/>
        </p:nvSpPr>
        <p:spPr>
          <a:xfrm>
            <a:off x="854905" y="576729"/>
            <a:ext cx="6824369" cy="523220"/>
          </a:xfrm>
          <a:prstGeom prst="rect">
            <a:avLst/>
          </a:prstGeom>
          <a:noFill/>
        </p:spPr>
        <p:txBody>
          <a:bodyPr wrap="none" rtlCol="0">
            <a:spAutoFit/>
          </a:bodyPr>
          <a:lstStyle/>
          <a:p>
            <a:r>
              <a:rPr lang="en-GB" sz="2800" dirty="0">
                <a:solidFill>
                  <a:srgbClr val="0097A9"/>
                </a:solidFill>
                <a:latin typeface="FSP DEMO - Gryclff CF xtr Bld" pitchFamily="50" charset="0"/>
              </a:rPr>
              <a:t>Wellbeing While Waiting: Qualitative Findings</a:t>
            </a:r>
          </a:p>
        </p:txBody>
      </p:sp>
      <p:sp>
        <p:nvSpPr>
          <p:cNvPr id="7" name="TextBox 6">
            <a:extLst>
              <a:ext uri="{FF2B5EF4-FFF2-40B4-BE49-F238E27FC236}">
                <a16:creationId xmlns:a16="http://schemas.microsoft.com/office/drawing/2014/main" id="{B07C81A3-D651-1418-A342-FD3D7F92232B}"/>
              </a:ext>
            </a:extLst>
          </p:cNvPr>
          <p:cNvSpPr txBox="1"/>
          <p:nvPr/>
        </p:nvSpPr>
        <p:spPr>
          <a:xfrm>
            <a:off x="1067843" y="1918859"/>
            <a:ext cx="1853852" cy="646331"/>
          </a:xfrm>
          <a:prstGeom prst="rect">
            <a:avLst/>
          </a:prstGeom>
          <a:solidFill>
            <a:schemeClr val="tx2">
              <a:lumMod val="50000"/>
              <a:lumOff val="50000"/>
            </a:schemeClr>
          </a:solidFill>
          <a:ln w="3175">
            <a:solidFill>
              <a:schemeClr val="tx1"/>
            </a:solidFill>
          </a:ln>
        </p:spPr>
        <p:txBody>
          <a:bodyPr wrap="square" rtlCol="0">
            <a:spAutoFit/>
          </a:bodyPr>
          <a:lstStyle/>
          <a:p>
            <a:pPr algn="ctr"/>
            <a:r>
              <a:rPr lang="en-GB" dirty="0"/>
              <a:t>Innovation: Evidence</a:t>
            </a:r>
          </a:p>
        </p:txBody>
      </p:sp>
      <p:sp>
        <p:nvSpPr>
          <p:cNvPr id="9" name="TextBox 8">
            <a:extLst>
              <a:ext uri="{FF2B5EF4-FFF2-40B4-BE49-F238E27FC236}">
                <a16:creationId xmlns:a16="http://schemas.microsoft.com/office/drawing/2014/main" id="{FDED5DDB-66F5-8FD2-C385-041FF9F1E866}"/>
              </a:ext>
            </a:extLst>
          </p:cNvPr>
          <p:cNvSpPr txBox="1"/>
          <p:nvPr/>
        </p:nvSpPr>
        <p:spPr>
          <a:xfrm>
            <a:off x="7543516" y="4362609"/>
            <a:ext cx="1853852" cy="923330"/>
          </a:xfrm>
          <a:prstGeom prst="rect">
            <a:avLst/>
          </a:prstGeom>
          <a:solidFill>
            <a:schemeClr val="tx2">
              <a:lumMod val="50000"/>
              <a:lumOff val="50000"/>
            </a:schemeClr>
          </a:solidFill>
          <a:ln w="31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Outer setting: partnerships and financing </a:t>
            </a:r>
          </a:p>
        </p:txBody>
      </p:sp>
      <p:sp>
        <p:nvSpPr>
          <p:cNvPr id="18" name="TextBox 17">
            <a:extLst>
              <a:ext uri="{FF2B5EF4-FFF2-40B4-BE49-F238E27FC236}">
                <a16:creationId xmlns:a16="http://schemas.microsoft.com/office/drawing/2014/main" id="{9A8B7F4D-B7F7-7A57-F882-8BA06F454EA6}"/>
              </a:ext>
            </a:extLst>
          </p:cNvPr>
          <p:cNvSpPr txBox="1"/>
          <p:nvPr/>
        </p:nvSpPr>
        <p:spPr>
          <a:xfrm>
            <a:off x="3462784" y="1617815"/>
            <a:ext cx="6181594" cy="2060500"/>
          </a:xfrm>
          <a:prstGeom prst="rect">
            <a:avLst/>
          </a:prstGeom>
          <a:noFill/>
        </p:spPr>
        <p:txBody>
          <a:bodyPr wrap="square" lIns="91440" tIns="45720" rIns="91440" bIns="45720" anchor="t">
            <a:spAutoFit/>
          </a:bodyPr>
          <a:lstStyle/>
          <a:p>
            <a:pPr>
              <a:lnSpc>
                <a:spcPct val="115000"/>
              </a:lnSpc>
              <a:spcAft>
                <a:spcPts val="800"/>
              </a:spcAft>
            </a:pPr>
            <a:r>
              <a:rPr lang="en-US" sz="1600" i="1" dirty="0"/>
              <a:t>“</a:t>
            </a:r>
            <a:r>
              <a:rPr lang="en-US" sz="1600" b="1" i="1" dirty="0"/>
              <a:t>The evidence base for depression is that the </a:t>
            </a:r>
            <a:r>
              <a:rPr lang="en-US" sz="1600" b="1" i="1" dirty="0" err="1"/>
              <a:t>behavioural</a:t>
            </a:r>
            <a:r>
              <a:rPr lang="en-US" sz="1600" b="1" i="1" dirty="0"/>
              <a:t> activation part of it actually makes the biggest difference</a:t>
            </a:r>
            <a:r>
              <a:rPr lang="en-US" sz="1600" i="1" dirty="0"/>
              <a:t>. Other parts of adult mental health services, for example, if you look at the first episode of psychosis service or chronic like long-term illness services… they'll have specific vocational workers. And the vocational worker in essence is a social prescriber.”  (CAMHS worker)</a:t>
            </a:r>
            <a:endParaRPr lang="en-GB" sz="14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20" name="TextBox 19">
            <a:extLst>
              <a:ext uri="{FF2B5EF4-FFF2-40B4-BE49-F238E27FC236}">
                <a16:creationId xmlns:a16="http://schemas.microsoft.com/office/drawing/2014/main" id="{A2B19012-4EBF-D8CA-DB2B-5A345AE68656}"/>
              </a:ext>
            </a:extLst>
          </p:cNvPr>
          <p:cNvSpPr txBox="1"/>
          <p:nvPr/>
        </p:nvSpPr>
        <p:spPr>
          <a:xfrm>
            <a:off x="1198656" y="3935601"/>
            <a:ext cx="5902890" cy="1777346"/>
          </a:xfrm>
          <a:prstGeom prst="rect">
            <a:avLst/>
          </a:prstGeom>
          <a:noFill/>
        </p:spPr>
        <p:txBody>
          <a:bodyPr wrap="square" lIns="91440" tIns="45720" rIns="91440" bIns="45720" anchor="t">
            <a:spAutoFit/>
          </a:bodyPr>
          <a:lstStyle/>
          <a:p>
            <a:pPr>
              <a:lnSpc>
                <a:spcPct val="115000"/>
              </a:lnSpc>
              <a:spcAft>
                <a:spcPts val="800"/>
              </a:spcAft>
            </a:pPr>
            <a:r>
              <a:rPr lang="en-GB" sz="1600" i="1" kern="100" dirty="0">
                <a:effectLst/>
                <a:latin typeface="Aptos"/>
                <a:ea typeface="DengXian"/>
                <a:cs typeface="Arial"/>
              </a:rPr>
              <a:t>“Social prescribing depends upon an active and thriving voluntary sector. So it's all well and good to say we've got a team of social prescribers, and we're </a:t>
            </a:r>
            <a:r>
              <a:rPr lang="en-GB" sz="1600" i="1" kern="100" dirty="0" err="1">
                <a:effectLst/>
                <a:latin typeface="Aptos"/>
                <a:ea typeface="DengXian"/>
                <a:cs typeface="Arial"/>
              </a:rPr>
              <a:t>gonna</a:t>
            </a:r>
            <a:r>
              <a:rPr lang="en-GB" sz="1600" i="1" kern="100" dirty="0">
                <a:effectLst/>
                <a:latin typeface="Aptos"/>
                <a:ea typeface="DengXian"/>
                <a:cs typeface="Arial"/>
              </a:rPr>
              <a:t> refer people out to voluntary sect activities. If that voluntary sector is </a:t>
            </a:r>
            <a:r>
              <a:rPr lang="en-GB" sz="1600" b="1" i="1" kern="100" dirty="0">
                <a:effectLst/>
                <a:latin typeface="Aptos"/>
                <a:ea typeface="DengXian"/>
                <a:cs typeface="Arial"/>
              </a:rPr>
              <a:t>not adequately resourced and adequately funded you, social prescribers have got nothing to link people in with</a:t>
            </a:r>
            <a:r>
              <a:rPr lang="en-GB" sz="1600" i="1" kern="100" dirty="0">
                <a:effectLst/>
                <a:latin typeface="Aptos"/>
                <a:ea typeface="DengXian"/>
                <a:cs typeface="Arial"/>
              </a:rPr>
              <a:t>”</a:t>
            </a:r>
            <a:r>
              <a:rPr lang="en-GB" sz="1600" i="1" kern="100" dirty="0">
                <a:latin typeface="Aptos"/>
                <a:ea typeface="DengXian"/>
                <a:cs typeface="Arial"/>
              </a:rPr>
              <a:t> (CAMHS worker)</a:t>
            </a:r>
            <a:endParaRPr lang="en-GB" sz="1600" kern="100" dirty="0">
              <a:effectLst/>
              <a:latin typeface="Aptos"/>
              <a:ea typeface="DengXian"/>
              <a:cs typeface="Arial"/>
            </a:endParaRPr>
          </a:p>
        </p:txBody>
      </p:sp>
    </p:spTree>
    <p:extLst>
      <p:ext uri="{BB962C8B-B14F-4D97-AF65-F5344CB8AC3E}">
        <p14:creationId xmlns:p14="http://schemas.microsoft.com/office/powerpoint/2010/main" val="3454508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3FE41-B83A-8BDB-2007-BA3BC01C918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90284AF-7B39-FA87-B23F-53318741308B}"/>
              </a:ext>
            </a:extLst>
          </p:cNvPr>
          <p:cNvPicPr>
            <a:picLocks noChangeAspect="1"/>
          </p:cNvPicPr>
          <p:nvPr/>
        </p:nvPicPr>
        <p:blipFill>
          <a:blip r:embed="rId3"/>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D75C57A7-0C68-1C9D-EE2E-A2E5C7D80460}"/>
              </a:ext>
            </a:extLst>
          </p:cNvPr>
          <p:cNvPicPr>
            <a:picLocks noChangeAspect="1"/>
          </p:cNvPicPr>
          <p:nvPr/>
        </p:nvPicPr>
        <p:blipFill>
          <a:blip r:embed="rId4"/>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FADD7710-316B-C685-F6AB-F3F607F25BFD}"/>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0AF95A7-2EA4-715F-C8F6-C2C4905E64D3}"/>
              </a:ext>
            </a:extLst>
          </p:cNvPr>
          <p:cNvPicPr>
            <a:picLocks noChangeAspect="1"/>
          </p:cNvPicPr>
          <p:nvPr/>
        </p:nvPicPr>
        <p:blipFill>
          <a:blip r:embed="rId5"/>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D7E7631A-4B20-3745-4F0E-64BDA1ED1717}"/>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7B12E9-813C-FCA0-2303-753D5CE4413E}"/>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F4D6126-02D5-E633-AE6B-826E7FDFD0FD}"/>
              </a:ext>
            </a:extLst>
          </p:cNvPr>
          <p:cNvSpPr txBox="1"/>
          <p:nvPr/>
        </p:nvSpPr>
        <p:spPr>
          <a:xfrm>
            <a:off x="769157" y="567164"/>
            <a:ext cx="1911742" cy="523220"/>
          </a:xfrm>
          <a:prstGeom prst="rect">
            <a:avLst/>
          </a:prstGeom>
          <a:noFill/>
        </p:spPr>
        <p:txBody>
          <a:bodyPr wrap="none" lIns="91440" tIns="45720" rIns="91440" bIns="45720" rtlCol="0" anchor="t">
            <a:spAutoFit/>
          </a:bodyPr>
          <a:lstStyle/>
          <a:p>
            <a:r>
              <a:rPr lang="en-GB" sz="2800">
                <a:solidFill>
                  <a:srgbClr val="0097A9"/>
                </a:solidFill>
                <a:latin typeface="FSP DEMO - Gryclff CF xtr Bld"/>
              </a:rPr>
              <a:t>Background</a:t>
            </a:r>
            <a:endParaRPr lang="en-GB" sz="2800">
              <a:solidFill>
                <a:srgbClr val="0097A9"/>
              </a:solidFill>
              <a:latin typeface="FSP DEMO - Gryclff CF xtr Bld" pitchFamily="50" charset="0"/>
            </a:endParaRPr>
          </a:p>
        </p:txBody>
      </p:sp>
      <p:pic>
        <p:nvPicPr>
          <p:cNvPr id="27" name="Picture 26">
            <a:extLst>
              <a:ext uri="{FF2B5EF4-FFF2-40B4-BE49-F238E27FC236}">
                <a16:creationId xmlns:a16="http://schemas.microsoft.com/office/drawing/2014/main" id="{59565B7C-A820-14A6-59CC-70DC1760E5B1}"/>
              </a:ext>
            </a:extLst>
          </p:cNvPr>
          <p:cNvPicPr>
            <a:picLocks noChangeAspect="1"/>
          </p:cNvPicPr>
          <p:nvPr/>
        </p:nvPicPr>
        <p:blipFill>
          <a:blip r:embed="rId6"/>
          <a:stretch>
            <a:fillRect/>
          </a:stretch>
        </p:blipFill>
        <p:spPr>
          <a:xfrm>
            <a:off x="655357" y="1078628"/>
            <a:ext cx="4739218" cy="2237317"/>
          </a:xfrm>
          <a:prstGeom prst="rect">
            <a:avLst/>
          </a:prstGeom>
        </p:spPr>
      </p:pic>
      <p:sp>
        <p:nvSpPr>
          <p:cNvPr id="29" name="TextBox 28">
            <a:extLst>
              <a:ext uri="{FF2B5EF4-FFF2-40B4-BE49-F238E27FC236}">
                <a16:creationId xmlns:a16="http://schemas.microsoft.com/office/drawing/2014/main" id="{63385512-087C-2ED4-0140-616BC65B8A83}"/>
              </a:ext>
            </a:extLst>
          </p:cNvPr>
          <p:cNvSpPr txBox="1"/>
          <p:nvPr/>
        </p:nvSpPr>
        <p:spPr>
          <a:xfrm>
            <a:off x="1030319" y="4401421"/>
            <a:ext cx="400386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dirty="0">
                <a:latin typeface="Arial"/>
                <a:cs typeface="Arial"/>
              </a:rPr>
              <a:t>“I got angry at myself more often. And </a:t>
            </a:r>
            <a:r>
              <a:rPr lang="en-US" sz="1600" b="1" i="1" dirty="0">
                <a:latin typeface="Arial"/>
                <a:cs typeface="Arial"/>
              </a:rPr>
              <a:t>loads of intrusive thoughts, self-harm and I think it did get worse</a:t>
            </a:r>
            <a:r>
              <a:rPr lang="en-US" sz="1600" i="1" dirty="0">
                <a:latin typeface="Arial"/>
                <a:cs typeface="Arial"/>
              </a:rPr>
              <a:t>.” </a:t>
            </a:r>
            <a:endParaRPr lang="en-US" sz="2800" i="1" dirty="0">
              <a:latin typeface="Aptos" panose="02110004020202020204"/>
              <a:cs typeface="Arial"/>
            </a:endParaRPr>
          </a:p>
          <a:p>
            <a:pPr algn="ctr"/>
            <a:r>
              <a:rPr lang="en-US" sz="1600" i="1" dirty="0">
                <a:latin typeface="Arial"/>
                <a:cs typeface="Arial"/>
              </a:rPr>
              <a:t>(young person)</a:t>
            </a:r>
            <a:endParaRPr lang="en-US" sz="2800" i="1" dirty="0"/>
          </a:p>
        </p:txBody>
      </p:sp>
      <p:pic>
        <p:nvPicPr>
          <p:cNvPr id="3" name="Picture 2">
            <a:extLst>
              <a:ext uri="{FF2B5EF4-FFF2-40B4-BE49-F238E27FC236}">
                <a16:creationId xmlns:a16="http://schemas.microsoft.com/office/drawing/2014/main" id="{99066F0E-9490-3C96-3F49-51EFE165B471}"/>
              </a:ext>
            </a:extLst>
          </p:cNvPr>
          <p:cNvPicPr>
            <a:picLocks noChangeAspect="1"/>
          </p:cNvPicPr>
          <p:nvPr/>
        </p:nvPicPr>
        <p:blipFill>
          <a:blip r:embed="rId7"/>
          <a:stretch>
            <a:fillRect/>
          </a:stretch>
        </p:blipFill>
        <p:spPr>
          <a:xfrm>
            <a:off x="5699592" y="1083889"/>
            <a:ext cx="6350934" cy="3917017"/>
          </a:xfrm>
          <a:prstGeom prst="rect">
            <a:avLst/>
          </a:prstGeom>
        </p:spPr>
      </p:pic>
    </p:spTree>
    <p:extLst>
      <p:ext uri="{BB962C8B-B14F-4D97-AF65-F5344CB8AC3E}">
        <p14:creationId xmlns:p14="http://schemas.microsoft.com/office/powerpoint/2010/main" val="1432344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04834-C55F-1D7E-510F-46A3B14EA2ED}"/>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115C2F38-B5B2-EA55-D649-06F74F55883A}"/>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FAC5B61-C981-7A23-2A9A-BDFDD3102444}"/>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7E2AB9F1-910C-A7E8-81BF-BBEF289172F6}"/>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DEBD85E9-8FA4-E268-599C-1C1276F89D22}"/>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A8DFACF-769A-318A-B8F3-985083A42AB8}"/>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923805D7-760F-3673-5D59-C2ACDC7275A1}"/>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DC3D70-A489-8C50-370D-DCFF3913CC7E}"/>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A992EBD-13BB-366E-A79C-1F5EDC4F64C6}"/>
              </a:ext>
            </a:extLst>
          </p:cNvPr>
          <p:cNvSpPr txBox="1"/>
          <p:nvPr/>
        </p:nvSpPr>
        <p:spPr>
          <a:xfrm>
            <a:off x="854905" y="576729"/>
            <a:ext cx="6824369" cy="523220"/>
          </a:xfrm>
          <a:prstGeom prst="rect">
            <a:avLst/>
          </a:prstGeom>
          <a:noFill/>
        </p:spPr>
        <p:txBody>
          <a:bodyPr wrap="none" rtlCol="0">
            <a:spAutoFit/>
          </a:bodyPr>
          <a:lstStyle/>
          <a:p>
            <a:r>
              <a:rPr lang="en-GB" sz="2800" dirty="0">
                <a:solidFill>
                  <a:srgbClr val="0097A9"/>
                </a:solidFill>
                <a:latin typeface="FSP DEMO - Gryclff CF xtr Bld" pitchFamily="50" charset="0"/>
              </a:rPr>
              <a:t>Wellbeing While Waiting: Qualitative Findings</a:t>
            </a:r>
          </a:p>
        </p:txBody>
      </p:sp>
      <p:sp>
        <p:nvSpPr>
          <p:cNvPr id="7" name="TextBox 6">
            <a:extLst>
              <a:ext uri="{FF2B5EF4-FFF2-40B4-BE49-F238E27FC236}">
                <a16:creationId xmlns:a16="http://schemas.microsoft.com/office/drawing/2014/main" id="{BDB06012-A076-E8F9-8ED6-3D5967096A95}"/>
              </a:ext>
            </a:extLst>
          </p:cNvPr>
          <p:cNvSpPr txBox="1"/>
          <p:nvPr/>
        </p:nvSpPr>
        <p:spPr>
          <a:xfrm>
            <a:off x="1067843" y="1918859"/>
            <a:ext cx="1853852" cy="646331"/>
          </a:xfrm>
          <a:prstGeom prst="rect">
            <a:avLst/>
          </a:prstGeom>
          <a:solidFill>
            <a:schemeClr val="tx2">
              <a:lumMod val="50000"/>
              <a:lumOff val="50000"/>
            </a:schemeClr>
          </a:solidFill>
          <a:ln w="3175">
            <a:solidFill>
              <a:schemeClr val="tx1"/>
            </a:solidFill>
          </a:ln>
        </p:spPr>
        <p:txBody>
          <a:bodyPr wrap="square" rtlCol="0">
            <a:spAutoFit/>
          </a:bodyPr>
          <a:lstStyle/>
          <a:p>
            <a:pPr algn="ctr"/>
            <a:r>
              <a:rPr lang="en-GB" dirty="0"/>
              <a:t>Inner setting: </a:t>
            </a:r>
            <a:r>
              <a:rPr lang="en-GB" dirty="0" err="1"/>
              <a:t>Infastructure</a:t>
            </a:r>
            <a:endParaRPr lang="en-GB" dirty="0"/>
          </a:p>
        </p:txBody>
      </p:sp>
      <p:sp>
        <p:nvSpPr>
          <p:cNvPr id="9" name="TextBox 8">
            <a:extLst>
              <a:ext uri="{FF2B5EF4-FFF2-40B4-BE49-F238E27FC236}">
                <a16:creationId xmlns:a16="http://schemas.microsoft.com/office/drawing/2014/main" id="{F57EA393-3D23-A924-F67A-B8A6F8DDCA61}"/>
              </a:ext>
            </a:extLst>
          </p:cNvPr>
          <p:cNvSpPr txBox="1"/>
          <p:nvPr/>
        </p:nvSpPr>
        <p:spPr>
          <a:xfrm>
            <a:off x="8060040" y="4216383"/>
            <a:ext cx="1853852" cy="646331"/>
          </a:xfrm>
          <a:prstGeom prst="rect">
            <a:avLst/>
          </a:prstGeom>
          <a:solidFill>
            <a:schemeClr val="tx2">
              <a:lumMod val="50000"/>
              <a:lumOff val="50000"/>
            </a:schemeClr>
          </a:solidFill>
          <a:ln w="31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Individual barriers</a:t>
            </a:r>
          </a:p>
        </p:txBody>
      </p:sp>
      <p:sp>
        <p:nvSpPr>
          <p:cNvPr id="18" name="TextBox 17">
            <a:extLst>
              <a:ext uri="{FF2B5EF4-FFF2-40B4-BE49-F238E27FC236}">
                <a16:creationId xmlns:a16="http://schemas.microsoft.com/office/drawing/2014/main" id="{DE92F91F-8B32-534C-2D60-75A8C4299C30}"/>
              </a:ext>
            </a:extLst>
          </p:cNvPr>
          <p:cNvSpPr txBox="1"/>
          <p:nvPr/>
        </p:nvSpPr>
        <p:spPr>
          <a:xfrm>
            <a:off x="3735954" y="1373400"/>
            <a:ext cx="6181594" cy="1494192"/>
          </a:xfrm>
          <a:prstGeom prst="rect">
            <a:avLst/>
          </a:prstGeom>
          <a:noFill/>
        </p:spPr>
        <p:txBody>
          <a:bodyPr wrap="square" lIns="91440" tIns="45720" rIns="91440" bIns="45720" anchor="t">
            <a:spAutoFit/>
          </a:bodyPr>
          <a:lstStyle/>
          <a:p>
            <a:pPr>
              <a:lnSpc>
                <a:spcPct val="115000"/>
              </a:lnSpc>
              <a:spcAft>
                <a:spcPts val="800"/>
              </a:spcAft>
            </a:pPr>
            <a:r>
              <a:rPr lang="en-GB" sz="1600" i="1" dirty="0"/>
              <a:t>“I think the main challenges for us really were kind of embedding the support within CAMHS services. So that was more from like their </a:t>
            </a:r>
            <a:r>
              <a:rPr lang="en-GB" sz="1600" b="1" i="1" dirty="0"/>
              <a:t>data security requirements and ensuring that we were able to, yeah, fully embed ourselves</a:t>
            </a:r>
            <a:r>
              <a:rPr lang="en-GB" sz="1600" i="1" dirty="0"/>
              <a:t> within the support that they provided.” (Link Worker)</a:t>
            </a:r>
            <a:endParaRPr lang="en-GB" sz="14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20" name="TextBox 19">
            <a:extLst>
              <a:ext uri="{FF2B5EF4-FFF2-40B4-BE49-F238E27FC236}">
                <a16:creationId xmlns:a16="http://schemas.microsoft.com/office/drawing/2014/main" id="{B10D0329-A829-5D42-C13E-965950580F87}"/>
              </a:ext>
            </a:extLst>
          </p:cNvPr>
          <p:cNvSpPr txBox="1"/>
          <p:nvPr/>
        </p:nvSpPr>
        <p:spPr>
          <a:xfrm>
            <a:off x="1115529" y="3121208"/>
            <a:ext cx="5902890" cy="1815882"/>
          </a:xfrm>
          <a:prstGeom prst="rect">
            <a:avLst/>
          </a:prstGeom>
          <a:noFill/>
        </p:spPr>
        <p:txBody>
          <a:bodyPr wrap="square" lIns="91440" tIns="45720" rIns="91440" bIns="45720" anchor="t">
            <a:spAutoFit/>
          </a:bodyPr>
          <a:lstStyle/>
          <a:p>
            <a:r>
              <a:rPr lang="en-US" sz="1600" i="1" dirty="0"/>
              <a:t>“Young people could still be deteriorating, so if a young person has gone in with, say, an autism diagnosis, they really need specialist support to help them in their day-to-day life. Then </a:t>
            </a:r>
            <a:r>
              <a:rPr lang="en-US" sz="1600" b="1" i="1" dirty="0"/>
              <a:t>I'm not the person for that,</a:t>
            </a:r>
            <a:r>
              <a:rPr lang="en-US" sz="1600" i="1" dirty="0"/>
              <a:t> I'm there for a chill and a hang out and we can have fun together. But </a:t>
            </a:r>
            <a:r>
              <a:rPr lang="en-US" sz="1600" b="1" i="1" dirty="0"/>
              <a:t>I can't talk about the specialist things.</a:t>
            </a:r>
            <a:r>
              <a:rPr lang="en-US" sz="1600" i="1" dirty="0"/>
              <a:t> I can't put things in places with school to kind of sort that.” (Link Worker)</a:t>
            </a:r>
            <a:endParaRPr lang="en-GB" sz="1600" dirty="0"/>
          </a:p>
        </p:txBody>
      </p:sp>
      <p:sp>
        <p:nvSpPr>
          <p:cNvPr id="4" name="TextBox 3">
            <a:extLst>
              <a:ext uri="{FF2B5EF4-FFF2-40B4-BE49-F238E27FC236}">
                <a16:creationId xmlns:a16="http://schemas.microsoft.com/office/drawing/2014/main" id="{09FFB47A-606F-7543-D7BA-5C73B83F9633}"/>
              </a:ext>
            </a:extLst>
          </p:cNvPr>
          <p:cNvSpPr txBox="1"/>
          <p:nvPr/>
        </p:nvSpPr>
        <p:spPr>
          <a:xfrm>
            <a:off x="1115529" y="4953409"/>
            <a:ext cx="6167004" cy="1220206"/>
          </a:xfrm>
          <a:prstGeom prst="rect">
            <a:avLst/>
          </a:prstGeom>
          <a:noFill/>
        </p:spPr>
        <p:txBody>
          <a:bodyPr wrap="square" lIns="91440" tIns="45720" rIns="91440" bIns="45720" anchor="t">
            <a:spAutoFit/>
          </a:bodyPr>
          <a:lstStyle/>
          <a:p>
            <a:pPr marL="457200">
              <a:lnSpc>
                <a:spcPct val="116000"/>
              </a:lnSpc>
              <a:spcAft>
                <a:spcPts val="800"/>
              </a:spcAft>
            </a:pPr>
            <a:r>
              <a:rPr lang="en-US" sz="1600" i="1" dirty="0"/>
              <a:t>“I think a really big thing is retaining link workers and that includes upskilling them. </a:t>
            </a:r>
            <a:r>
              <a:rPr lang="en-US" sz="1600" b="1" i="1" dirty="0"/>
              <a:t>I think that includes good clinical supervision and also managing workload and capacity</a:t>
            </a:r>
            <a:r>
              <a:rPr lang="en-US" sz="1600" i="1" dirty="0"/>
              <a:t>.” (Link Worker)</a:t>
            </a:r>
            <a:endParaRPr lang="en-GB" sz="1200" dirty="0">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2942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B1599-1F2D-65B3-65A5-A66EE3409BB3}"/>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40E8E019-6B42-FB10-7F67-C331EA929FF3}"/>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B106370-64CC-DE00-8EA7-A023EA5A8136}"/>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2E9A274C-5A75-1499-AFB5-5ABEDCF5138E}"/>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C8BA8053-0AF0-8B84-38ED-38D514CF684E}"/>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275E8D6-B6E9-E865-3ABC-6DD29B2E70B0}"/>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DF487CD0-F9C5-778B-492C-65E7C19E96CC}"/>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CA841B-8BC8-D085-78F0-04B669C42062}"/>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047C7E4-493E-7F83-E27C-1317994CFDF0}"/>
              </a:ext>
            </a:extLst>
          </p:cNvPr>
          <p:cNvSpPr txBox="1"/>
          <p:nvPr/>
        </p:nvSpPr>
        <p:spPr>
          <a:xfrm>
            <a:off x="854905" y="576729"/>
            <a:ext cx="2214068" cy="523220"/>
          </a:xfrm>
          <a:prstGeom prst="rect">
            <a:avLst/>
          </a:prstGeom>
          <a:noFill/>
        </p:spPr>
        <p:txBody>
          <a:bodyPr wrap="none" lIns="91440" tIns="45720" rIns="91440" bIns="45720" rtlCol="0" anchor="t">
            <a:spAutoFit/>
          </a:bodyPr>
          <a:lstStyle/>
          <a:p>
            <a:r>
              <a:rPr lang="en-GB" sz="2800" dirty="0">
                <a:solidFill>
                  <a:srgbClr val="0097A9"/>
                </a:solidFill>
              </a:rPr>
              <a:t>Wrapping up</a:t>
            </a:r>
          </a:p>
        </p:txBody>
      </p:sp>
      <p:graphicFrame>
        <p:nvGraphicFramePr>
          <p:cNvPr id="21" name="TextBox 3">
            <a:extLst>
              <a:ext uri="{FF2B5EF4-FFF2-40B4-BE49-F238E27FC236}">
                <a16:creationId xmlns:a16="http://schemas.microsoft.com/office/drawing/2014/main" id="{4C839692-36EB-1260-A58B-A164B0C19F16}"/>
              </a:ext>
            </a:extLst>
          </p:cNvPr>
          <p:cNvGraphicFramePr/>
          <p:nvPr/>
        </p:nvGraphicFramePr>
        <p:xfrm>
          <a:off x="932667" y="1099949"/>
          <a:ext cx="10067896" cy="23083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9" name="Picture 38">
            <a:extLst>
              <a:ext uri="{FF2B5EF4-FFF2-40B4-BE49-F238E27FC236}">
                <a16:creationId xmlns:a16="http://schemas.microsoft.com/office/drawing/2014/main" id="{5D244CCB-2762-0C0E-2CAB-A45067277C89}"/>
              </a:ext>
            </a:extLst>
          </p:cNvPr>
          <p:cNvPicPr>
            <a:picLocks noChangeAspect="1"/>
          </p:cNvPicPr>
          <p:nvPr/>
        </p:nvPicPr>
        <p:blipFill>
          <a:blip r:embed="rId12"/>
          <a:stretch>
            <a:fillRect/>
          </a:stretch>
        </p:blipFill>
        <p:spPr>
          <a:xfrm rot="5400000">
            <a:off x="4429885" y="3567750"/>
            <a:ext cx="2584608" cy="1966473"/>
          </a:xfrm>
          <a:prstGeom prst="rect">
            <a:avLst/>
          </a:prstGeom>
        </p:spPr>
      </p:pic>
    </p:spTree>
    <p:extLst>
      <p:ext uri="{BB962C8B-B14F-4D97-AF65-F5344CB8AC3E}">
        <p14:creationId xmlns:p14="http://schemas.microsoft.com/office/powerpoint/2010/main" val="2069669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44521ED6-B899-AF6A-26FB-9C5E9222ECF0}"/>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5669A99-15D9-5315-9E7B-01D590A80A71}"/>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A685E3E5-330D-9824-97BB-1C6D67D78871}"/>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C9064E22-EB0F-3FA3-DCB9-D34A28757581}"/>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3E26F4F-5A61-C538-D28E-C1CB564B48DE}"/>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BDCD2198-7B9B-7A50-80CA-2B4FAE2262AD}"/>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FE094E4-012B-FDDC-5A16-B92DE28C002D}"/>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A6BFFC2-B99F-DCB7-88A3-61B6292EF251}"/>
              </a:ext>
            </a:extLst>
          </p:cNvPr>
          <p:cNvSpPr txBox="1"/>
          <p:nvPr/>
        </p:nvSpPr>
        <p:spPr>
          <a:xfrm>
            <a:off x="854905" y="576729"/>
            <a:ext cx="1662635" cy="523220"/>
          </a:xfrm>
          <a:prstGeom prst="rect">
            <a:avLst/>
          </a:prstGeom>
          <a:noFill/>
        </p:spPr>
        <p:txBody>
          <a:bodyPr wrap="none" rtlCol="0">
            <a:spAutoFit/>
          </a:bodyPr>
          <a:lstStyle/>
          <a:p>
            <a:r>
              <a:rPr lang="en-GB" sz="2800" dirty="0">
                <a:solidFill>
                  <a:srgbClr val="0097A9"/>
                </a:solidFill>
                <a:latin typeface="FSP DEMO - Gryclff CF xtr Bld" pitchFamily="50" charset="0"/>
              </a:rPr>
              <a:t>Our vision</a:t>
            </a:r>
          </a:p>
        </p:txBody>
      </p:sp>
      <p:sp>
        <p:nvSpPr>
          <p:cNvPr id="4" name="TextBox 3">
            <a:extLst>
              <a:ext uri="{FF2B5EF4-FFF2-40B4-BE49-F238E27FC236}">
                <a16:creationId xmlns:a16="http://schemas.microsoft.com/office/drawing/2014/main" id="{D8D14CAC-D39E-B108-9055-202FF80E225A}"/>
              </a:ext>
            </a:extLst>
          </p:cNvPr>
          <p:cNvSpPr txBox="1"/>
          <p:nvPr/>
        </p:nvSpPr>
        <p:spPr>
          <a:xfrm>
            <a:off x="1542038" y="1732205"/>
            <a:ext cx="9504666" cy="1938992"/>
          </a:xfrm>
          <a:prstGeom prst="rect">
            <a:avLst/>
          </a:prstGeom>
          <a:noFill/>
        </p:spPr>
        <p:txBody>
          <a:bodyPr wrap="square" rtlCol="0">
            <a:spAutoFit/>
          </a:bodyPr>
          <a:lstStyle/>
          <a:p>
            <a:pPr algn="ctr"/>
            <a:endParaRPr lang="en-GB" sz="2400" b="1">
              <a:latin typeface="FSP DEMO - Greycliff CF Light" pitchFamily="50" charset="0"/>
            </a:endParaRPr>
          </a:p>
          <a:p>
            <a:pPr algn="ctr"/>
            <a:endParaRPr lang="en-GB" sz="2400" b="1">
              <a:latin typeface="FSP DEMO - Greycliff CF Light" pitchFamily="50" charset="0"/>
            </a:endParaRPr>
          </a:p>
          <a:p>
            <a:pPr algn="ctr"/>
            <a:r>
              <a:rPr lang="en-GB" sz="2400" b="1" dirty="0">
                <a:latin typeface="FSP DEMO - Greycliff CF Light" pitchFamily="50" charset="0"/>
              </a:rPr>
              <a:t>To have a fully developed and tested model </a:t>
            </a:r>
          </a:p>
          <a:p>
            <a:pPr algn="ctr"/>
            <a:r>
              <a:rPr lang="en-GB" sz="2400" b="1" dirty="0">
                <a:latin typeface="FSP DEMO - Greycliff CF Light" pitchFamily="50" charset="0"/>
              </a:rPr>
              <a:t>for embedding Social Prescribing within CAMHS waiting lists </a:t>
            </a:r>
          </a:p>
          <a:p>
            <a:pPr algn="ctr"/>
            <a:r>
              <a:rPr lang="en-GB" sz="2400" b="1" dirty="0">
                <a:latin typeface="FSP DEMO - Greycliff CF Light" pitchFamily="50" charset="0"/>
              </a:rPr>
              <a:t>that can be implemented for all CYP across CAMHS nationally</a:t>
            </a:r>
          </a:p>
        </p:txBody>
      </p:sp>
    </p:spTree>
    <p:extLst>
      <p:ext uri="{BB962C8B-B14F-4D97-AF65-F5344CB8AC3E}">
        <p14:creationId xmlns:p14="http://schemas.microsoft.com/office/powerpoint/2010/main" val="1950418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274CB-B30F-B5BC-D2A5-55BCFAADDD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721ACC4-9B05-CEE1-25AA-6FCC395360C8}"/>
              </a:ext>
            </a:extLst>
          </p:cNvPr>
          <p:cNvPicPr>
            <a:picLocks noChangeAspect="1"/>
          </p:cNvPicPr>
          <p:nvPr/>
        </p:nvPicPr>
        <p:blipFill>
          <a:blip r:embed="rId3"/>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2A7EF738-B53E-B80B-A170-802D79AA9B57}"/>
              </a:ext>
            </a:extLst>
          </p:cNvPr>
          <p:cNvPicPr>
            <a:picLocks noChangeAspect="1"/>
          </p:cNvPicPr>
          <p:nvPr/>
        </p:nvPicPr>
        <p:blipFill>
          <a:blip r:embed="rId4"/>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82FDE438-E656-8D71-3188-7011B6634083}"/>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8F5547A-9C5A-7597-360D-9807B7296123}"/>
              </a:ext>
            </a:extLst>
          </p:cNvPr>
          <p:cNvPicPr>
            <a:picLocks noChangeAspect="1"/>
          </p:cNvPicPr>
          <p:nvPr/>
        </p:nvPicPr>
        <p:blipFill>
          <a:blip r:embed="rId5"/>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9307E4CE-7850-925F-40CC-1538F88E3198}"/>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4D1062-125A-C38A-75AE-BDF460D1E190}"/>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2A9700F-9DD7-1FE0-DFD5-8C27E8C283CF}"/>
              </a:ext>
            </a:extLst>
          </p:cNvPr>
          <p:cNvSpPr txBox="1"/>
          <p:nvPr/>
        </p:nvSpPr>
        <p:spPr>
          <a:xfrm>
            <a:off x="344542" y="269351"/>
            <a:ext cx="3036152" cy="523220"/>
          </a:xfrm>
          <a:prstGeom prst="rect">
            <a:avLst/>
          </a:prstGeom>
          <a:noFill/>
        </p:spPr>
        <p:txBody>
          <a:bodyPr wrap="none" rtlCol="0">
            <a:spAutoFit/>
          </a:bodyPr>
          <a:lstStyle/>
          <a:p>
            <a:r>
              <a:rPr lang="en-GB" sz="2800" dirty="0">
                <a:solidFill>
                  <a:srgbClr val="0097A9"/>
                </a:solidFill>
              </a:rPr>
              <a:t>Further Resources</a:t>
            </a:r>
          </a:p>
        </p:txBody>
      </p:sp>
      <p:sp>
        <p:nvSpPr>
          <p:cNvPr id="4" name="TextBox 3">
            <a:extLst>
              <a:ext uri="{FF2B5EF4-FFF2-40B4-BE49-F238E27FC236}">
                <a16:creationId xmlns:a16="http://schemas.microsoft.com/office/drawing/2014/main" id="{894309CC-A2C1-0861-32FC-5405B4088973}"/>
              </a:ext>
            </a:extLst>
          </p:cNvPr>
          <p:cNvSpPr txBox="1"/>
          <p:nvPr/>
        </p:nvSpPr>
        <p:spPr>
          <a:xfrm>
            <a:off x="407581" y="760304"/>
            <a:ext cx="11425154" cy="369332"/>
          </a:xfrm>
          <a:prstGeom prst="rect">
            <a:avLst/>
          </a:prstGeom>
          <a:noFill/>
        </p:spPr>
        <p:txBody>
          <a:bodyPr wrap="square" lIns="91440" tIns="45720" rIns="91440" bIns="45720" rtlCol="0" anchor="t">
            <a:spAutoFit/>
          </a:bodyPr>
          <a:lstStyle/>
          <a:p>
            <a:r>
              <a:rPr lang="en-GB" i="1" dirty="0"/>
              <a:t>sbbresearch.org/projects/wellbeing-while-waiting-</a:t>
            </a:r>
            <a:r>
              <a:rPr lang="en-GB" i="1" dirty="0" err="1"/>
              <a:t>inspyre</a:t>
            </a:r>
            <a:r>
              <a:rPr lang="en-GB" i="1" dirty="0"/>
              <a:t>/</a:t>
            </a:r>
          </a:p>
        </p:txBody>
      </p:sp>
      <p:pic>
        <p:nvPicPr>
          <p:cNvPr id="6" name="Picture 5">
            <a:extLst>
              <a:ext uri="{FF2B5EF4-FFF2-40B4-BE49-F238E27FC236}">
                <a16:creationId xmlns:a16="http://schemas.microsoft.com/office/drawing/2014/main" id="{A280EDDE-5FC1-8831-092F-77260BE7818D}"/>
              </a:ext>
            </a:extLst>
          </p:cNvPr>
          <p:cNvPicPr>
            <a:picLocks noChangeAspect="1"/>
          </p:cNvPicPr>
          <p:nvPr/>
        </p:nvPicPr>
        <p:blipFill>
          <a:blip r:embed="rId6"/>
          <a:stretch>
            <a:fillRect/>
          </a:stretch>
        </p:blipFill>
        <p:spPr>
          <a:xfrm>
            <a:off x="510363" y="1508747"/>
            <a:ext cx="2489735" cy="3562466"/>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1AF182B-E9A0-FAB8-6E33-F5375C4A036C}"/>
              </a:ext>
            </a:extLst>
          </p:cNvPr>
          <p:cNvSpPr txBox="1"/>
          <p:nvPr/>
        </p:nvSpPr>
        <p:spPr>
          <a:xfrm>
            <a:off x="662763" y="5309677"/>
            <a:ext cx="9145267" cy="369332"/>
          </a:xfrm>
          <a:prstGeom prst="rect">
            <a:avLst/>
          </a:prstGeom>
          <a:noFill/>
        </p:spPr>
        <p:txBody>
          <a:bodyPr wrap="square" lIns="91440" tIns="45720" rIns="91440" bIns="45720" rtlCol="0" anchor="t">
            <a:spAutoFit/>
          </a:bodyPr>
          <a:lstStyle/>
          <a:p>
            <a:r>
              <a:rPr lang="en-GB" b="1" dirty="0"/>
              <a:t>    Practical guides	          Webinar recordings 	                       Academic papers </a:t>
            </a:r>
          </a:p>
        </p:txBody>
      </p:sp>
      <p:sp>
        <p:nvSpPr>
          <p:cNvPr id="10" name="TextBox 9">
            <a:extLst>
              <a:ext uri="{FF2B5EF4-FFF2-40B4-BE49-F238E27FC236}">
                <a16:creationId xmlns:a16="http://schemas.microsoft.com/office/drawing/2014/main" id="{54E4794B-0BF0-5CF1-7D0C-22C492AD08C9}"/>
              </a:ext>
            </a:extLst>
          </p:cNvPr>
          <p:cNvSpPr txBox="1"/>
          <p:nvPr/>
        </p:nvSpPr>
        <p:spPr>
          <a:xfrm>
            <a:off x="9779588" y="2236756"/>
            <a:ext cx="2166257" cy="1200329"/>
          </a:xfrm>
          <a:prstGeom prst="rect">
            <a:avLst/>
          </a:prstGeom>
          <a:noFill/>
        </p:spPr>
        <p:txBody>
          <a:bodyPr wrap="square">
            <a:spAutoFit/>
          </a:bodyPr>
          <a:lstStyle/>
          <a:p>
            <a:r>
              <a:rPr lang="en-GB" dirty="0"/>
              <a:t>More to follow – </a:t>
            </a:r>
            <a:r>
              <a:rPr lang="en-GB" b="1" dirty="0"/>
              <a:t>subscribe to our newsletter </a:t>
            </a:r>
            <a:r>
              <a:rPr lang="en-GB" dirty="0"/>
              <a:t>for updates…</a:t>
            </a:r>
          </a:p>
        </p:txBody>
      </p:sp>
      <p:pic>
        <p:nvPicPr>
          <p:cNvPr id="16" name="Graphic 15" descr="Bell with solid fill">
            <a:extLst>
              <a:ext uri="{FF2B5EF4-FFF2-40B4-BE49-F238E27FC236}">
                <a16:creationId xmlns:a16="http://schemas.microsoft.com/office/drawing/2014/main" id="{B9298F3C-A1D9-7E2B-B3D6-BB19FEA012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991881">
            <a:off x="9408734" y="888310"/>
            <a:ext cx="1240875" cy="1240875"/>
          </a:xfrm>
          <a:prstGeom prst="rect">
            <a:avLst/>
          </a:prstGeom>
        </p:spPr>
      </p:pic>
      <p:pic>
        <p:nvPicPr>
          <p:cNvPr id="18" name="Picture 17">
            <a:extLst>
              <a:ext uri="{FF2B5EF4-FFF2-40B4-BE49-F238E27FC236}">
                <a16:creationId xmlns:a16="http://schemas.microsoft.com/office/drawing/2014/main" id="{DFA8D91E-3A0F-B583-A1F8-ECA7445BD168}"/>
              </a:ext>
            </a:extLst>
          </p:cNvPr>
          <p:cNvPicPr>
            <a:picLocks noChangeAspect="1"/>
          </p:cNvPicPr>
          <p:nvPr/>
        </p:nvPicPr>
        <p:blipFill>
          <a:blip r:embed="rId9"/>
          <a:srcRect t="10818"/>
          <a:stretch>
            <a:fillRect/>
          </a:stretch>
        </p:blipFill>
        <p:spPr>
          <a:xfrm>
            <a:off x="3229764" y="1544639"/>
            <a:ext cx="3366504" cy="1667263"/>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63287C23-C4F2-1A5C-2ADB-3D1EFE949194}"/>
              </a:ext>
            </a:extLst>
          </p:cNvPr>
          <p:cNvPicPr>
            <a:picLocks noChangeAspect="1"/>
          </p:cNvPicPr>
          <p:nvPr/>
        </p:nvPicPr>
        <p:blipFill>
          <a:blip r:embed="rId10"/>
          <a:stretch>
            <a:fillRect/>
          </a:stretch>
        </p:blipFill>
        <p:spPr>
          <a:xfrm>
            <a:off x="6860273" y="1530517"/>
            <a:ext cx="2655310" cy="3550472"/>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1B0F7E3C-0A72-6933-C054-37B727C78471}"/>
              </a:ext>
            </a:extLst>
          </p:cNvPr>
          <p:cNvPicPr>
            <a:picLocks noChangeAspect="1"/>
          </p:cNvPicPr>
          <p:nvPr/>
        </p:nvPicPr>
        <p:blipFill>
          <a:blip r:embed="rId11"/>
          <a:srcRect t="12208"/>
          <a:stretch>
            <a:fillRect/>
          </a:stretch>
        </p:blipFill>
        <p:spPr>
          <a:xfrm>
            <a:off x="3229763" y="3433370"/>
            <a:ext cx="3366505" cy="16603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0742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F0D2B-F34A-5DF5-D065-2D552340E1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550FE8B-370B-51E1-F898-ACD5139D6AF4}"/>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E23FB3CF-1C6C-0F08-8F07-2757EEAF785E}"/>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0E812287-D565-92CB-7630-34E41086A019}"/>
              </a:ext>
            </a:extLst>
          </p:cNvPr>
          <p:cNvCxnSpPr>
            <a:cxnSpLocks/>
          </p:cNvCxnSpPr>
          <p:nvPr/>
        </p:nvCxnSpPr>
        <p:spPr>
          <a:xfrm>
            <a:off x="81202"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3666B92-788E-F439-69C8-D7F24156AE58}"/>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DD1CE065-D023-4F03-036A-B0CE53F88044}"/>
              </a:ext>
            </a:extLst>
          </p:cNvPr>
          <p:cNvCxnSpPr>
            <a:cxnSpLocks/>
          </p:cNvCxnSpPr>
          <p:nvPr/>
        </p:nvCxnSpPr>
        <p:spPr>
          <a:xfrm>
            <a:off x="1658365"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F4F5951-8E16-67EA-BD24-7A7FB51D5497}"/>
              </a:ext>
            </a:extLst>
          </p:cNvPr>
          <p:cNvCxnSpPr>
            <a:cxnSpLocks/>
          </p:cNvCxnSpPr>
          <p:nvPr/>
        </p:nvCxnSpPr>
        <p:spPr>
          <a:xfrm>
            <a:off x="-71198"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90FE029A-2ACD-17B3-18A8-6A374F353F25}"/>
              </a:ext>
            </a:extLst>
          </p:cNvPr>
          <p:cNvSpPr/>
          <p:nvPr/>
        </p:nvSpPr>
        <p:spPr>
          <a:xfrm>
            <a:off x="1837916" y="6463984"/>
            <a:ext cx="405125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Hayes et al. (under review)</a:t>
            </a: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a:extLst>
              <a:ext uri="{FF2B5EF4-FFF2-40B4-BE49-F238E27FC236}">
                <a16:creationId xmlns:a16="http://schemas.microsoft.com/office/drawing/2014/main" id="{C90119E4-0110-5F45-F0FA-7C7FCE78CAAA}"/>
              </a:ext>
            </a:extLst>
          </p:cNvPr>
          <p:cNvSpPr txBox="1"/>
          <p:nvPr/>
        </p:nvSpPr>
        <p:spPr>
          <a:xfrm>
            <a:off x="183983" y="546514"/>
            <a:ext cx="5656835" cy="1231106"/>
          </a:xfrm>
          <a:prstGeom prst="rect">
            <a:avLst/>
          </a:prstGeom>
          <a:noFill/>
        </p:spPr>
        <p:txBody>
          <a:bodyPr wrap="square" rtlCol="0">
            <a:spAutoFit/>
          </a:bodyPr>
          <a:lstStyle/>
          <a:p>
            <a:pPr algn="ctr"/>
            <a:r>
              <a:rPr lang="en-GB" sz="5400" dirty="0">
                <a:solidFill>
                  <a:schemeClr val="accent6">
                    <a:lumMod val="75000"/>
                  </a:schemeClr>
                </a:solidFill>
                <a:effectLst>
                  <a:outerShdw blurRad="38100" dist="38100" dir="2700000" algn="tl">
                    <a:srgbClr val="000000">
                      <a:alpha val="43137"/>
                    </a:srgbClr>
                  </a:outerShdw>
                </a:effectLst>
              </a:rPr>
              <a:t>CASPA</a:t>
            </a:r>
          </a:p>
          <a:p>
            <a:pPr algn="ctr"/>
            <a:r>
              <a:rPr lang="en-GB" sz="2000" dirty="0">
                <a:solidFill>
                  <a:schemeClr val="accent6">
                    <a:lumMod val="75000"/>
                  </a:schemeClr>
                </a:solidFill>
                <a:effectLst>
                  <a:outerShdw blurRad="38100" dist="38100" dir="2700000" algn="tl">
                    <a:srgbClr val="000000">
                      <a:alpha val="43137"/>
                    </a:srgbClr>
                  </a:outerShdw>
                </a:effectLst>
              </a:rPr>
              <a:t>CAMHS And Social Prescribing Applications</a:t>
            </a:r>
          </a:p>
        </p:txBody>
      </p:sp>
      <p:pic>
        <p:nvPicPr>
          <p:cNvPr id="9" name="Picture 8">
            <a:extLst>
              <a:ext uri="{FF2B5EF4-FFF2-40B4-BE49-F238E27FC236}">
                <a16:creationId xmlns:a16="http://schemas.microsoft.com/office/drawing/2014/main" id="{A3234455-93F9-58B3-8310-E0DB27037C4D}"/>
              </a:ext>
            </a:extLst>
          </p:cNvPr>
          <p:cNvPicPr>
            <a:picLocks noChangeAspect="1"/>
          </p:cNvPicPr>
          <p:nvPr/>
        </p:nvPicPr>
        <p:blipFill>
          <a:blip r:embed="rId7"/>
          <a:srcRect l="32176" r="31331" b="59965"/>
          <a:stretch>
            <a:fillRect/>
          </a:stretch>
        </p:blipFill>
        <p:spPr>
          <a:xfrm>
            <a:off x="7478326" y="224458"/>
            <a:ext cx="2159701" cy="820935"/>
          </a:xfrm>
          <a:prstGeom prst="rect">
            <a:avLst/>
          </a:prstGeom>
        </p:spPr>
      </p:pic>
      <p:sp>
        <p:nvSpPr>
          <p:cNvPr id="4" name="Rectangle 3">
            <a:extLst>
              <a:ext uri="{FF2B5EF4-FFF2-40B4-BE49-F238E27FC236}">
                <a16:creationId xmlns:a16="http://schemas.microsoft.com/office/drawing/2014/main" id="{3ABBAE0A-E1DC-3F9F-EFE1-E175FB7CBDD7}"/>
              </a:ext>
            </a:extLst>
          </p:cNvPr>
          <p:cNvSpPr/>
          <p:nvPr/>
        </p:nvSpPr>
        <p:spPr>
          <a:xfrm>
            <a:off x="5985816" y="1118735"/>
            <a:ext cx="2159701" cy="1014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Medical Research Foundation | Apply for funding">
            <a:extLst>
              <a:ext uri="{FF2B5EF4-FFF2-40B4-BE49-F238E27FC236}">
                <a16:creationId xmlns:a16="http://schemas.microsoft.com/office/drawing/2014/main" id="{779175D9-8D47-2281-30D5-CBB86CE9D1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83025" y="65496"/>
            <a:ext cx="2224992" cy="11388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5E377FC9-EA1F-5F87-0180-A861C22107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8772" y="2222222"/>
            <a:ext cx="3147256" cy="16548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B8D74D1-2819-32EA-0AF7-69194366D6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1937" y="3702803"/>
            <a:ext cx="3260476" cy="228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0CAF603-BC28-D5BD-5DF8-B1D64BBE9434}"/>
              </a:ext>
            </a:extLst>
          </p:cNvPr>
          <p:cNvPicPr>
            <a:picLocks noChangeAspect="1"/>
          </p:cNvPicPr>
          <p:nvPr/>
        </p:nvPicPr>
        <p:blipFill>
          <a:blip r:embed="rId11"/>
          <a:stretch>
            <a:fillRect/>
          </a:stretch>
        </p:blipFill>
        <p:spPr>
          <a:xfrm>
            <a:off x="5658775" y="1702083"/>
            <a:ext cx="6249284" cy="413208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631357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669A99-15D9-5315-9E7B-01D590A80A71}"/>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A685E3E5-330D-9824-97BB-1C6D67D78871}"/>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C9064E22-EB0F-3FA3-DCB9-D34A28757581}"/>
              </a:ext>
            </a:extLst>
          </p:cNvPr>
          <p:cNvCxnSpPr>
            <a:cxnSpLocks/>
          </p:cNvCxnSpPr>
          <p:nvPr/>
        </p:nvCxnSpPr>
        <p:spPr>
          <a:xfrm>
            <a:off x="81202"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3E26F4F-5A61-C538-D28E-C1CB564B48DE}"/>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BDCD2198-7B9B-7A50-80CA-2B4FAE2262AD}"/>
              </a:ext>
            </a:extLst>
          </p:cNvPr>
          <p:cNvCxnSpPr>
            <a:cxnSpLocks/>
          </p:cNvCxnSpPr>
          <p:nvPr/>
        </p:nvCxnSpPr>
        <p:spPr>
          <a:xfrm>
            <a:off x="1658365"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FE094E4-012B-FDDC-5A16-B92DE28C002D}"/>
              </a:ext>
            </a:extLst>
          </p:cNvPr>
          <p:cNvCxnSpPr>
            <a:cxnSpLocks/>
          </p:cNvCxnSpPr>
          <p:nvPr/>
        </p:nvCxnSpPr>
        <p:spPr>
          <a:xfrm>
            <a:off x="-71198"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3C6BF01-08FF-D26A-6CD5-033FA7693D0B}"/>
              </a:ext>
            </a:extLst>
          </p:cNvPr>
          <p:cNvSpPr/>
          <p:nvPr/>
        </p:nvSpPr>
        <p:spPr>
          <a:xfrm>
            <a:off x="1837916" y="6463984"/>
            <a:ext cx="405125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Hayes et al. (2025) </a:t>
            </a:r>
            <a:r>
              <a:rPr kumimoji="0" lang="en-GB" sz="1200" b="0" i="1"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Arial" panose="020B0604020202020204" pitchFamily="34" charset="0"/>
              </a:rPr>
              <a:t>Plos</a:t>
            </a:r>
            <a:r>
              <a:rPr kumimoji="0" lang="en-GB" sz="12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One</a:t>
            </a: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a:extLst>
              <a:ext uri="{FF2B5EF4-FFF2-40B4-BE49-F238E27FC236}">
                <a16:creationId xmlns:a16="http://schemas.microsoft.com/office/drawing/2014/main" id="{27207C19-2772-2E04-7E38-B4B7E34E4F0B}"/>
              </a:ext>
            </a:extLst>
          </p:cNvPr>
          <p:cNvSpPr txBox="1"/>
          <p:nvPr/>
        </p:nvSpPr>
        <p:spPr>
          <a:xfrm>
            <a:off x="183983" y="546514"/>
            <a:ext cx="5656835" cy="1231106"/>
          </a:xfrm>
          <a:prstGeom prst="rect">
            <a:avLst/>
          </a:prstGeom>
          <a:noFill/>
        </p:spPr>
        <p:txBody>
          <a:bodyPr wrap="square" rtlCol="0">
            <a:spAutoFit/>
          </a:bodyPr>
          <a:lstStyle/>
          <a:p>
            <a:pPr algn="ctr"/>
            <a:r>
              <a:rPr lang="en-GB" sz="5400" dirty="0">
                <a:solidFill>
                  <a:schemeClr val="accent6">
                    <a:lumMod val="75000"/>
                  </a:schemeClr>
                </a:solidFill>
                <a:effectLst>
                  <a:outerShdw blurRad="38100" dist="38100" dir="2700000" algn="tl">
                    <a:srgbClr val="000000">
                      <a:alpha val="43137"/>
                    </a:srgbClr>
                  </a:outerShdw>
                </a:effectLst>
              </a:rPr>
              <a:t>INACT</a:t>
            </a:r>
          </a:p>
          <a:p>
            <a:pPr algn="ctr"/>
            <a:r>
              <a:rPr lang="en-GB" sz="2000" dirty="0" err="1">
                <a:solidFill>
                  <a:schemeClr val="accent6">
                    <a:lumMod val="75000"/>
                  </a:schemeClr>
                </a:solidFill>
                <a:effectLst>
                  <a:outerShdw blurRad="38100" dist="38100" dir="2700000" algn="tl">
                    <a:srgbClr val="000000">
                      <a:alpha val="43137"/>
                    </a:srgbClr>
                  </a:outerShdw>
                </a:effectLst>
              </a:rPr>
              <a:t>INcreasing</a:t>
            </a:r>
            <a:r>
              <a:rPr lang="en-GB" sz="2000" dirty="0">
                <a:solidFill>
                  <a:schemeClr val="accent6">
                    <a:lumMod val="75000"/>
                  </a:schemeClr>
                </a:solidFill>
                <a:effectLst>
                  <a:outerShdw blurRad="38100" dist="38100" dir="2700000" algn="tl">
                    <a:srgbClr val="000000">
                      <a:alpha val="43137"/>
                    </a:srgbClr>
                  </a:outerShdw>
                </a:effectLst>
              </a:rPr>
              <a:t> </a:t>
            </a:r>
            <a:r>
              <a:rPr lang="en-GB" sz="2000" dirty="0" err="1">
                <a:solidFill>
                  <a:schemeClr val="accent6">
                    <a:lumMod val="75000"/>
                  </a:schemeClr>
                </a:solidFill>
                <a:effectLst>
                  <a:outerShdw blurRad="38100" dist="38100" dir="2700000" algn="tl">
                    <a:srgbClr val="000000">
                      <a:alpha val="43137"/>
                    </a:srgbClr>
                  </a:outerShdw>
                </a:effectLst>
              </a:rPr>
              <a:t>AdolesCent</a:t>
            </a:r>
            <a:r>
              <a:rPr lang="en-GB" sz="2000" dirty="0">
                <a:solidFill>
                  <a:schemeClr val="accent6">
                    <a:lumMod val="75000"/>
                  </a:schemeClr>
                </a:solidFill>
                <a:effectLst>
                  <a:outerShdw blurRad="38100" dist="38100" dir="2700000" algn="tl">
                    <a:srgbClr val="000000">
                      <a:alpha val="43137"/>
                    </a:srgbClr>
                  </a:outerShdw>
                </a:effectLst>
              </a:rPr>
              <a:t> social &amp; community </a:t>
            </a:r>
            <a:r>
              <a:rPr lang="en-GB" sz="2000" dirty="0" err="1">
                <a:solidFill>
                  <a:schemeClr val="accent6">
                    <a:lumMod val="75000"/>
                  </a:schemeClr>
                </a:solidFill>
                <a:effectLst>
                  <a:outerShdw blurRad="38100" dist="38100" dir="2700000" algn="tl">
                    <a:srgbClr val="000000">
                      <a:alpha val="43137"/>
                    </a:srgbClr>
                  </a:outerShdw>
                </a:effectLst>
              </a:rPr>
              <a:t>supporT</a:t>
            </a:r>
            <a:endParaRPr lang="en-GB" sz="2000" dirty="0">
              <a:solidFill>
                <a:schemeClr val="accent6">
                  <a:lumMod val="75000"/>
                </a:schemeClr>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F7F9D05D-C668-AF2B-0CDC-96FED0DAF411}"/>
              </a:ext>
            </a:extLst>
          </p:cNvPr>
          <p:cNvPicPr>
            <a:picLocks noChangeAspect="1"/>
          </p:cNvPicPr>
          <p:nvPr/>
        </p:nvPicPr>
        <p:blipFill>
          <a:blip r:embed="rId7"/>
          <a:srcRect b="49658"/>
          <a:stretch>
            <a:fillRect/>
          </a:stretch>
        </p:blipFill>
        <p:spPr>
          <a:xfrm>
            <a:off x="6024471" y="93445"/>
            <a:ext cx="5918092" cy="1032300"/>
          </a:xfrm>
          <a:prstGeom prst="rect">
            <a:avLst/>
          </a:prstGeom>
        </p:spPr>
      </p:pic>
      <p:sp>
        <p:nvSpPr>
          <p:cNvPr id="4" name="Rectangle 3">
            <a:extLst>
              <a:ext uri="{FF2B5EF4-FFF2-40B4-BE49-F238E27FC236}">
                <a16:creationId xmlns:a16="http://schemas.microsoft.com/office/drawing/2014/main" id="{C3B2C909-5B39-8960-CD18-F7758070FEE7}"/>
              </a:ext>
            </a:extLst>
          </p:cNvPr>
          <p:cNvSpPr/>
          <p:nvPr/>
        </p:nvSpPr>
        <p:spPr>
          <a:xfrm>
            <a:off x="5985816" y="1118735"/>
            <a:ext cx="2159701" cy="1014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B1497F00-E6D2-845A-1A62-829BF3A94B46}"/>
              </a:ext>
            </a:extLst>
          </p:cNvPr>
          <p:cNvPicPr>
            <a:picLocks noChangeAspect="1"/>
          </p:cNvPicPr>
          <p:nvPr/>
        </p:nvPicPr>
        <p:blipFill>
          <a:blip r:embed="rId8"/>
          <a:stretch>
            <a:fillRect/>
          </a:stretch>
        </p:blipFill>
        <p:spPr>
          <a:xfrm>
            <a:off x="347958" y="2075702"/>
            <a:ext cx="5209281" cy="365605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84B704A-C728-766F-9BF7-9FF9A5EC4A2C}"/>
              </a:ext>
            </a:extLst>
          </p:cNvPr>
          <p:cNvPicPr>
            <a:picLocks noChangeAspect="1"/>
          </p:cNvPicPr>
          <p:nvPr/>
        </p:nvPicPr>
        <p:blipFill>
          <a:blip r:embed="rId9"/>
          <a:stretch>
            <a:fillRect/>
          </a:stretch>
        </p:blipFill>
        <p:spPr>
          <a:xfrm>
            <a:off x="8091474" y="1412117"/>
            <a:ext cx="3836575" cy="4713678"/>
          </a:xfrm>
          <a:prstGeom prst="rect">
            <a:avLst/>
          </a:prstGeom>
        </p:spPr>
      </p:pic>
      <p:pic>
        <p:nvPicPr>
          <p:cNvPr id="17" name="Picture 16">
            <a:extLst>
              <a:ext uri="{FF2B5EF4-FFF2-40B4-BE49-F238E27FC236}">
                <a16:creationId xmlns:a16="http://schemas.microsoft.com/office/drawing/2014/main" id="{9212A61F-99AC-5DAC-4C37-4FDD62B0A535}"/>
              </a:ext>
            </a:extLst>
          </p:cNvPr>
          <p:cNvPicPr>
            <a:picLocks noChangeAspect="1"/>
          </p:cNvPicPr>
          <p:nvPr/>
        </p:nvPicPr>
        <p:blipFill>
          <a:blip r:embed="rId7"/>
          <a:srcRect l="60024" t="57006"/>
          <a:stretch>
            <a:fillRect/>
          </a:stretch>
        </p:blipFill>
        <p:spPr>
          <a:xfrm>
            <a:off x="6096000" y="1125745"/>
            <a:ext cx="1802752" cy="671813"/>
          </a:xfrm>
          <a:prstGeom prst="rect">
            <a:avLst/>
          </a:prstGeom>
        </p:spPr>
      </p:pic>
      <p:pic>
        <p:nvPicPr>
          <p:cNvPr id="18" name="Picture 17">
            <a:extLst>
              <a:ext uri="{FF2B5EF4-FFF2-40B4-BE49-F238E27FC236}">
                <a16:creationId xmlns:a16="http://schemas.microsoft.com/office/drawing/2014/main" id="{354B6D22-50EE-0014-0CDE-240EDB4CA675}"/>
              </a:ext>
            </a:extLst>
          </p:cNvPr>
          <p:cNvPicPr>
            <a:picLocks noChangeAspect="1"/>
          </p:cNvPicPr>
          <p:nvPr/>
        </p:nvPicPr>
        <p:blipFill>
          <a:blip r:embed="rId7"/>
          <a:srcRect l="35172" t="35464" r="40697"/>
          <a:stretch>
            <a:fillRect/>
          </a:stretch>
        </p:blipFill>
        <p:spPr>
          <a:xfrm>
            <a:off x="6285092" y="1739226"/>
            <a:ext cx="1428072" cy="1323372"/>
          </a:xfrm>
          <a:prstGeom prst="rect">
            <a:avLst/>
          </a:prstGeom>
        </p:spPr>
      </p:pic>
      <p:sp>
        <p:nvSpPr>
          <p:cNvPr id="19" name="Rectangle 18">
            <a:extLst>
              <a:ext uri="{FF2B5EF4-FFF2-40B4-BE49-F238E27FC236}">
                <a16:creationId xmlns:a16="http://schemas.microsoft.com/office/drawing/2014/main" id="{4968A815-D434-B7DF-D10C-8E529BE36D9D}"/>
              </a:ext>
            </a:extLst>
          </p:cNvPr>
          <p:cNvSpPr/>
          <p:nvPr/>
        </p:nvSpPr>
        <p:spPr>
          <a:xfrm>
            <a:off x="8275899" y="891251"/>
            <a:ext cx="1053296" cy="4021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80135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82633-7905-4EEB-297A-09413FD0C40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B01A99-187A-384F-9D5C-87314350FCEA}"/>
              </a:ext>
            </a:extLst>
          </p:cNvPr>
          <p:cNvPicPr>
            <a:picLocks noChangeAspect="1"/>
          </p:cNvPicPr>
          <p:nvPr/>
        </p:nvPicPr>
        <p:blipFill>
          <a:blip r:embed="rId4"/>
          <a:stretch>
            <a:fillRect/>
          </a:stretch>
        </p:blipFill>
        <p:spPr>
          <a:xfrm flipH="1">
            <a:off x="-1" y="0"/>
            <a:ext cx="12192000" cy="6858000"/>
          </a:xfrm>
          <a:prstGeom prst="rect">
            <a:avLst/>
          </a:prstGeom>
        </p:spPr>
      </p:pic>
      <p:pic>
        <p:nvPicPr>
          <p:cNvPr id="5" name="Picture 4">
            <a:extLst>
              <a:ext uri="{FF2B5EF4-FFF2-40B4-BE49-F238E27FC236}">
                <a16:creationId xmlns:a16="http://schemas.microsoft.com/office/drawing/2014/main" id="{6CDC31B3-A8FB-F330-D5DA-E20BA4950189}"/>
              </a:ext>
            </a:extLst>
          </p:cNvPr>
          <p:cNvPicPr>
            <a:picLocks noChangeAspect="1"/>
          </p:cNvPicPr>
          <p:nvPr/>
        </p:nvPicPr>
        <p:blipFill>
          <a:blip r:embed="rId5"/>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45FBCF81-A654-5784-0CF5-53F9EAFB9690}"/>
              </a:ext>
            </a:extLst>
          </p:cNvPr>
          <p:cNvPicPr>
            <a:picLocks noChangeAspect="1"/>
          </p:cNvPicPr>
          <p:nvPr/>
        </p:nvPicPr>
        <p:blipFill>
          <a:blip r:embed="rId6"/>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CA21F5A4-E410-9E2B-4A08-CDA3DC0A8EAA}"/>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51A828D-2C38-58C1-F4F7-795563E85BB2}"/>
              </a:ext>
            </a:extLst>
          </p:cNvPr>
          <p:cNvPicPr>
            <a:picLocks noChangeAspect="1"/>
          </p:cNvPicPr>
          <p:nvPr/>
        </p:nvPicPr>
        <p:blipFill>
          <a:blip r:embed="rId7"/>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252D1DFE-FBDF-2B5F-16CF-89001E694807}"/>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9E60F6F-3D04-B6D5-66DE-5782A78FC8C8}"/>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D0C9A09-5122-5914-053A-C9F05FD4AC8A}"/>
              </a:ext>
            </a:extLst>
          </p:cNvPr>
          <p:cNvGrpSpPr/>
          <p:nvPr/>
        </p:nvGrpSpPr>
        <p:grpSpPr>
          <a:xfrm>
            <a:off x="4601572" y="287460"/>
            <a:ext cx="7590428" cy="5706137"/>
            <a:chOff x="4601572" y="287460"/>
            <a:chExt cx="7590428" cy="5706137"/>
          </a:xfrm>
        </p:grpSpPr>
        <p:graphicFrame>
          <p:nvGraphicFramePr>
            <p:cNvPr id="12" name="Diagram 11">
              <a:extLst>
                <a:ext uri="{FF2B5EF4-FFF2-40B4-BE49-F238E27FC236}">
                  <a16:creationId xmlns:a16="http://schemas.microsoft.com/office/drawing/2014/main" id="{FBE61E7E-E391-AB2C-7F47-4A3900DFE99C}"/>
                </a:ext>
              </a:extLst>
            </p:cNvPr>
            <p:cNvGraphicFramePr/>
            <p:nvPr/>
          </p:nvGraphicFramePr>
          <p:xfrm>
            <a:off x="4601572" y="351641"/>
            <a:ext cx="7590428" cy="56419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9" name="Graphic 18" descr="Online meeting with solid fill">
              <a:extLst>
                <a:ext uri="{FF2B5EF4-FFF2-40B4-BE49-F238E27FC236}">
                  <a16:creationId xmlns:a16="http://schemas.microsoft.com/office/drawing/2014/main" id="{84722CDB-BDB2-B3EC-AE45-FE80CCEADA7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56590" y="2780696"/>
              <a:ext cx="931053" cy="849163"/>
            </a:xfrm>
            <a:prstGeom prst="rect">
              <a:avLst/>
            </a:prstGeom>
          </p:spPr>
        </p:pic>
        <p:pic>
          <p:nvPicPr>
            <p:cNvPr id="20" name="Graphic 19" descr="Chat with solid fill">
              <a:extLst>
                <a:ext uri="{FF2B5EF4-FFF2-40B4-BE49-F238E27FC236}">
                  <a16:creationId xmlns:a16="http://schemas.microsoft.com/office/drawing/2014/main" id="{7BDFF44E-3062-3E07-0A13-0A6D9856BB9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99516" y="460501"/>
              <a:ext cx="1168400" cy="1153886"/>
            </a:xfrm>
            <a:prstGeom prst="rect">
              <a:avLst/>
            </a:prstGeom>
          </p:spPr>
        </p:pic>
        <p:pic>
          <p:nvPicPr>
            <p:cNvPr id="724" name="Graphic 723" descr="Megaphone with solid fill">
              <a:extLst>
                <a:ext uri="{FF2B5EF4-FFF2-40B4-BE49-F238E27FC236}">
                  <a16:creationId xmlns:a16="http://schemas.microsoft.com/office/drawing/2014/main" id="{54BD9701-97BA-B7EE-5580-7B47FDA7EF0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79568" y="287460"/>
              <a:ext cx="1156305" cy="1153886"/>
            </a:xfrm>
            <a:prstGeom prst="rect">
              <a:avLst/>
            </a:prstGeom>
          </p:spPr>
        </p:pic>
        <p:pic>
          <p:nvPicPr>
            <p:cNvPr id="4" name="Graphic 3" descr="Newspaper with solid fill">
              <a:extLst>
                <a:ext uri="{FF2B5EF4-FFF2-40B4-BE49-F238E27FC236}">
                  <a16:creationId xmlns:a16="http://schemas.microsoft.com/office/drawing/2014/main" id="{B57FA531-6D69-F4C5-5DD3-7A07FE97F35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215904" y="4921922"/>
              <a:ext cx="914400" cy="914400"/>
            </a:xfrm>
            <a:prstGeom prst="rect">
              <a:avLst/>
            </a:prstGeom>
          </p:spPr>
        </p:pic>
        <p:pic>
          <p:nvPicPr>
            <p:cNvPr id="16" name="Graphic 15" descr="Clipboard Partially Checked with solid fill">
              <a:extLst>
                <a:ext uri="{FF2B5EF4-FFF2-40B4-BE49-F238E27FC236}">
                  <a16:creationId xmlns:a16="http://schemas.microsoft.com/office/drawing/2014/main" id="{10F54959-3E14-9E72-A293-F8733207275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658587" y="2715419"/>
              <a:ext cx="914400" cy="914400"/>
            </a:xfrm>
            <a:prstGeom prst="rect">
              <a:avLst/>
            </a:prstGeom>
          </p:spPr>
        </p:pic>
        <p:pic>
          <p:nvPicPr>
            <p:cNvPr id="18" name="Graphic 17" descr="Bar graph with upward trend with solid fill">
              <a:extLst>
                <a:ext uri="{FF2B5EF4-FFF2-40B4-BE49-F238E27FC236}">
                  <a16:creationId xmlns:a16="http://schemas.microsoft.com/office/drawing/2014/main" id="{47FCB7C0-5DC9-1DC4-3B62-875A0B8A080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608841" y="5048552"/>
              <a:ext cx="914400" cy="914400"/>
            </a:xfrm>
            <a:prstGeom prst="rect">
              <a:avLst/>
            </a:prstGeom>
          </p:spPr>
        </p:pic>
      </p:grpSp>
      <p:sp>
        <p:nvSpPr>
          <p:cNvPr id="21" name="TextBox 20">
            <a:extLst>
              <a:ext uri="{FF2B5EF4-FFF2-40B4-BE49-F238E27FC236}">
                <a16:creationId xmlns:a16="http://schemas.microsoft.com/office/drawing/2014/main" id="{34DA0A25-2EC1-89BD-DC47-FEF3DE61AB78}"/>
              </a:ext>
            </a:extLst>
          </p:cNvPr>
          <p:cNvSpPr txBox="1"/>
          <p:nvPr/>
        </p:nvSpPr>
        <p:spPr>
          <a:xfrm>
            <a:off x="510362" y="2269620"/>
            <a:ext cx="4746226" cy="3416320"/>
          </a:xfrm>
          <a:prstGeom prst="rect">
            <a:avLst/>
          </a:prstGeom>
          <a:noFill/>
        </p:spPr>
        <p:txBody>
          <a:bodyPr wrap="square" rtlCol="0">
            <a:spAutoFit/>
          </a:bodyPr>
          <a:lstStyle/>
          <a:p>
            <a:r>
              <a:rPr lang="en-GB" b="1" dirty="0"/>
              <a:t>Members include…</a:t>
            </a:r>
          </a:p>
          <a:p>
            <a:endParaRPr lang="en-GB"/>
          </a:p>
          <a:p>
            <a:pPr algn="ctr"/>
            <a:r>
              <a:rPr lang="en-GB" i="1" dirty="0"/>
              <a:t>Link workers </a:t>
            </a:r>
          </a:p>
          <a:p>
            <a:pPr algn="ctr"/>
            <a:r>
              <a:rPr lang="en-GB" i="1" dirty="0"/>
              <a:t>Social prescribing coordinators</a:t>
            </a:r>
          </a:p>
          <a:p>
            <a:pPr algn="ctr"/>
            <a:r>
              <a:rPr lang="en-GB" i="1" dirty="0"/>
              <a:t>Voluntary and community workers</a:t>
            </a:r>
          </a:p>
          <a:p>
            <a:pPr algn="ctr"/>
            <a:r>
              <a:rPr lang="en-GB" i="1" dirty="0"/>
              <a:t>Commissioners</a:t>
            </a:r>
          </a:p>
          <a:p>
            <a:pPr algn="ctr"/>
            <a:r>
              <a:rPr lang="en-GB" i="1" dirty="0"/>
              <a:t>Funders</a:t>
            </a:r>
          </a:p>
          <a:p>
            <a:pPr algn="ctr"/>
            <a:r>
              <a:rPr lang="en-GB" i="1" dirty="0"/>
              <a:t>Policymakers </a:t>
            </a:r>
          </a:p>
          <a:p>
            <a:pPr algn="ctr"/>
            <a:r>
              <a:rPr lang="en-GB" i="1" dirty="0"/>
              <a:t>Health professionals</a:t>
            </a:r>
          </a:p>
          <a:p>
            <a:pPr algn="ctr"/>
            <a:r>
              <a:rPr lang="en-GB" i="1" dirty="0"/>
              <a:t>Researchers </a:t>
            </a:r>
          </a:p>
          <a:p>
            <a:endParaRPr lang="en-GB"/>
          </a:p>
          <a:p>
            <a:pPr algn="r"/>
            <a:r>
              <a:rPr lang="en-GB" b="1" dirty="0"/>
              <a:t>… in the UK and beyond</a:t>
            </a:r>
          </a:p>
        </p:txBody>
      </p:sp>
      <p:pic>
        <p:nvPicPr>
          <p:cNvPr id="28" name="Picture 27" descr="SPYN">
            <a:extLst>
              <a:ext uri="{FF2B5EF4-FFF2-40B4-BE49-F238E27FC236}">
                <a16:creationId xmlns:a16="http://schemas.microsoft.com/office/drawing/2014/main" id="{D50650BD-3408-5831-2BD2-1DEBAF474342}"/>
              </a:ext>
            </a:extLst>
          </p:cNvPr>
          <p:cNvPicPr>
            <a:picLocks noChangeAspect="1"/>
          </p:cNvPicPr>
          <p:nvPr/>
        </p:nvPicPr>
        <p:blipFill>
          <a:blip r:embed="rId25"/>
          <a:stretch>
            <a:fillRect/>
          </a:stretch>
        </p:blipFill>
        <p:spPr>
          <a:xfrm>
            <a:off x="510362" y="474356"/>
            <a:ext cx="3470974" cy="1411820"/>
          </a:xfrm>
          <a:prstGeom prst="rect">
            <a:avLst/>
          </a:prstGeom>
        </p:spPr>
      </p:pic>
    </p:spTree>
    <p:custDataLst>
      <p:tags r:id="rId1"/>
    </p:custDataLst>
    <p:extLst>
      <p:ext uri="{BB962C8B-B14F-4D97-AF65-F5344CB8AC3E}">
        <p14:creationId xmlns:p14="http://schemas.microsoft.com/office/powerpoint/2010/main" val="4229342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D73E2-C70F-ED82-3524-563EC3FD7E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D640669-EA7B-2447-351E-192107AED3D6}"/>
              </a:ext>
            </a:extLst>
          </p:cNvPr>
          <p:cNvPicPr>
            <a:picLocks noChangeAspect="1"/>
          </p:cNvPicPr>
          <p:nvPr/>
        </p:nvPicPr>
        <p:blipFill>
          <a:blip r:embed="rId4"/>
          <a:stretch>
            <a:fillRect/>
          </a:stretch>
        </p:blipFill>
        <p:spPr>
          <a:xfrm flipH="1">
            <a:off x="-1" y="0"/>
            <a:ext cx="12192000" cy="6858000"/>
          </a:xfrm>
          <a:prstGeom prst="rect">
            <a:avLst/>
          </a:prstGeom>
        </p:spPr>
      </p:pic>
      <p:pic>
        <p:nvPicPr>
          <p:cNvPr id="5" name="Picture 4">
            <a:extLst>
              <a:ext uri="{FF2B5EF4-FFF2-40B4-BE49-F238E27FC236}">
                <a16:creationId xmlns:a16="http://schemas.microsoft.com/office/drawing/2014/main" id="{26111783-3346-78B4-35F0-CF6EE59D44A2}"/>
              </a:ext>
            </a:extLst>
          </p:cNvPr>
          <p:cNvPicPr>
            <a:picLocks noChangeAspect="1"/>
          </p:cNvPicPr>
          <p:nvPr/>
        </p:nvPicPr>
        <p:blipFill>
          <a:blip r:embed="rId5"/>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B7D8925B-CB02-7364-850C-39F45A55B763}"/>
              </a:ext>
            </a:extLst>
          </p:cNvPr>
          <p:cNvPicPr>
            <a:picLocks noChangeAspect="1"/>
          </p:cNvPicPr>
          <p:nvPr/>
        </p:nvPicPr>
        <p:blipFill>
          <a:blip r:embed="rId6"/>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39AED77B-C3F2-AC93-0C82-A7EC8508BE52}"/>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C306CF9-C2B2-17D8-1192-9FF7DD8DA037}"/>
              </a:ext>
            </a:extLst>
          </p:cNvPr>
          <p:cNvPicPr>
            <a:picLocks noChangeAspect="1"/>
          </p:cNvPicPr>
          <p:nvPr/>
        </p:nvPicPr>
        <p:blipFill>
          <a:blip r:embed="rId7"/>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822A5B67-E3F8-88EC-CA7E-B3A532D602FA}"/>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DABE9D7-F16F-20E5-D0F5-F8E624777F86}"/>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6818000-E332-E046-556F-0BAB4CB6C087}"/>
              </a:ext>
            </a:extLst>
          </p:cNvPr>
          <p:cNvSpPr txBox="1"/>
          <p:nvPr/>
        </p:nvSpPr>
        <p:spPr>
          <a:xfrm>
            <a:off x="582987" y="687020"/>
            <a:ext cx="5562094" cy="369332"/>
          </a:xfrm>
          <a:prstGeom prst="rect">
            <a:avLst/>
          </a:prstGeom>
          <a:noFill/>
        </p:spPr>
        <p:txBody>
          <a:bodyPr wrap="square" rtlCol="0">
            <a:spAutoFit/>
          </a:bodyPr>
          <a:lstStyle/>
          <a:p>
            <a:r>
              <a:rPr lang="en-GB" b="1" dirty="0"/>
              <a:t>SPYN activities so far this year: </a:t>
            </a:r>
          </a:p>
        </p:txBody>
      </p:sp>
      <p:pic>
        <p:nvPicPr>
          <p:cNvPr id="25" name="Picture 24">
            <a:extLst>
              <a:ext uri="{FF2B5EF4-FFF2-40B4-BE49-F238E27FC236}">
                <a16:creationId xmlns:a16="http://schemas.microsoft.com/office/drawing/2014/main" id="{458E9753-BF57-D95F-24AA-22EA5E7D367C}"/>
              </a:ext>
            </a:extLst>
          </p:cNvPr>
          <p:cNvPicPr>
            <a:picLocks noChangeAspect="1"/>
          </p:cNvPicPr>
          <p:nvPr/>
        </p:nvPicPr>
        <p:blipFill>
          <a:blip r:embed="rId8"/>
          <a:srcRect t="1701" r="1266"/>
          <a:stretch>
            <a:fillRect/>
          </a:stretch>
        </p:blipFill>
        <p:spPr>
          <a:xfrm>
            <a:off x="689020" y="1917966"/>
            <a:ext cx="2665150" cy="4071620"/>
          </a:xfrm>
          <a:prstGeom prst="rect">
            <a:avLst/>
          </a:prstGeom>
        </p:spPr>
      </p:pic>
      <p:pic>
        <p:nvPicPr>
          <p:cNvPr id="32" name="Picture 31">
            <a:extLst>
              <a:ext uri="{FF2B5EF4-FFF2-40B4-BE49-F238E27FC236}">
                <a16:creationId xmlns:a16="http://schemas.microsoft.com/office/drawing/2014/main" id="{602A53E6-B244-C576-DFBC-A777B39F0B6C}"/>
              </a:ext>
            </a:extLst>
          </p:cNvPr>
          <p:cNvPicPr>
            <a:picLocks noChangeAspect="1"/>
          </p:cNvPicPr>
          <p:nvPr/>
        </p:nvPicPr>
        <p:blipFill>
          <a:blip r:embed="rId9"/>
          <a:stretch>
            <a:fillRect/>
          </a:stretch>
        </p:blipFill>
        <p:spPr>
          <a:xfrm>
            <a:off x="6216928" y="1917966"/>
            <a:ext cx="2492974" cy="4071620"/>
          </a:xfrm>
          <a:prstGeom prst="rect">
            <a:avLst/>
          </a:prstGeom>
        </p:spPr>
      </p:pic>
      <p:pic>
        <p:nvPicPr>
          <p:cNvPr id="36" name="Picture 35">
            <a:extLst>
              <a:ext uri="{FF2B5EF4-FFF2-40B4-BE49-F238E27FC236}">
                <a16:creationId xmlns:a16="http://schemas.microsoft.com/office/drawing/2014/main" id="{8165CB0F-7D27-1A1A-C31D-E1310EC44B1D}"/>
              </a:ext>
            </a:extLst>
          </p:cNvPr>
          <p:cNvPicPr>
            <a:picLocks noChangeAspect="1"/>
          </p:cNvPicPr>
          <p:nvPr/>
        </p:nvPicPr>
        <p:blipFill>
          <a:blip r:embed="rId10"/>
          <a:stretch>
            <a:fillRect/>
          </a:stretch>
        </p:blipFill>
        <p:spPr>
          <a:xfrm>
            <a:off x="8911071" y="1917965"/>
            <a:ext cx="2701511" cy="4071619"/>
          </a:xfrm>
          <a:prstGeom prst="rect">
            <a:avLst/>
          </a:prstGeom>
        </p:spPr>
      </p:pic>
      <p:pic>
        <p:nvPicPr>
          <p:cNvPr id="43" name="Picture 42">
            <a:extLst>
              <a:ext uri="{FF2B5EF4-FFF2-40B4-BE49-F238E27FC236}">
                <a16:creationId xmlns:a16="http://schemas.microsoft.com/office/drawing/2014/main" id="{6C7A8A12-45D0-6B24-C1B0-3BF8D458B0B3}"/>
              </a:ext>
            </a:extLst>
          </p:cNvPr>
          <p:cNvPicPr>
            <a:picLocks noChangeAspect="1"/>
          </p:cNvPicPr>
          <p:nvPr/>
        </p:nvPicPr>
        <p:blipFill>
          <a:blip r:embed="rId11"/>
          <a:stretch>
            <a:fillRect/>
          </a:stretch>
        </p:blipFill>
        <p:spPr>
          <a:xfrm>
            <a:off x="3556154" y="1924765"/>
            <a:ext cx="2464402" cy="4071620"/>
          </a:xfrm>
          <a:prstGeom prst="rect">
            <a:avLst/>
          </a:prstGeom>
        </p:spPr>
      </p:pic>
      <p:pic>
        <p:nvPicPr>
          <p:cNvPr id="2" name="Picture 1" descr="SPYN">
            <a:extLst>
              <a:ext uri="{FF2B5EF4-FFF2-40B4-BE49-F238E27FC236}">
                <a16:creationId xmlns:a16="http://schemas.microsoft.com/office/drawing/2014/main" id="{E82F55D3-F558-223C-EA5D-8BA8EE73F93A}"/>
              </a:ext>
            </a:extLst>
          </p:cNvPr>
          <p:cNvPicPr>
            <a:picLocks noChangeAspect="1"/>
          </p:cNvPicPr>
          <p:nvPr/>
        </p:nvPicPr>
        <p:blipFill>
          <a:blip r:embed="rId12"/>
          <a:stretch>
            <a:fillRect/>
          </a:stretch>
        </p:blipFill>
        <p:spPr>
          <a:xfrm>
            <a:off x="8138039" y="145729"/>
            <a:ext cx="3470974" cy="1411820"/>
          </a:xfrm>
          <a:prstGeom prst="rect">
            <a:avLst/>
          </a:prstGeom>
        </p:spPr>
      </p:pic>
    </p:spTree>
    <p:custDataLst>
      <p:tags r:id="rId1"/>
    </p:custDataLst>
    <p:extLst>
      <p:ext uri="{BB962C8B-B14F-4D97-AF65-F5344CB8AC3E}">
        <p14:creationId xmlns:p14="http://schemas.microsoft.com/office/powerpoint/2010/main" val="1161828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7FA65-F002-79A6-4294-A0EAF0DE7D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C44E8A1-38DD-3543-DF94-4AC22FFA7BA8}"/>
              </a:ext>
            </a:extLst>
          </p:cNvPr>
          <p:cNvPicPr>
            <a:picLocks noChangeAspect="1"/>
          </p:cNvPicPr>
          <p:nvPr/>
        </p:nvPicPr>
        <p:blipFill>
          <a:blip r:embed="rId4"/>
          <a:stretch>
            <a:fillRect/>
          </a:stretch>
        </p:blipFill>
        <p:spPr>
          <a:xfrm flipH="1">
            <a:off x="-1" y="0"/>
            <a:ext cx="12192000" cy="6858000"/>
          </a:xfrm>
          <a:prstGeom prst="rect">
            <a:avLst/>
          </a:prstGeom>
        </p:spPr>
      </p:pic>
      <p:pic>
        <p:nvPicPr>
          <p:cNvPr id="5" name="Picture 4">
            <a:extLst>
              <a:ext uri="{FF2B5EF4-FFF2-40B4-BE49-F238E27FC236}">
                <a16:creationId xmlns:a16="http://schemas.microsoft.com/office/drawing/2014/main" id="{DB59F256-E7E3-023F-5A94-3E0A21DE38B1}"/>
              </a:ext>
            </a:extLst>
          </p:cNvPr>
          <p:cNvPicPr>
            <a:picLocks noChangeAspect="1"/>
          </p:cNvPicPr>
          <p:nvPr/>
        </p:nvPicPr>
        <p:blipFill>
          <a:blip r:embed="rId5"/>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04330D21-512B-32EA-2152-9DCB4FA73F3D}"/>
              </a:ext>
            </a:extLst>
          </p:cNvPr>
          <p:cNvPicPr>
            <a:picLocks noChangeAspect="1"/>
          </p:cNvPicPr>
          <p:nvPr/>
        </p:nvPicPr>
        <p:blipFill>
          <a:blip r:embed="rId6"/>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C65DA7A1-9869-3444-8A0E-E588C64F017D}"/>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E17056E-8BE8-9334-66EF-B223C59569F9}"/>
              </a:ext>
            </a:extLst>
          </p:cNvPr>
          <p:cNvPicPr>
            <a:picLocks noChangeAspect="1"/>
          </p:cNvPicPr>
          <p:nvPr/>
        </p:nvPicPr>
        <p:blipFill>
          <a:blip r:embed="rId7"/>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257211F3-F476-7D8D-A109-BEABE5F4F37D}"/>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B13B9C-CE3C-5CFC-9AEE-9F83A6E38132}"/>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812839C-5AE0-C110-BE1E-2E9E92B1EF66}"/>
              </a:ext>
            </a:extLst>
          </p:cNvPr>
          <p:cNvPicPr>
            <a:picLocks noChangeAspect="1"/>
          </p:cNvPicPr>
          <p:nvPr/>
        </p:nvPicPr>
        <p:blipFill>
          <a:blip r:embed="rId8"/>
          <a:stretch>
            <a:fillRect/>
          </a:stretch>
        </p:blipFill>
        <p:spPr>
          <a:xfrm>
            <a:off x="287840" y="285186"/>
            <a:ext cx="4207961" cy="5881008"/>
          </a:xfrm>
          <a:prstGeom prst="rect">
            <a:avLst/>
          </a:prstGeom>
          <a:ln>
            <a:noFill/>
          </a:ln>
          <a:effectLst>
            <a:outerShdw blurRad="190500" algn="tl" rotWithShape="0">
              <a:srgbClr val="000000">
                <a:alpha val="70000"/>
              </a:srgbClr>
            </a:outerShdw>
          </a:effectLst>
        </p:spPr>
      </p:pic>
      <p:pic>
        <p:nvPicPr>
          <p:cNvPr id="2" name="Picture 1">
            <a:extLst>
              <a:ext uri="{FF2B5EF4-FFF2-40B4-BE49-F238E27FC236}">
                <a16:creationId xmlns:a16="http://schemas.microsoft.com/office/drawing/2014/main" id="{6F7FD424-F6A3-1C9E-B7F7-AAFE7D3C350D}"/>
              </a:ext>
            </a:extLst>
          </p:cNvPr>
          <p:cNvPicPr>
            <a:picLocks noChangeAspect="1"/>
          </p:cNvPicPr>
          <p:nvPr/>
        </p:nvPicPr>
        <p:blipFill>
          <a:blip r:embed="rId9"/>
          <a:stretch>
            <a:fillRect/>
          </a:stretch>
        </p:blipFill>
        <p:spPr>
          <a:xfrm>
            <a:off x="4822372" y="282162"/>
            <a:ext cx="7065963" cy="3928619"/>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3F5AC8AC-6EF5-289F-FCFC-126565F43408}"/>
              </a:ext>
            </a:extLst>
          </p:cNvPr>
          <p:cNvSpPr txBox="1"/>
          <p:nvPr/>
        </p:nvSpPr>
        <p:spPr>
          <a:xfrm>
            <a:off x="4822371" y="4492943"/>
            <a:ext cx="5562094" cy="1200329"/>
          </a:xfrm>
          <a:prstGeom prst="rect">
            <a:avLst/>
          </a:prstGeom>
          <a:noFill/>
        </p:spPr>
        <p:txBody>
          <a:bodyPr wrap="square" rtlCol="0">
            <a:spAutoFit/>
          </a:bodyPr>
          <a:lstStyle/>
          <a:p>
            <a:r>
              <a:rPr lang="en-GB" dirty="0"/>
              <a:t>SPYN’s current work to identify best practice for youth social prescribing</a:t>
            </a:r>
          </a:p>
          <a:p>
            <a:endParaRPr lang="en-GB"/>
          </a:p>
          <a:p>
            <a:r>
              <a:rPr lang="en-GB" dirty="0"/>
              <a:t>Join the Network to take part: </a:t>
            </a:r>
            <a:r>
              <a:rPr lang="en-GB" b="1" dirty="0">
                <a:solidFill>
                  <a:srgbClr val="51CBBA"/>
                </a:solidFill>
              </a:rPr>
              <a:t>sbbresearch.org/</a:t>
            </a:r>
            <a:r>
              <a:rPr lang="en-GB" b="1" dirty="0" err="1">
                <a:solidFill>
                  <a:srgbClr val="51CBBA"/>
                </a:solidFill>
              </a:rPr>
              <a:t>spyn</a:t>
            </a:r>
          </a:p>
        </p:txBody>
      </p:sp>
    </p:spTree>
    <p:custDataLst>
      <p:tags r:id="rId1"/>
    </p:custDataLst>
    <p:extLst>
      <p:ext uri="{BB962C8B-B14F-4D97-AF65-F5344CB8AC3E}">
        <p14:creationId xmlns:p14="http://schemas.microsoft.com/office/powerpoint/2010/main" val="3467573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D951A-7C4D-D64A-6F85-D89303916340}"/>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70B6C5E9-0FDC-9446-C0B1-AF44317979DE}"/>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0580494-1748-1961-808B-6ECC334ECD8A}"/>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45253323-1EC4-96FF-0376-0E9981CBDF17}"/>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88B02DFD-04C8-50C8-F363-1F1FF6A96A94}"/>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3677F01-03F8-9F65-85CA-ECA528C53ACA}"/>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907471D6-3874-70A2-07F7-3E841DCE118C}"/>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A4AB3A-1811-86C5-A00F-36E0179A0290}"/>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54B3B98-C041-71A4-6764-50E7CA6D04DA}"/>
              </a:ext>
            </a:extLst>
          </p:cNvPr>
          <p:cNvSpPr txBox="1"/>
          <p:nvPr/>
        </p:nvSpPr>
        <p:spPr>
          <a:xfrm>
            <a:off x="854905" y="576729"/>
            <a:ext cx="7342779" cy="523220"/>
          </a:xfrm>
          <a:prstGeom prst="rect">
            <a:avLst/>
          </a:prstGeom>
          <a:noFill/>
        </p:spPr>
        <p:txBody>
          <a:bodyPr wrap="none" lIns="91440" tIns="45720" rIns="91440" bIns="45720" rtlCol="0" anchor="t">
            <a:spAutoFit/>
          </a:bodyPr>
          <a:lstStyle/>
          <a:p>
            <a:r>
              <a:rPr lang="en-GB" sz="2800" dirty="0">
                <a:solidFill>
                  <a:srgbClr val="0097A9"/>
                </a:solidFill>
                <a:latin typeface="FSP DEMO - Gryclff CF xtr Bld"/>
              </a:rPr>
              <a:t>Quote from a young person and parent/caregiver</a:t>
            </a:r>
            <a:endParaRPr lang="en-GB" sz="2800" dirty="0">
              <a:solidFill>
                <a:srgbClr val="0097A9"/>
              </a:solidFill>
              <a:latin typeface="FSP DEMO - Gryclff CF xtr Bld" pitchFamily="50" charset="0"/>
            </a:endParaRPr>
          </a:p>
        </p:txBody>
      </p:sp>
      <p:sp>
        <p:nvSpPr>
          <p:cNvPr id="3" name="TextBox 2">
            <a:extLst>
              <a:ext uri="{FF2B5EF4-FFF2-40B4-BE49-F238E27FC236}">
                <a16:creationId xmlns:a16="http://schemas.microsoft.com/office/drawing/2014/main" id="{DEC93B78-0A52-5DEB-CDDC-E218B85BA203}"/>
              </a:ext>
            </a:extLst>
          </p:cNvPr>
          <p:cNvSpPr txBox="1"/>
          <p:nvPr/>
        </p:nvSpPr>
        <p:spPr>
          <a:xfrm>
            <a:off x="1509204" y="1572087"/>
            <a:ext cx="8308019"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t>“[My link worker] really helped me get back into social groups and social settings... [The group sessions] are </a:t>
            </a:r>
            <a:r>
              <a:rPr lang="en-US" b="1" i="1" dirty="0"/>
              <a:t>really fun and I've been able to make a lot of friends</a:t>
            </a:r>
            <a:r>
              <a:rPr lang="en-US" i="1" dirty="0"/>
              <a:t> from them. </a:t>
            </a:r>
            <a:r>
              <a:rPr lang="en-US" b="1" i="1" dirty="0"/>
              <a:t>They’re a big support in my life</a:t>
            </a:r>
            <a:r>
              <a:rPr lang="en-US" b="1" dirty="0"/>
              <a:t> </a:t>
            </a:r>
            <a:r>
              <a:rPr lang="en-US" b="1" i="1" dirty="0"/>
              <a:t>and they've definitely helped...</a:t>
            </a:r>
            <a:r>
              <a:rPr lang="en-US" i="1" dirty="0"/>
              <a:t>  </a:t>
            </a:r>
            <a:r>
              <a:rPr lang="en-US" i="1" dirty="0" err="1"/>
              <a:t>'Cause</a:t>
            </a:r>
            <a:r>
              <a:rPr lang="en-US" i="1" dirty="0"/>
              <a:t> I can talk to people easier and just be in the same room as a bunch of people easier [sic].”</a:t>
            </a:r>
            <a:r>
              <a:rPr lang="en-US" dirty="0"/>
              <a:t> (Young person_012)</a:t>
            </a:r>
          </a:p>
          <a:p>
            <a:endParaRPr lang="en-US"/>
          </a:p>
          <a:p>
            <a:endParaRPr lang="en-US"/>
          </a:p>
          <a:p>
            <a:endParaRPr lang="en-US"/>
          </a:p>
          <a:p>
            <a:r>
              <a:rPr lang="en-US" i="1" dirty="0">
                <a:ea typeface="+mn-lt"/>
                <a:cs typeface="+mn-lt"/>
              </a:rPr>
              <a:t>“The people on the team, which I think is quite a social thing for him, being part of a team and being good enough to be on the team because [my child] has always struggled with low self-esteem. And he seems to be quite popular with older kids too. So,</a:t>
            </a:r>
            <a:r>
              <a:rPr lang="en-US" b="1" i="1" dirty="0">
                <a:ea typeface="+mn-lt"/>
                <a:cs typeface="+mn-lt"/>
              </a:rPr>
              <a:t> it's building him up, he's really benefiting from it.</a:t>
            </a:r>
            <a:r>
              <a:rPr lang="en-US" i="1" dirty="0">
                <a:ea typeface="+mn-lt"/>
                <a:cs typeface="+mn-lt"/>
              </a:rPr>
              <a:t>”</a:t>
            </a:r>
            <a:r>
              <a:rPr lang="en-US" dirty="0">
                <a:ea typeface="+mn-lt"/>
                <a:cs typeface="+mn-lt"/>
              </a:rPr>
              <a:t> (Caregiver_015)</a:t>
            </a:r>
            <a:endParaRPr lang="en-US" dirty="0"/>
          </a:p>
          <a:p>
            <a:endParaRPr lang="en-US" dirty="0"/>
          </a:p>
          <a:p>
            <a:pPr algn="ctr"/>
            <a:endParaRPr lang="en-GB" sz="3200" dirty="0"/>
          </a:p>
        </p:txBody>
      </p:sp>
    </p:spTree>
    <p:extLst>
      <p:ext uri="{BB962C8B-B14F-4D97-AF65-F5344CB8AC3E}">
        <p14:creationId xmlns:p14="http://schemas.microsoft.com/office/powerpoint/2010/main" val="3375853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44521ED6-B899-AF6A-26FB-9C5E9222ECF0}"/>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5669A99-15D9-5315-9E7B-01D590A80A71}"/>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A685E3E5-330D-9824-97BB-1C6D67D78871}"/>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C9064E22-EB0F-3FA3-DCB9-D34A28757581}"/>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3E26F4F-5A61-C538-D28E-C1CB564B48DE}"/>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BDCD2198-7B9B-7A50-80CA-2B4FAE2262AD}"/>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FE094E4-012B-FDDC-5A16-B92DE28C002D}"/>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A6BFFC2-B99F-DCB7-88A3-61B6292EF251}"/>
              </a:ext>
            </a:extLst>
          </p:cNvPr>
          <p:cNvSpPr txBox="1"/>
          <p:nvPr/>
        </p:nvSpPr>
        <p:spPr>
          <a:xfrm>
            <a:off x="769157" y="567164"/>
            <a:ext cx="5326843" cy="523220"/>
          </a:xfrm>
          <a:prstGeom prst="rect">
            <a:avLst/>
          </a:prstGeom>
          <a:noFill/>
        </p:spPr>
        <p:txBody>
          <a:bodyPr wrap="none" rtlCol="0">
            <a:spAutoFit/>
          </a:bodyPr>
          <a:lstStyle/>
          <a:p>
            <a:r>
              <a:rPr lang="en-GB" sz="2800" dirty="0">
                <a:solidFill>
                  <a:srgbClr val="0097A9"/>
                </a:solidFill>
                <a:latin typeface="FSP DEMO - Gryclff CF xtr Bld" pitchFamily="50" charset="0"/>
              </a:rPr>
              <a:t>Wellbeing While Waiting: Overview</a:t>
            </a:r>
          </a:p>
        </p:txBody>
      </p:sp>
      <p:graphicFrame>
        <p:nvGraphicFramePr>
          <p:cNvPr id="3" name="Diagram 2">
            <a:extLst>
              <a:ext uri="{FF2B5EF4-FFF2-40B4-BE49-F238E27FC236}">
                <a16:creationId xmlns:a16="http://schemas.microsoft.com/office/drawing/2014/main" id="{FD6A0170-28BA-F6CE-7773-E59334477265}"/>
              </a:ext>
            </a:extLst>
          </p:cNvPr>
          <p:cNvGraphicFramePr/>
          <p:nvPr>
            <p:extLst>
              <p:ext uri="{D42A27DB-BD31-4B8C-83A1-F6EECF244321}">
                <p14:modId xmlns:p14="http://schemas.microsoft.com/office/powerpoint/2010/main" val="2062427239"/>
              </p:ext>
            </p:extLst>
          </p:nvPr>
        </p:nvGraphicFramePr>
        <p:xfrm>
          <a:off x="6364701" y="1876278"/>
          <a:ext cx="4782472" cy="25879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6">
            <a:extLst>
              <a:ext uri="{FF2B5EF4-FFF2-40B4-BE49-F238E27FC236}">
                <a16:creationId xmlns:a16="http://schemas.microsoft.com/office/drawing/2014/main" id="{2352EC2E-B6BD-B1C7-AC84-07F9441788D5}"/>
              </a:ext>
            </a:extLst>
          </p:cNvPr>
          <p:cNvPicPr>
            <a:picLocks noChangeAspect="1"/>
          </p:cNvPicPr>
          <p:nvPr/>
        </p:nvPicPr>
        <p:blipFill>
          <a:blip r:embed="rId12"/>
          <a:stretch>
            <a:fillRect/>
          </a:stretch>
        </p:blipFill>
        <p:spPr>
          <a:xfrm>
            <a:off x="510363" y="1547207"/>
            <a:ext cx="4809512" cy="4592360"/>
          </a:xfrm>
          <a:prstGeom prst="rect">
            <a:avLst/>
          </a:prstGeom>
        </p:spPr>
      </p:pic>
    </p:spTree>
    <p:extLst>
      <p:ext uri="{BB962C8B-B14F-4D97-AF65-F5344CB8AC3E}">
        <p14:creationId xmlns:p14="http://schemas.microsoft.com/office/powerpoint/2010/main" val="3963269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669A99-15D9-5315-9E7B-01D590A80A71}"/>
              </a:ext>
            </a:extLst>
          </p:cNvPr>
          <p:cNvPicPr>
            <a:picLocks noChangeAspect="1"/>
          </p:cNvPicPr>
          <p:nvPr/>
        </p:nvPicPr>
        <p:blipFill>
          <a:blip r:embed="rId3"/>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A685E3E5-330D-9824-97BB-1C6D67D78871}"/>
              </a:ext>
            </a:extLst>
          </p:cNvPr>
          <p:cNvPicPr>
            <a:picLocks noChangeAspect="1"/>
          </p:cNvPicPr>
          <p:nvPr/>
        </p:nvPicPr>
        <p:blipFill>
          <a:blip r:embed="rId4"/>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C9064E22-EB0F-3FA3-DCB9-D34A28757581}"/>
              </a:ext>
            </a:extLst>
          </p:cNvPr>
          <p:cNvCxnSpPr>
            <a:cxnSpLocks/>
          </p:cNvCxnSpPr>
          <p:nvPr/>
        </p:nvCxnSpPr>
        <p:spPr>
          <a:xfrm>
            <a:off x="-1275571" y="6532656"/>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3E26F4F-5A61-C538-D28E-C1CB564B48DE}"/>
              </a:ext>
            </a:extLst>
          </p:cNvPr>
          <p:cNvPicPr>
            <a:picLocks noChangeAspect="1"/>
          </p:cNvPicPr>
          <p:nvPr/>
        </p:nvPicPr>
        <p:blipFill>
          <a:blip r:embed="rId5"/>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BDCD2198-7B9B-7A50-80CA-2B4FAE2262AD}"/>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FE094E4-012B-FDDC-5A16-B92DE28C002D}"/>
              </a:ext>
            </a:extLst>
          </p:cNvPr>
          <p:cNvCxnSpPr>
            <a:cxnSpLocks/>
          </p:cNvCxnSpPr>
          <p:nvPr/>
        </p:nvCxnSpPr>
        <p:spPr>
          <a:xfrm>
            <a:off x="-1427971" y="6380256"/>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D2C691C-BC2F-4C4A-8E4C-FCD58809A361}"/>
              </a:ext>
            </a:extLst>
          </p:cNvPr>
          <p:cNvCxnSpPr>
            <a:cxnSpLocks/>
          </p:cNvCxnSpPr>
          <p:nvPr/>
        </p:nvCxnSpPr>
        <p:spPr>
          <a:xfrm>
            <a:off x="-1427971" y="6380256"/>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8999CAB-BA26-5546-B7B4-D7063649C8CD}"/>
              </a:ext>
            </a:extLst>
          </p:cNvPr>
          <p:cNvSpPr txBox="1"/>
          <p:nvPr/>
        </p:nvSpPr>
        <p:spPr>
          <a:xfrm>
            <a:off x="6495028" y="753120"/>
            <a:ext cx="324703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FSP DEMO - Greycliff CF" pitchFamily="50" charset="0"/>
                <a:ea typeface="+mn-ea"/>
                <a:cs typeface="+mn-cs"/>
              </a:rPr>
              <a:t>Coordinators </a:t>
            </a:r>
            <a:r>
              <a:rPr kumimoji="0" lang="en-GB" sz="1800" b="1" i="0" u="none" strike="noStrike" kern="1200" cap="none" spc="0" normalizeH="0" baseline="0" noProof="0" dirty="0">
                <a:ln>
                  <a:noFill/>
                </a:ln>
                <a:solidFill>
                  <a:srgbClr val="000000"/>
                </a:solidFill>
                <a:effectLst/>
                <a:uLnTx/>
                <a:uFillTx/>
                <a:latin typeface="Calibri Light" panose="020F0302020204030204"/>
                <a:ea typeface="+mn-ea"/>
                <a:cs typeface="+mn-cs"/>
              </a:rPr>
              <a:t>&amp;</a:t>
            </a:r>
            <a:r>
              <a:rPr kumimoji="0" lang="en-GB" sz="1800" b="1" i="0" u="none" strike="noStrike" kern="1200" cap="none" spc="0" normalizeH="0" baseline="0" noProof="0" dirty="0">
                <a:ln>
                  <a:noFill/>
                </a:ln>
                <a:solidFill>
                  <a:srgbClr val="000000"/>
                </a:solidFill>
                <a:effectLst/>
                <a:uLnTx/>
                <a:uFillTx/>
                <a:latin typeface="FSP DEMO - Greycliff CF" pitchFamily="50" charset="0"/>
                <a:ea typeface="+mn-ea"/>
                <a:cs typeface="+mn-cs"/>
              </a:rPr>
              <a:t> Managers</a:t>
            </a:r>
          </a:p>
        </p:txBody>
      </p:sp>
      <p:sp>
        <p:nvSpPr>
          <p:cNvPr id="61" name="TextBox 60">
            <a:extLst>
              <a:ext uri="{FF2B5EF4-FFF2-40B4-BE49-F238E27FC236}">
                <a16:creationId xmlns:a16="http://schemas.microsoft.com/office/drawing/2014/main" id="{6C939A85-4A8C-0D4B-900E-0EDD5E5619A7}"/>
              </a:ext>
            </a:extLst>
          </p:cNvPr>
          <p:cNvSpPr txBox="1"/>
          <p:nvPr/>
        </p:nvSpPr>
        <p:spPr>
          <a:xfrm>
            <a:off x="7862974" y="2322453"/>
            <a:ext cx="2871048"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Light" panose="020F0302020204030204"/>
                <a:ea typeface="+mn-ea"/>
                <a:cs typeface="+mn-cs"/>
              </a:rPr>
              <a:t>Nikita </a:t>
            </a:r>
            <a:r>
              <a:rPr kumimoji="0" lang="en-GB" sz="1400" b="0" i="0" u="none" strike="noStrike" kern="1200" cap="none" spc="0" normalizeH="0" baseline="0" noProof="0" dirty="0" err="1">
                <a:ln>
                  <a:noFill/>
                </a:ln>
                <a:solidFill>
                  <a:srgbClr val="000000"/>
                </a:solidFill>
                <a:effectLst/>
                <a:uLnTx/>
                <a:uFillTx/>
                <a:latin typeface="Calibri Light" panose="020F0302020204030204"/>
                <a:ea typeface="+mn-ea"/>
                <a:cs typeface="+mn-cs"/>
              </a:rPr>
              <a:t>Arslanovski</a:t>
            </a:r>
          </a:p>
        </p:txBody>
      </p:sp>
      <p:sp>
        <p:nvSpPr>
          <p:cNvPr id="64" name="TextBox 63">
            <a:extLst>
              <a:ext uri="{FF2B5EF4-FFF2-40B4-BE49-F238E27FC236}">
                <a16:creationId xmlns:a16="http://schemas.microsoft.com/office/drawing/2014/main" id="{E90765CB-AD50-3542-B569-5EC1EDA529CB}"/>
              </a:ext>
            </a:extLst>
          </p:cNvPr>
          <p:cNvSpPr txBox="1"/>
          <p:nvPr/>
        </p:nvSpPr>
        <p:spPr>
          <a:xfrm>
            <a:off x="1967682" y="807050"/>
            <a:ext cx="1863554"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FSP DEMO - Greycliff CF" pitchFamily="50" charset="0"/>
                <a:ea typeface="+mn-ea"/>
                <a:cs typeface="+mn-cs"/>
              </a:rPr>
              <a:t>Professor</a:t>
            </a:r>
          </a:p>
        </p:txBody>
      </p:sp>
      <p:sp>
        <p:nvSpPr>
          <p:cNvPr id="66" name="TextBox 65">
            <a:extLst>
              <a:ext uri="{FF2B5EF4-FFF2-40B4-BE49-F238E27FC236}">
                <a16:creationId xmlns:a16="http://schemas.microsoft.com/office/drawing/2014/main" id="{2C77B468-60B1-CE44-9EDB-CF1BF1AA030F}"/>
              </a:ext>
            </a:extLst>
          </p:cNvPr>
          <p:cNvSpPr txBox="1"/>
          <p:nvPr/>
        </p:nvSpPr>
        <p:spPr>
          <a:xfrm>
            <a:off x="3682231" y="2567770"/>
            <a:ext cx="4383524" cy="369332"/>
          </a:xfrm>
          <a:prstGeom prst="rect">
            <a:avLst/>
          </a:prstGeom>
          <a:noFill/>
        </p:spPr>
        <p:txBody>
          <a:bodyPr wrap="square" lIns="91440" tIns="45720" rIns="91440" bIns="45720" rtlCol="0" anchor="t">
            <a:spAutoFit/>
          </a:bodyPr>
          <a:lstStyle/>
          <a:p>
            <a:pPr eaLnBrk="0" fontAlgn="base" hangingPunct="0">
              <a:spcBef>
                <a:spcPct val="0"/>
              </a:spcBef>
              <a:spcAft>
                <a:spcPct val="0"/>
              </a:spcAft>
              <a:defRPr/>
            </a:pPr>
            <a:r>
              <a:rPr kumimoji="0" lang="en-GB" sz="1800" b="1" i="0" u="none" strike="noStrike" kern="1200" cap="none" spc="0" normalizeH="0" baseline="0" noProof="0" dirty="0">
                <a:ln>
                  <a:noFill/>
                </a:ln>
                <a:solidFill>
                  <a:srgbClr val="000000"/>
                </a:solidFill>
                <a:effectLst/>
                <a:uLnTx/>
                <a:uFillTx/>
                <a:latin typeface="FSP DEMO - Greycliff CF"/>
              </a:rPr>
              <a:t>Research </a:t>
            </a:r>
            <a:r>
              <a:rPr lang="en-GB" b="1" dirty="0">
                <a:solidFill>
                  <a:srgbClr val="000000"/>
                </a:solidFill>
                <a:latin typeface="FSP DEMO - Greycliff CF"/>
              </a:rPr>
              <a:t>Fellows/Senior Research Fellows</a:t>
            </a:r>
            <a:endParaRPr kumimoji="0" lang="en-GB" sz="1800" b="1" i="0" u="none" strike="noStrike" kern="1200" cap="none" spc="0" normalizeH="0" baseline="0" noProof="0" dirty="0">
              <a:ln>
                <a:noFill/>
              </a:ln>
              <a:solidFill>
                <a:srgbClr val="000000"/>
              </a:solidFill>
              <a:effectLst/>
              <a:uLnTx/>
              <a:uFillTx/>
              <a:latin typeface="FSP DEMO - Greycliff CF"/>
            </a:endParaRPr>
          </a:p>
        </p:txBody>
      </p:sp>
      <p:sp>
        <p:nvSpPr>
          <p:cNvPr id="69" name="TextBox 68">
            <a:extLst>
              <a:ext uri="{FF2B5EF4-FFF2-40B4-BE49-F238E27FC236}">
                <a16:creationId xmlns:a16="http://schemas.microsoft.com/office/drawing/2014/main" id="{0C6BADB6-59DC-CC4B-B64C-CEED315BF642}"/>
              </a:ext>
            </a:extLst>
          </p:cNvPr>
          <p:cNvSpPr txBox="1"/>
          <p:nvPr/>
        </p:nvSpPr>
        <p:spPr>
          <a:xfrm>
            <a:off x="3443120" y="2279372"/>
            <a:ext cx="7633224" cy="307777"/>
          </a:xfrm>
          <a:prstGeom prst="rect">
            <a:avLst/>
          </a:prstGeom>
          <a:noFill/>
        </p:spPr>
        <p:txBody>
          <a:bodyPr wrap="square" lIns="91440" tIns="45720" rIns="91440" bIns="45720" rtlCol="0" anchor="t">
            <a:spAutoFit/>
          </a:bodyPr>
          <a:lstStyle/>
          <a:p>
            <a:pPr eaLnBrk="0" fontAlgn="base" hangingPunct="0">
              <a:spcBef>
                <a:spcPct val="0"/>
              </a:spcBef>
              <a:spcAft>
                <a:spcPct val="0"/>
              </a:spcAft>
              <a:defRPr/>
            </a:pPr>
            <a:r>
              <a:rPr kumimoji="0" lang="en-GB" sz="1400" b="0" i="0" u="none" strike="noStrike" kern="1200" cap="none" spc="0" normalizeH="0" baseline="0" noProof="0" dirty="0">
                <a:ln>
                  <a:noFill/>
                </a:ln>
                <a:solidFill>
                  <a:srgbClr val="000000"/>
                </a:solidFill>
                <a:effectLst/>
                <a:uLnTx/>
                <a:uFillTx/>
                <a:latin typeface="Calibri Light" panose="020F0302020204030204"/>
                <a:ea typeface="+mn-ea"/>
                <a:cs typeface="+mn-cs"/>
              </a:rPr>
              <a:t>  Dr </a:t>
            </a:r>
            <a:r>
              <a:rPr kumimoji="0" lang="en-GB" sz="1400" b="0" i="0" u="none" strike="noStrike" kern="1200" cap="none" spc="0" normalizeH="0" baseline="0" noProof="0" dirty="0" err="1">
                <a:ln>
                  <a:noFill/>
                </a:ln>
                <a:solidFill>
                  <a:srgbClr val="000000"/>
                </a:solidFill>
                <a:effectLst/>
                <a:uLnTx/>
                <a:uFillTx/>
                <a:latin typeface="Calibri Light" panose="020F0302020204030204"/>
                <a:ea typeface="+mn-ea"/>
                <a:cs typeface="+mn-cs"/>
              </a:rPr>
              <a:t>Feifei</a:t>
            </a:r>
            <a:r>
              <a:rPr kumimoji="0" lang="en-GB" sz="1400" b="0" i="0" u="none" strike="noStrike" kern="1200" cap="none" spc="0" normalizeH="0" baseline="0" noProof="0" dirty="0">
                <a:ln>
                  <a:noFill/>
                </a:ln>
                <a:solidFill>
                  <a:srgbClr val="000000"/>
                </a:solidFill>
                <a:effectLst/>
                <a:uLnTx/>
                <a:uFillTx/>
                <a:latin typeface="Calibri Light" panose="020F0302020204030204"/>
                <a:ea typeface="+mn-ea"/>
                <a:cs typeface="+mn-cs"/>
              </a:rPr>
              <a:t> Bu</a:t>
            </a:r>
            <a:r>
              <a:rPr lang="en-GB" sz="1400" dirty="0">
                <a:solidFill>
                  <a:srgbClr val="000000"/>
                </a:solidFill>
                <a:latin typeface="Calibri Light" panose="020F0302020204030204"/>
              </a:rPr>
              <a:t> </a:t>
            </a:r>
            <a:r>
              <a:rPr kumimoji="0" lang="en-GB" sz="1400" b="0" i="0" u="none" strike="noStrike" kern="1200" cap="none" spc="0" normalizeH="0" baseline="0" noProof="0" dirty="0">
                <a:ln>
                  <a:noFill/>
                </a:ln>
                <a:solidFill>
                  <a:srgbClr val="000000"/>
                </a:solidFill>
                <a:effectLst/>
                <a:uLnTx/>
                <a:uFillTx/>
                <a:latin typeface="Calibri Light" panose="020F0302020204030204"/>
                <a:ea typeface="+mn-ea"/>
                <a:cs typeface="+mn-cs"/>
              </a:rPr>
              <a:t> </a:t>
            </a:r>
            <a:r>
              <a:rPr lang="en-GB" sz="1400" dirty="0">
                <a:solidFill>
                  <a:srgbClr val="000000"/>
                </a:solidFill>
                <a:latin typeface="Calibri Light" panose="020F0302020204030204"/>
              </a:rPr>
              <a:t>             </a:t>
            </a:r>
            <a:r>
              <a:rPr kumimoji="0" lang="en-GB" sz="1400" b="0" i="0" u="none" strike="noStrike" kern="1200" cap="none" spc="0" normalizeH="0" baseline="0" noProof="0" dirty="0">
                <a:ln>
                  <a:noFill/>
                </a:ln>
                <a:solidFill>
                  <a:srgbClr val="000000"/>
                </a:solidFill>
                <a:effectLst/>
                <a:uLnTx/>
                <a:uFillTx/>
                <a:latin typeface="Calibri Light" panose="020F0302020204030204"/>
                <a:ea typeface="+mn-ea"/>
                <a:cs typeface="+mn-cs"/>
              </a:rPr>
              <a:t>Dr Dan Hayes</a:t>
            </a:r>
          </a:p>
        </p:txBody>
      </p:sp>
      <p:sp>
        <p:nvSpPr>
          <p:cNvPr id="70" name="Rectangle 69">
            <a:extLst>
              <a:ext uri="{FF2B5EF4-FFF2-40B4-BE49-F238E27FC236}">
                <a16:creationId xmlns:a16="http://schemas.microsoft.com/office/drawing/2014/main" id="{F64B6855-B020-3344-B2ED-6319B9125F6D}"/>
              </a:ext>
            </a:extLst>
          </p:cNvPr>
          <p:cNvSpPr/>
          <p:nvPr/>
        </p:nvSpPr>
        <p:spPr>
          <a:xfrm>
            <a:off x="1733347" y="2329106"/>
            <a:ext cx="1576778" cy="307777"/>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Light" panose="020F0302020204030204"/>
                <a:ea typeface="+mn-ea"/>
                <a:cs typeface="+mn-cs"/>
              </a:rPr>
              <a:t>Prof Daisy Fancourt</a:t>
            </a:r>
            <a:endParaRPr kumimoji="0" lang="en-GB" sz="1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81" name="Picture 6">
            <a:extLst>
              <a:ext uri="{FF2B5EF4-FFF2-40B4-BE49-F238E27FC236}">
                <a16:creationId xmlns:a16="http://schemas.microsoft.com/office/drawing/2014/main" id="{02408939-5F56-5548-9048-AB249CC7C4E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499" t="24074" r="9477" b="6126"/>
          <a:stretch/>
        </p:blipFill>
        <p:spPr bwMode="auto">
          <a:xfrm>
            <a:off x="7975874" y="1165230"/>
            <a:ext cx="970609" cy="111486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6">
            <a:extLst>
              <a:ext uri="{FF2B5EF4-FFF2-40B4-BE49-F238E27FC236}">
                <a16:creationId xmlns:a16="http://schemas.microsoft.com/office/drawing/2014/main" id="{5D1DAB73-3759-5A4F-80A4-EE1EB29B82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224" r="7919"/>
          <a:stretch/>
        </p:blipFill>
        <p:spPr bwMode="auto">
          <a:xfrm>
            <a:off x="2896229" y="4650798"/>
            <a:ext cx="992426" cy="122738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2">
            <a:extLst>
              <a:ext uri="{FF2B5EF4-FFF2-40B4-BE49-F238E27FC236}">
                <a16:creationId xmlns:a16="http://schemas.microsoft.com/office/drawing/2014/main" id="{3C1EE7FA-3DF3-984D-8FAE-78B8112C2F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8294" y="1166514"/>
            <a:ext cx="1088812" cy="108881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6">
            <a:extLst>
              <a:ext uri="{FF2B5EF4-FFF2-40B4-BE49-F238E27FC236}">
                <a16:creationId xmlns:a16="http://schemas.microsoft.com/office/drawing/2014/main" id="{E1BEFEE7-DF3C-AC4C-8269-00EE797F2C8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75" r="9822"/>
          <a:stretch/>
        </p:blipFill>
        <p:spPr bwMode="auto">
          <a:xfrm>
            <a:off x="3510063" y="3010655"/>
            <a:ext cx="992426" cy="1166161"/>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326B712C-4A29-0843-A9F2-0B909576451F}"/>
              </a:ext>
            </a:extLst>
          </p:cNvPr>
          <p:cNvSpPr txBox="1"/>
          <p:nvPr/>
        </p:nvSpPr>
        <p:spPr>
          <a:xfrm>
            <a:off x="3046121" y="5879488"/>
            <a:ext cx="9840540" cy="307777"/>
          </a:xfrm>
          <a:prstGeom prst="rect">
            <a:avLst/>
          </a:prstGeom>
          <a:noFill/>
        </p:spPr>
        <p:txBody>
          <a:bodyPr wrap="square" lIns="91440" tIns="45720" rIns="91440" bIns="45720" rtlCol="0" anchor="t">
            <a:spAutoFit/>
          </a:bodyPr>
          <a:lstStyle/>
          <a:p>
            <a:pPr>
              <a:defRPr/>
            </a:pPr>
            <a:r>
              <a:rPr kumimoji="0" lang="en-GB" sz="1400" b="0" i="0" u="none" strike="noStrike" kern="1200" cap="none" spc="0" normalizeH="0" baseline="0" noProof="0" dirty="0">
                <a:ln>
                  <a:noFill/>
                </a:ln>
                <a:solidFill>
                  <a:srgbClr val="000000"/>
                </a:solidFill>
                <a:effectLst/>
                <a:uLnTx/>
                <a:uFillTx/>
                <a:latin typeface="Calibri Light" panose="020F0302020204030204"/>
                <a:ea typeface="+mn-ea"/>
                <a:cs typeface="+mn-cs"/>
              </a:rPr>
              <a:t>Joely Wright    </a:t>
            </a:r>
            <a:r>
              <a:rPr lang="en-GB" sz="1400" dirty="0">
                <a:solidFill>
                  <a:srgbClr val="000000"/>
                </a:solidFill>
                <a:latin typeface="Calibri Light" panose="020F0302020204030204"/>
              </a:rPr>
              <a:t> </a:t>
            </a:r>
            <a:r>
              <a:rPr kumimoji="0" lang="en-GB" sz="1400" b="0" i="0" u="none" strike="noStrike" kern="1200" cap="none" spc="0" normalizeH="0" baseline="0" noProof="0" dirty="0">
                <a:ln>
                  <a:noFill/>
                </a:ln>
                <a:solidFill>
                  <a:srgbClr val="000000"/>
                </a:solidFill>
                <a:effectLst/>
                <a:uLnTx/>
                <a:uFillTx/>
                <a:latin typeface="Calibri Light" panose="020F0302020204030204"/>
                <a:ea typeface="+mn-ea"/>
                <a:cs typeface="+mn-cs"/>
              </a:rPr>
              <a:t> </a:t>
            </a:r>
            <a:r>
              <a:rPr lang="en-GB" sz="1400" dirty="0">
                <a:solidFill>
                  <a:srgbClr val="000000"/>
                </a:solidFill>
                <a:latin typeface="Calibri Light" panose="020F0302020204030204"/>
              </a:rPr>
              <a:t>  </a:t>
            </a:r>
            <a:r>
              <a:rPr kumimoji="0" lang="en-GB" sz="1400" b="0" i="0" u="none" strike="noStrike" kern="1200" cap="none" spc="0" normalizeH="0" baseline="0" noProof="0" dirty="0">
                <a:ln>
                  <a:noFill/>
                </a:ln>
                <a:solidFill>
                  <a:srgbClr val="000000"/>
                </a:solidFill>
                <a:effectLst/>
                <a:uLnTx/>
                <a:uFillTx/>
                <a:latin typeface="Calibri Light" panose="020F0302020204030204"/>
                <a:ea typeface="+mn-ea"/>
                <a:cs typeface="+mn-cs"/>
              </a:rPr>
              <a:t>India </a:t>
            </a:r>
            <a:r>
              <a:rPr kumimoji="0" lang="en-GB" sz="1400" b="0" i="0" u="none" strike="noStrike" kern="1200" cap="none" spc="0" normalizeH="0" baseline="0" noProof="0" dirty="0" err="1">
                <a:ln>
                  <a:noFill/>
                </a:ln>
                <a:solidFill>
                  <a:srgbClr val="000000"/>
                </a:solidFill>
                <a:effectLst/>
                <a:uLnTx/>
                <a:uFillTx/>
                <a:latin typeface="Calibri Light" panose="020F0302020204030204"/>
                <a:ea typeface="+mn-ea"/>
                <a:cs typeface="+mn-cs"/>
              </a:rPr>
              <a:t>Stuttard</a:t>
            </a:r>
            <a:r>
              <a:rPr lang="en-GB" sz="1400" dirty="0">
                <a:solidFill>
                  <a:srgbClr val="000000"/>
                </a:solidFill>
                <a:latin typeface="Calibri Light" panose="020F0302020204030204"/>
              </a:rPr>
              <a:t>             Lou </a:t>
            </a:r>
            <a:r>
              <a:rPr lang="en-GB" sz="1400" dirty="0" err="1">
                <a:solidFill>
                  <a:srgbClr val="000000"/>
                </a:solidFill>
                <a:latin typeface="Calibri Light" panose="020F0302020204030204"/>
              </a:rPr>
              <a:t>Sticpewich</a:t>
            </a:r>
            <a:r>
              <a:rPr lang="en-GB" sz="1400" dirty="0">
                <a:solidFill>
                  <a:srgbClr val="000000"/>
                </a:solidFill>
                <a:latin typeface="Calibri Light" panose="020F0302020204030204"/>
              </a:rPr>
              <a:t>               Joanna</a:t>
            </a:r>
            <a:r>
              <a:rPr kumimoji="0" lang="en-GB" sz="1400" b="0" i="0" u="none" strike="noStrike" kern="1200" cap="none" spc="0" normalizeH="0" baseline="0" noProof="0" dirty="0">
                <a:ln>
                  <a:noFill/>
                </a:ln>
                <a:solidFill>
                  <a:srgbClr val="000000"/>
                </a:solidFill>
                <a:effectLst/>
                <a:uLnTx/>
                <a:uFillTx/>
                <a:latin typeface="Calibri Light" panose="020F0302020204030204"/>
                <a:ea typeface="+mn-ea"/>
                <a:cs typeface="+mn-cs"/>
              </a:rPr>
              <a:t> Page </a:t>
            </a:r>
            <a:endParaRPr kumimoji="0" lang="en-GB" sz="1400" b="0" i="0" u="none" strike="noStrike" kern="1200" cap="none" spc="0" normalizeH="0" baseline="0" noProof="0" dirty="0">
              <a:ln>
                <a:noFill/>
              </a:ln>
              <a:solidFill>
                <a:srgbClr val="000000"/>
              </a:solidFill>
              <a:effectLst/>
              <a:uLnTx/>
              <a:uFillTx/>
              <a:latin typeface="Calibri Light" panose="020F0302020204030204"/>
              <a:ea typeface="Calibri Light" panose="020F0302020204030204"/>
              <a:cs typeface="Calibri Light" panose="020F0302020204030204"/>
            </a:endParaRPr>
          </a:p>
        </p:txBody>
      </p:sp>
      <p:sp>
        <p:nvSpPr>
          <p:cNvPr id="96" name="Subtitle 9">
            <a:extLst>
              <a:ext uri="{FF2B5EF4-FFF2-40B4-BE49-F238E27FC236}">
                <a16:creationId xmlns:a16="http://schemas.microsoft.com/office/drawing/2014/main" id="{FBFB565C-DB5C-3242-BED9-585F6A01F681}"/>
              </a:ext>
            </a:extLst>
          </p:cNvPr>
          <p:cNvSpPr txBox="1">
            <a:spLocks/>
          </p:cNvSpPr>
          <p:nvPr/>
        </p:nvSpPr>
        <p:spPr>
          <a:xfrm>
            <a:off x="115379" y="269171"/>
            <a:ext cx="8348871" cy="398379"/>
          </a:xfrm>
          <a:prstGeom prst="rect">
            <a:avLst/>
          </a:prstGeom>
        </p:spPr>
        <p:txBody>
          <a:bodyPr lIns="91440" tIns="45720" rIns="91440" bIns="45720" anchor="t"/>
          <a:lstStyle>
            <a:lvl1pPr marL="9525" indent="0" algn="l" defTabSz="685800" rtl="0" eaLnBrk="1" latinLnBrk="0" hangingPunct="1">
              <a:lnSpc>
                <a:spcPct val="90000"/>
              </a:lnSpc>
              <a:spcBef>
                <a:spcPts val="0"/>
              </a:spcBef>
              <a:spcAft>
                <a:spcPts val="200"/>
              </a:spcAft>
              <a:buFontTx/>
              <a:buNone/>
              <a:tabLst/>
              <a:defRPr sz="1800" b="1" kern="1200">
                <a:solidFill>
                  <a:schemeClr val="tx1"/>
                </a:solidFill>
                <a:latin typeface="+mn-lt"/>
                <a:ea typeface="+mn-ea"/>
                <a:cs typeface="+mn-cs"/>
              </a:defRPr>
            </a:lvl1pPr>
            <a:lvl2pPr marL="0" indent="0" algn="l" defTabSz="685800" rtl="0" eaLnBrk="1" latinLnBrk="0" hangingPunct="1">
              <a:lnSpc>
                <a:spcPct val="90000"/>
              </a:lnSpc>
              <a:spcBef>
                <a:spcPts val="0"/>
              </a:spcBef>
              <a:spcAft>
                <a:spcPts val="1200"/>
              </a:spcAft>
              <a:buFontTx/>
              <a:buNone/>
              <a:defRPr sz="1600" kern="1200">
                <a:solidFill>
                  <a:schemeClr val="bg2">
                    <a:lumMod val="50000"/>
                  </a:schemeClr>
                </a:solidFill>
                <a:latin typeface="+mn-lt"/>
                <a:ea typeface="+mn-ea"/>
                <a:cs typeface="+mn-cs"/>
              </a:defRPr>
            </a:lvl2pPr>
            <a:lvl3pPr marL="180000" indent="-180000" algn="l" defTabSz="685800" rtl="0" eaLnBrk="1" latinLnBrk="0" hangingPunct="1">
              <a:lnSpc>
                <a:spcPct val="90000"/>
              </a:lnSpc>
              <a:spcBef>
                <a:spcPts val="0"/>
              </a:spcBef>
              <a:spcAft>
                <a:spcPts val="1200"/>
              </a:spcAft>
              <a:buFont typeface="Arial" charset="0"/>
              <a:buChar char="•"/>
              <a:tabLst/>
              <a:defRPr sz="1600" kern="1200">
                <a:solidFill>
                  <a:schemeClr val="bg2">
                    <a:lumMod val="50000"/>
                  </a:schemeClr>
                </a:solidFill>
                <a:latin typeface="+mn-lt"/>
                <a:ea typeface="+mn-ea"/>
                <a:cs typeface="+mn-cs"/>
              </a:defRPr>
            </a:lvl3pPr>
            <a:lvl4pPr marL="360000" indent="-180000" algn="l" defTabSz="685800" rtl="0" eaLnBrk="1" latinLnBrk="0" hangingPunct="1">
              <a:lnSpc>
                <a:spcPct val="90000"/>
              </a:lnSpc>
              <a:spcBef>
                <a:spcPts val="0"/>
              </a:spcBef>
              <a:spcAft>
                <a:spcPts val="1200"/>
              </a:spcAft>
              <a:buFont typeface="Arial" charset="0"/>
              <a:buChar char="•"/>
              <a:defRPr sz="1600" kern="1200">
                <a:solidFill>
                  <a:schemeClr val="bg2">
                    <a:lumMod val="50000"/>
                  </a:schemeClr>
                </a:solidFill>
                <a:latin typeface="+mn-lt"/>
                <a:ea typeface="+mn-ea"/>
                <a:cs typeface="+mn-cs"/>
              </a:defRPr>
            </a:lvl4pPr>
            <a:lvl5pPr marL="1371600" indent="0" algn="l" defTabSz="685800" rtl="0" eaLnBrk="1" latinLnBrk="0" hangingPunct="1">
              <a:lnSpc>
                <a:spcPct val="100000"/>
              </a:lnSpc>
              <a:spcBef>
                <a:spcPts val="375"/>
              </a:spcBef>
              <a:buFontTx/>
              <a:buNone/>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r>
              <a:rPr lang="en-US" sz="2400" dirty="0">
                <a:solidFill>
                  <a:srgbClr val="0797A9"/>
                </a:solidFill>
                <a:latin typeface="FSP DEMO - Greycliff CF"/>
              </a:rPr>
              <a:t>Wellbeing While Waiting Team</a:t>
            </a:r>
            <a:endParaRPr lang="en-US" sz="2400" b="1" i="0" u="none" strike="noStrike" kern="1200" cap="none" spc="0" normalizeH="0" baseline="0" noProof="0" dirty="0">
              <a:ln>
                <a:noFill/>
              </a:ln>
              <a:solidFill>
                <a:srgbClr val="0797A9"/>
              </a:solidFill>
              <a:effectLst/>
              <a:uLnTx/>
              <a:uFillTx/>
              <a:latin typeface="FSP DEMO - Greycliff CF" pitchFamily="2" charset="0"/>
            </a:endParaRPr>
          </a:p>
        </p:txBody>
      </p:sp>
      <p:sp>
        <p:nvSpPr>
          <p:cNvPr id="6" name="TextBox 1">
            <a:extLst>
              <a:ext uri="{FF2B5EF4-FFF2-40B4-BE49-F238E27FC236}">
                <a16:creationId xmlns:a16="http://schemas.microsoft.com/office/drawing/2014/main" id="{DC79F07E-B732-A175-2F89-B63214B28915}"/>
              </a:ext>
            </a:extLst>
          </p:cNvPr>
          <p:cNvSpPr txBox="1"/>
          <p:nvPr/>
        </p:nvSpPr>
        <p:spPr>
          <a:xfrm>
            <a:off x="6417575" y="2261515"/>
            <a:ext cx="1335471"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Light" panose="020F0302020204030204"/>
                <a:ea typeface="+mn-ea"/>
                <a:cs typeface="+mn-cs"/>
              </a:rPr>
              <a:t>Rachel Marshall</a:t>
            </a:r>
            <a:endParaRPr kumimoji="0" lang="en-GB" sz="1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2" name="Picture 11" descr="Member Only Event">
            <a:extLst>
              <a:ext uri="{FF2B5EF4-FFF2-40B4-BE49-F238E27FC236}">
                <a16:creationId xmlns:a16="http://schemas.microsoft.com/office/drawing/2014/main" id="{0CBC670E-1E9B-8031-A347-AE7B7C4C88A5}"/>
              </a:ext>
            </a:extLst>
          </p:cNvPr>
          <p:cNvPicPr>
            <a:picLocks noChangeAspect="1"/>
          </p:cNvPicPr>
          <p:nvPr/>
        </p:nvPicPr>
        <p:blipFill rotWithShape="1">
          <a:blip r:embed="rId10"/>
          <a:srcRect l="9116"/>
          <a:stretch/>
        </p:blipFill>
        <p:spPr>
          <a:xfrm>
            <a:off x="6572333" y="1166770"/>
            <a:ext cx="1023218" cy="1125847"/>
          </a:xfrm>
          <a:prstGeom prst="rect">
            <a:avLst/>
          </a:prstGeom>
        </p:spPr>
      </p:pic>
      <p:pic>
        <p:nvPicPr>
          <p:cNvPr id="18" name="Picture 17" descr="A person taking a selfie&#10;&#10;Description automatically generated">
            <a:extLst>
              <a:ext uri="{FF2B5EF4-FFF2-40B4-BE49-F238E27FC236}">
                <a16:creationId xmlns:a16="http://schemas.microsoft.com/office/drawing/2014/main" id="{4575EF07-BB24-8C45-85CA-7B8B9D262054}"/>
              </a:ext>
            </a:extLst>
          </p:cNvPr>
          <p:cNvPicPr>
            <a:picLocks noChangeAspect="1"/>
          </p:cNvPicPr>
          <p:nvPr/>
        </p:nvPicPr>
        <p:blipFill rotWithShape="1">
          <a:blip r:embed="rId11"/>
          <a:srcRect l="5150" r="6019"/>
          <a:stretch/>
        </p:blipFill>
        <p:spPr>
          <a:xfrm>
            <a:off x="7457510" y="4582915"/>
            <a:ext cx="1005206" cy="1212092"/>
          </a:xfrm>
          <a:prstGeom prst="rect">
            <a:avLst/>
          </a:prstGeom>
        </p:spPr>
      </p:pic>
      <p:pic>
        <p:nvPicPr>
          <p:cNvPr id="1026" name="Picture 2">
            <a:extLst>
              <a:ext uri="{FF2B5EF4-FFF2-40B4-BE49-F238E27FC236}">
                <a16:creationId xmlns:a16="http://schemas.microsoft.com/office/drawing/2014/main" id="{0EDCEC29-D69D-A244-B862-ECBA235DDC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74366" y="4687012"/>
            <a:ext cx="969775" cy="1157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2A26140-6611-F54B-B12A-FAF49287949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0775"/>
          <a:stretch/>
        </p:blipFill>
        <p:spPr bwMode="auto">
          <a:xfrm>
            <a:off x="4288049" y="4651000"/>
            <a:ext cx="1060752" cy="12257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5D69ACD-B62F-5F43-969A-C383968C80E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0162" b="8722"/>
          <a:stretch/>
        </p:blipFill>
        <p:spPr bwMode="auto">
          <a:xfrm>
            <a:off x="2037976" y="1154861"/>
            <a:ext cx="966367" cy="10991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28D0833-35EB-574E-8E09-8C03CFFB138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6767" r="8077"/>
          <a:stretch/>
        </p:blipFill>
        <p:spPr bwMode="auto">
          <a:xfrm>
            <a:off x="5054190" y="2953009"/>
            <a:ext cx="1087949" cy="120140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hoto of Dr Daniel Hayes">
            <a:extLst>
              <a:ext uri="{FF2B5EF4-FFF2-40B4-BE49-F238E27FC236}">
                <a16:creationId xmlns:a16="http://schemas.microsoft.com/office/drawing/2014/main" id="{0A2824A2-9155-3F4E-A7D7-5486E62523A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7672" r="6043"/>
          <a:stretch/>
        </p:blipFill>
        <p:spPr bwMode="auto">
          <a:xfrm>
            <a:off x="5067352" y="1163264"/>
            <a:ext cx="971426" cy="112584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455C5439-ACF5-5742-8DEB-2AE807472482}"/>
              </a:ext>
            </a:extLst>
          </p:cNvPr>
          <p:cNvPicPr>
            <a:picLocks noChangeAspect="1"/>
          </p:cNvPicPr>
          <p:nvPr/>
        </p:nvPicPr>
        <p:blipFill rotWithShape="1">
          <a:blip r:embed="rId17"/>
          <a:srcRect l="-1" r="7488"/>
          <a:stretch/>
        </p:blipFill>
        <p:spPr>
          <a:xfrm>
            <a:off x="6572650" y="2968997"/>
            <a:ext cx="1115952" cy="1214313"/>
          </a:xfrm>
          <a:prstGeom prst="rect">
            <a:avLst/>
          </a:prstGeom>
        </p:spPr>
      </p:pic>
      <p:sp>
        <p:nvSpPr>
          <p:cNvPr id="83" name="TextBox 82">
            <a:extLst>
              <a:ext uri="{FF2B5EF4-FFF2-40B4-BE49-F238E27FC236}">
                <a16:creationId xmlns:a16="http://schemas.microsoft.com/office/drawing/2014/main" id="{8340D994-8269-6647-A7E5-BE6BAA200F4F}"/>
              </a:ext>
            </a:extLst>
          </p:cNvPr>
          <p:cNvSpPr txBox="1"/>
          <p:nvPr/>
        </p:nvSpPr>
        <p:spPr>
          <a:xfrm>
            <a:off x="8062993" y="4151877"/>
            <a:ext cx="984054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Light" panose="020F0302020204030204"/>
                <a:ea typeface="+mn-ea"/>
                <a:cs typeface="+mn-cs"/>
              </a:rPr>
              <a:t> </a:t>
            </a:r>
            <a:endParaRPr kumimoji="0" lang="en-GB" sz="1400" b="0" i="0" u="none" strike="noStrike" kern="1200" cap="none" spc="0" normalizeH="0" baseline="0" noProof="0">
              <a:ln>
                <a:noFill/>
              </a:ln>
              <a:solidFill>
                <a:srgbClr val="000000"/>
              </a:solidFill>
              <a:effectLst/>
              <a:uLnTx/>
              <a:uFillTx/>
              <a:latin typeface="Calibri Light" panose="020F0302020204030204"/>
              <a:ea typeface="Calibri Light" panose="020F0302020204030204"/>
              <a:cs typeface="Calibri Light" panose="020F0302020204030204"/>
            </a:endParaRPr>
          </a:p>
        </p:txBody>
      </p:sp>
      <p:sp>
        <p:nvSpPr>
          <p:cNvPr id="2" name="TextBox 1">
            <a:extLst>
              <a:ext uri="{FF2B5EF4-FFF2-40B4-BE49-F238E27FC236}">
                <a16:creationId xmlns:a16="http://schemas.microsoft.com/office/drawing/2014/main" id="{0AD2FBC6-FBB6-3ACC-3C94-2FC50297C765}"/>
              </a:ext>
            </a:extLst>
          </p:cNvPr>
          <p:cNvSpPr txBox="1"/>
          <p:nvPr/>
        </p:nvSpPr>
        <p:spPr>
          <a:xfrm>
            <a:off x="3367769" y="806661"/>
            <a:ext cx="3049359" cy="646331"/>
          </a:xfrm>
          <a:prstGeom prst="rect">
            <a:avLst/>
          </a:prstGeom>
          <a:noFill/>
        </p:spPr>
        <p:txBody>
          <a:bodyPr wrap="square" lIns="91440" tIns="45720" rIns="91440" bIns="45720" rtlCol="0" anchor="t">
            <a:spAutoFit/>
          </a:bodyPr>
          <a:lstStyle/>
          <a:p>
            <a:pPr eaLnBrk="0" fontAlgn="base" hangingPunct="0">
              <a:spcBef>
                <a:spcPct val="0"/>
              </a:spcBef>
              <a:spcAft>
                <a:spcPct val="0"/>
              </a:spcAft>
              <a:defRPr/>
            </a:pPr>
            <a:r>
              <a:rPr lang="en-GB" b="1" dirty="0">
                <a:solidFill>
                  <a:srgbClr val="000000"/>
                </a:solidFill>
                <a:latin typeface="FSP DEMO - Greycliff CF"/>
              </a:rPr>
              <a:t>Principal Research Fellows</a:t>
            </a:r>
            <a:endParaRPr kumimoji="0" lang="en-GB" sz="1800" b="1" i="0" u="none" strike="noStrike" kern="1200" cap="none" spc="0" normalizeH="0" baseline="0" noProof="0" dirty="0">
              <a:ln>
                <a:noFill/>
              </a:ln>
              <a:solidFill>
                <a:srgbClr val="000000"/>
              </a:solidFill>
              <a:effectLst/>
              <a:uLnTx/>
              <a:uFillTx/>
              <a:latin typeface="FSP DEMO - Greycliff CF"/>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FSP DEMO - Greycliff CF"/>
              <a:ea typeface="+mn-ea"/>
              <a:cs typeface="+mn-cs"/>
            </a:endParaRPr>
          </a:p>
        </p:txBody>
      </p:sp>
      <p:sp>
        <p:nvSpPr>
          <p:cNvPr id="9" name="TextBox 8">
            <a:extLst>
              <a:ext uri="{FF2B5EF4-FFF2-40B4-BE49-F238E27FC236}">
                <a16:creationId xmlns:a16="http://schemas.microsoft.com/office/drawing/2014/main" id="{17A0B942-2A47-621C-37E3-C2106D2AFF74}"/>
              </a:ext>
            </a:extLst>
          </p:cNvPr>
          <p:cNvSpPr txBox="1"/>
          <p:nvPr/>
        </p:nvSpPr>
        <p:spPr>
          <a:xfrm>
            <a:off x="3741415" y="4276721"/>
            <a:ext cx="4383524" cy="369332"/>
          </a:xfrm>
          <a:prstGeom prst="rect">
            <a:avLst/>
          </a:prstGeom>
          <a:noFill/>
        </p:spPr>
        <p:txBody>
          <a:bodyPr wrap="square" lIns="91440" tIns="45720" rIns="91440" bIns="45720" rtlCol="0" anchor="t">
            <a:spAutoFit/>
          </a:bodyPr>
          <a:lstStyle/>
          <a:p>
            <a:pPr eaLnBrk="0" fontAlgn="base" hangingPunct="0">
              <a:spcBef>
                <a:spcPct val="0"/>
              </a:spcBef>
              <a:spcAft>
                <a:spcPct val="0"/>
              </a:spcAft>
              <a:defRPr/>
            </a:pPr>
            <a:r>
              <a:rPr kumimoji="0" lang="en-GB" sz="1800" b="1" i="0" u="none" strike="noStrike" kern="1200" cap="none" spc="0" normalizeH="0" baseline="0" noProof="0" dirty="0">
                <a:ln>
                  <a:noFill/>
                </a:ln>
                <a:solidFill>
                  <a:srgbClr val="000000"/>
                </a:solidFill>
                <a:effectLst/>
                <a:uLnTx/>
                <a:uFillTx/>
                <a:latin typeface="FSP DEMO - Greycliff CF"/>
              </a:rPr>
              <a:t>Research </a:t>
            </a:r>
            <a:r>
              <a:rPr lang="en-GB" b="1" dirty="0">
                <a:solidFill>
                  <a:srgbClr val="000000"/>
                </a:solidFill>
                <a:latin typeface="FSP DEMO - Greycliff CF"/>
              </a:rPr>
              <a:t>Assistants and Link Workers</a:t>
            </a:r>
            <a:endParaRPr kumimoji="0" lang="en-GB" sz="1800" b="1" i="0" u="none" strike="noStrike" kern="1200" cap="none" spc="0" normalizeH="0" baseline="0" noProof="0" dirty="0">
              <a:ln>
                <a:noFill/>
              </a:ln>
              <a:solidFill>
                <a:srgbClr val="000000"/>
              </a:solidFill>
              <a:effectLst/>
              <a:uLnTx/>
              <a:uFillTx/>
              <a:latin typeface="FSP DEMO - Greycliff CF"/>
            </a:endParaRPr>
          </a:p>
        </p:txBody>
      </p:sp>
    </p:spTree>
    <p:extLst>
      <p:ext uri="{BB962C8B-B14F-4D97-AF65-F5344CB8AC3E}">
        <p14:creationId xmlns:p14="http://schemas.microsoft.com/office/powerpoint/2010/main" val="2744146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669A99-15D9-5315-9E7B-01D590A80A71}"/>
              </a:ext>
            </a:extLst>
          </p:cNvPr>
          <p:cNvPicPr>
            <a:picLocks noChangeAspect="1"/>
          </p:cNvPicPr>
          <p:nvPr/>
        </p:nvPicPr>
        <p:blipFill>
          <a:blip r:embed="rId3"/>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A685E3E5-330D-9824-97BB-1C6D67D78871}"/>
              </a:ext>
            </a:extLst>
          </p:cNvPr>
          <p:cNvPicPr>
            <a:picLocks noChangeAspect="1"/>
          </p:cNvPicPr>
          <p:nvPr/>
        </p:nvPicPr>
        <p:blipFill>
          <a:blip r:embed="rId4"/>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C9064E22-EB0F-3FA3-DCB9-D34A28757581}"/>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3E26F4F-5A61-C538-D28E-C1CB564B48DE}"/>
              </a:ext>
            </a:extLst>
          </p:cNvPr>
          <p:cNvPicPr>
            <a:picLocks noChangeAspect="1"/>
          </p:cNvPicPr>
          <p:nvPr/>
        </p:nvPicPr>
        <p:blipFill>
          <a:blip r:embed="rId5"/>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BDCD2198-7B9B-7A50-80CA-2B4FAE2262AD}"/>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FE094E4-012B-FDDC-5A16-B92DE28C002D}"/>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A6BFFC2-B99F-DCB7-88A3-61B6292EF251}"/>
              </a:ext>
            </a:extLst>
          </p:cNvPr>
          <p:cNvSpPr txBox="1"/>
          <p:nvPr/>
        </p:nvSpPr>
        <p:spPr>
          <a:xfrm>
            <a:off x="344542" y="269351"/>
            <a:ext cx="5120056" cy="523220"/>
          </a:xfrm>
          <a:prstGeom prst="rect">
            <a:avLst/>
          </a:prstGeom>
          <a:noFill/>
        </p:spPr>
        <p:txBody>
          <a:bodyPr wrap="none" rtlCol="0">
            <a:spAutoFit/>
          </a:bodyPr>
          <a:lstStyle/>
          <a:p>
            <a:r>
              <a:rPr lang="en-GB" sz="2800" dirty="0">
                <a:solidFill>
                  <a:srgbClr val="0097A9"/>
                </a:solidFill>
              </a:rPr>
              <a:t>Wellbeing While Waiting: Method</a:t>
            </a:r>
          </a:p>
        </p:txBody>
      </p:sp>
      <p:sp>
        <p:nvSpPr>
          <p:cNvPr id="4" name="TextBox 3">
            <a:extLst>
              <a:ext uri="{FF2B5EF4-FFF2-40B4-BE49-F238E27FC236}">
                <a16:creationId xmlns:a16="http://schemas.microsoft.com/office/drawing/2014/main" id="{D8D14CAC-D39E-B108-9055-202FF80E225A}"/>
              </a:ext>
            </a:extLst>
          </p:cNvPr>
          <p:cNvSpPr txBox="1"/>
          <p:nvPr/>
        </p:nvSpPr>
        <p:spPr>
          <a:xfrm>
            <a:off x="407581" y="1012954"/>
            <a:ext cx="11425154" cy="369332"/>
          </a:xfrm>
          <a:prstGeom prst="rect">
            <a:avLst/>
          </a:prstGeom>
          <a:noFill/>
        </p:spPr>
        <p:txBody>
          <a:bodyPr wrap="square" rtlCol="0">
            <a:spAutoFit/>
          </a:bodyPr>
          <a:lstStyle/>
          <a:p>
            <a:pPr marL="285750" indent="-285750">
              <a:buFont typeface="Wingdings" panose="05000000000000000000" pitchFamily="2" charset="2"/>
              <a:buChar char="Ø"/>
            </a:pPr>
            <a:r>
              <a:rPr lang="en-GB" dirty="0">
                <a:solidFill>
                  <a:srgbClr val="0797A9"/>
                </a:solidFill>
              </a:rPr>
              <a:t>Setting: </a:t>
            </a:r>
            <a:r>
              <a:rPr lang="en-GB" dirty="0"/>
              <a:t>11 CAMHS sites across England.</a:t>
            </a:r>
          </a:p>
        </p:txBody>
      </p:sp>
      <p:pic>
        <p:nvPicPr>
          <p:cNvPr id="3" name="Picture 2">
            <a:extLst>
              <a:ext uri="{FF2B5EF4-FFF2-40B4-BE49-F238E27FC236}">
                <a16:creationId xmlns:a16="http://schemas.microsoft.com/office/drawing/2014/main" id="{754A5A1A-C2D7-ADFF-553F-E948F48FA8B0}"/>
              </a:ext>
            </a:extLst>
          </p:cNvPr>
          <p:cNvPicPr>
            <a:picLocks noChangeAspect="1"/>
          </p:cNvPicPr>
          <p:nvPr/>
        </p:nvPicPr>
        <p:blipFill>
          <a:blip r:embed="rId6"/>
          <a:srcRect t="7945"/>
          <a:stretch/>
        </p:blipFill>
        <p:spPr>
          <a:xfrm>
            <a:off x="3347468" y="1691017"/>
            <a:ext cx="8485267" cy="4409841"/>
          </a:xfrm>
          <a:prstGeom prst="rect">
            <a:avLst/>
          </a:prstGeom>
        </p:spPr>
      </p:pic>
    </p:spTree>
    <p:extLst>
      <p:ext uri="{BB962C8B-B14F-4D97-AF65-F5344CB8AC3E}">
        <p14:creationId xmlns:p14="http://schemas.microsoft.com/office/powerpoint/2010/main" val="3940682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274CB-B30F-B5BC-D2A5-55BCFAADDD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721ACC4-9B05-CEE1-25AA-6FCC395360C8}"/>
              </a:ext>
            </a:extLst>
          </p:cNvPr>
          <p:cNvPicPr>
            <a:picLocks noChangeAspect="1"/>
          </p:cNvPicPr>
          <p:nvPr/>
        </p:nvPicPr>
        <p:blipFill>
          <a:blip r:embed="rId3"/>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2A7EF738-B53E-B80B-A170-802D79AA9B57}"/>
              </a:ext>
            </a:extLst>
          </p:cNvPr>
          <p:cNvPicPr>
            <a:picLocks noChangeAspect="1"/>
          </p:cNvPicPr>
          <p:nvPr/>
        </p:nvPicPr>
        <p:blipFill>
          <a:blip r:embed="rId4"/>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82FDE438-E656-8D71-3188-7011B6634083}"/>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8F5547A-9C5A-7597-360D-9807B7296123}"/>
              </a:ext>
            </a:extLst>
          </p:cNvPr>
          <p:cNvPicPr>
            <a:picLocks noChangeAspect="1"/>
          </p:cNvPicPr>
          <p:nvPr/>
        </p:nvPicPr>
        <p:blipFill>
          <a:blip r:embed="rId5"/>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9307E4CE-7850-925F-40CC-1538F88E3198}"/>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4D1062-125A-C38A-75AE-BDF460D1E190}"/>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2A9700F-9DD7-1FE0-DFD5-8C27E8C283CF}"/>
              </a:ext>
            </a:extLst>
          </p:cNvPr>
          <p:cNvSpPr txBox="1"/>
          <p:nvPr/>
        </p:nvSpPr>
        <p:spPr>
          <a:xfrm>
            <a:off x="344542" y="269351"/>
            <a:ext cx="5120056" cy="523220"/>
          </a:xfrm>
          <a:prstGeom prst="rect">
            <a:avLst/>
          </a:prstGeom>
          <a:noFill/>
        </p:spPr>
        <p:txBody>
          <a:bodyPr wrap="none" rtlCol="0">
            <a:spAutoFit/>
          </a:bodyPr>
          <a:lstStyle/>
          <a:p>
            <a:r>
              <a:rPr lang="en-GB" sz="2800" dirty="0">
                <a:solidFill>
                  <a:srgbClr val="0097A9"/>
                </a:solidFill>
              </a:rPr>
              <a:t>Wellbeing While Waiting: Method</a:t>
            </a:r>
          </a:p>
        </p:txBody>
      </p:sp>
      <p:sp>
        <p:nvSpPr>
          <p:cNvPr id="4" name="TextBox 3">
            <a:extLst>
              <a:ext uri="{FF2B5EF4-FFF2-40B4-BE49-F238E27FC236}">
                <a16:creationId xmlns:a16="http://schemas.microsoft.com/office/drawing/2014/main" id="{894309CC-A2C1-0861-32FC-5405B4088973}"/>
              </a:ext>
            </a:extLst>
          </p:cNvPr>
          <p:cNvSpPr txBox="1"/>
          <p:nvPr/>
        </p:nvSpPr>
        <p:spPr>
          <a:xfrm>
            <a:off x="407581" y="1012954"/>
            <a:ext cx="11425154" cy="483209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GB" dirty="0">
                <a:solidFill>
                  <a:srgbClr val="0797A9"/>
                </a:solidFill>
              </a:rPr>
              <a:t>Setting: </a:t>
            </a:r>
            <a:r>
              <a:rPr lang="en-GB" dirty="0"/>
              <a:t>11 CAMHS sites across England.</a:t>
            </a:r>
          </a:p>
          <a:p>
            <a:pPr marL="285750" indent="-285750">
              <a:buFont typeface="Wingdings" panose="05000000000000000000" pitchFamily="2" charset="2"/>
              <a:buChar char="Ø"/>
            </a:pPr>
            <a:endParaRPr lang="en-GB">
              <a:solidFill>
                <a:srgbClr val="0797A9"/>
              </a:solidFill>
            </a:endParaRPr>
          </a:p>
          <a:p>
            <a:pPr marL="285750" indent="-285750">
              <a:buFont typeface="Wingdings" panose="05000000000000000000" pitchFamily="2" charset="2"/>
              <a:buChar char="Ø"/>
            </a:pPr>
            <a:r>
              <a:rPr lang="en-GB" dirty="0">
                <a:solidFill>
                  <a:srgbClr val="0797A9"/>
                </a:solidFill>
              </a:rPr>
              <a:t>Schedule: </a:t>
            </a:r>
            <a:r>
              <a:rPr lang="en-GB" dirty="0"/>
              <a:t>Recruitment ran from May 2023 to March 2025</a:t>
            </a:r>
            <a:r>
              <a:rPr lang="en-GB" sz="2000" dirty="0"/>
              <a:t>.</a:t>
            </a:r>
            <a:endParaRPr lang="en-GB">
              <a:solidFill>
                <a:srgbClr val="0797A9"/>
              </a:solidFill>
            </a:endParaRPr>
          </a:p>
          <a:p>
            <a:endParaRPr lang="en-GB">
              <a:solidFill>
                <a:srgbClr val="0797A9"/>
              </a:solidFill>
            </a:endParaRPr>
          </a:p>
          <a:p>
            <a:pPr marL="285750" indent="-285750">
              <a:buFont typeface="Wingdings" panose="05000000000000000000" pitchFamily="2" charset="2"/>
              <a:buChar char="Ø"/>
            </a:pPr>
            <a:r>
              <a:rPr lang="en-GB" dirty="0">
                <a:solidFill>
                  <a:srgbClr val="0797A9"/>
                </a:solidFill>
              </a:rPr>
              <a:t>Participants: </a:t>
            </a:r>
            <a:r>
              <a:rPr lang="en-GB" dirty="0"/>
              <a:t>568 CYP (224 Control and 344 Intervention) who:</a:t>
            </a:r>
          </a:p>
          <a:p>
            <a:pPr marL="800100" lvl="1" indent="-342900">
              <a:buFont typeface="+mj-lt"/>
              <a:buAutoNum type="arabicPeriod"/>
            </a:pPr>
            <a:r>
              <a:rPr lang="en-GB" dirty="0"/>
              <a:t>were aged 11-18 years old</a:t>
            </a:r>
          </a:p>
          <a:p>
            <a:pPr marL="800100" lvl="1" indent="-342900">
              <a:buFont typeface="+mj-lt"/>
              <a:buAutoNum type="arabicPeriod"/>
            </a:pPr>
            <a:r>
              <a:rPr lang="en-GB" dirty="0"/>
              <a:t>had capacity to give assent (11-15 year olds) or consent (16-18 year olds) </a:t>
            </a:r>
          </a:p>
          <a:p>
            <a:pPr marL="800100" lvl="1" indent="-342900">
              <a:buFont typeface="+mj-lt"/>
              <a:buAutoNum type="arabicPeriod"/>
            </a:pPr>
            <a:r>
              <a:rPr lang="en-GB" dirty="0"/>
              <a:t>who have been on the waiting list for CAMHS treatment for </a:t>
            </a:r>
            <a:r>
              <a:rPr lang="en-GB" b="1" dirty="0"/>
              <a:t>less than one month</a:t>
            </a:r>
            <a:r>
              <a:rPr lang="en-GB" dirty="0"/>
              <a:t>. </a:t>
            </a:r>
          </a:p>
          <a:p>
            <a:pPr marL="800100" lvl="1" indent="-342900">
              <a:buFont typeface="+mj-lt"/>
              <a:buAutoNum type="arabicPeriod"/>
            </a:pPr>
            <a:r>
              <a:rPr lang="en-GB" dirty="0"/>
              <a:t>who were RAG-rated as green/low amber. </a:t>
            </a:r>
          </a:p>
          <a:p>
            <a:pPr marL="800100" lvl="1" indent="-342900">
              <a:buFont typeface="+mj-lt"/>
              <a:buAutoNum type="arabicPeriod"/>
            </a:pPr>
            <a:r>
              <a:rPr lang="en-GB" dirty="0"/>
              <a:t>we </a:t>
            </a:r>
            <a:r>
              <a:rPr lang="en-GB" b="1" u="sng" dirty="0"/>
              <a:t>did not </a:t>
            </a:r>
            <a:r>
              <a:rPr lang="en-GB" dirty="0"/>
              <a:t>recruit CYP with eating disorders, psychosis or severe and complex difficulties (judged by the assessing clinician).</a:t>
            </a:r>
          </a:p>
          <a:p>
            <a:endParaRPr lang="en-GB"/>
          </a:p>
          <a:p>
            <a:pPr marL="285750" indent="-285750">
              <a:buFont typeface="Wingdings" panose="05000000000000000000" pitchFamily="2" charset="2"/>
              <a:buChar char="Ø"/>
            </a:pPr>
            <a:r>
              <a:rPr lang="en-GB" dirty="0">
                <a:solidFill>
                  <a:srgbClr val="0797A9"/>
                </a:solidFill>
              </a:rPr>
              <a:t>Control group: </a:t>
            </a:r>
            <a:r>
              <a:rPr lang="en-GB" dirty="0"/>
              <a:t>Prior to the Social Prescribing pathways going live, a smaller control group of CYP on the waiting list for CAMHS treatment were recruited, who do not currently have access to Social Prescribing.</a:t>
            </a:r>
          </a:p>
          <a:p>
            <a:endParaRPr lang="en-GB"/>
          </a:p>
          <a:p>
            <a:pPr marL="285750" indent="-285750">
              <a:buFont typeface="Wingdings" panose="05000000000000000000" pitchFamily="2" charset="2"/>
              <a:buChar char="Ø"/>
            </a:pPr>
            <a:r>
              <a:rPr lang="en-GB" dirty="0">
                <a:solidFill>
                  <a:srgbClr val="0797A9"/>
                </a:solidFill>
                <a:latin typeface="FSP DEMO - Greycliff CF Medium"/>
              </a:rPr>
              <a:t>Data collection:</a:t>
            </a:r>
            <a:r>
              <a:rPr lang="en-GB" dirty="0">
                <a:solidFill>
                  <a:srgbClr val="000000"/>
                </a:solidFill>
                <a:latin typeface="Aptos"/>
              </a:rPr>
              <a:t> </a:t>
            </a:r>
            <a:r>
              <a:rPr lang="en-GB" dirty="0"/>
              <a:t>Quantitative measures included: Strengths and Difficulties (SDQ), Depression and Anxiety (RCADS), Stress (PSS), Resilience (Student Resilience Survey), Wellbeing metrics (ONS 3)</a:t>
            </a:r>
          </a:p>
        </p:txBody>
      </p:sp>
    </p:spTree>
    <p:extLst>
      <p:ext uri="{BB962C8B-B14F-4D97-AF65-F5344CB8AC3E}">
        <p14:creationId xmlns:p14="http://schemas.microsoft.com/office/powerpoint/2010/main" val="2736157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78402-818E-2D9D-67D8-287CADF85A02}"/>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2D0773CA-0612-9B44-097D-E7C7B639900A}"/>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A041A81-E89F-9868-8297-06EAAF5261F1}"/>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86A00C85-AE4C-030A-9082-F859DD6AEA98}"/>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35B9B135-B252-DDCB-4E7B-5315D435D704}"/>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141A632-2441-4ECD-F2E8-15A1F11BC0EA}"/>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444932FF-06DB-E494-915C-1BD6119A40C1}"/>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E262B7-0986-D4B8-20AD-B190A2E8E8C6}"/>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1C07AC3-D80D-7555-FBA9-D705014D3B29}"/>
              </a:ext>
            </a:extLst>
          </p:cNvPr>
          <p:cNvSpPr txBox="1"/>
          <p:nvPr/>
        </p:nvSpPr>
        <p:spPr>
          <a:xfrm>
            <a:off x="854905" y="576729"/>
            <a:ext cx="8081828" cy="523220"/>
          </a:xfrm>
          <a:prstGeom prst="rect">
            <a:avLst/>
          </a:prstGeom>
          <a:noFill/>
        </p:spPr>
        <p:txBody>
          <a:bodyPr wrap="none" rtlCol="0">
            <a:spAutoFit/>
          </a:bodyPr>
          <a:lstStyle/>
          <a:p>
            <a:r>
              <a:rPr lang="en-GB" sz="2800" dirty="0">
                <a:solidFill>
                  <a:srgbClr val="0097A9"/>
                </a:solidFill>
                <a:latin typeface="FSP DEMO - Gryclff CF xtr Bld" pitchFamily="50" charset="0"/>
              </a:rPr>
              <a:t>Wellbeing While Waiting: Social Prescribing in practice</a:t>
            </a:r>
          </a:p>
        </p:txBody>
      </p:sp>
      <p:sp>
        <p:nvSpPr>
          <p:cNvPr id="4" name="Content Placeholder 28">
            <a:extLst>
              <a:ext uri="{FF2B5EF4-FFF2-40B4-BE49-F238E27FC236}">
                <a16:creationId xmlns:a16="http://schemas.microsoft.com/office/drawing/2014/main" id="{FF17E2E9-3DB8-5088-7CA3-D2DA007A1F7F}"/>
              </a:ext>
            </a:extLst>
          </p:cNvPr>
          <p:cNvSpPr txBox="1">
            <a:spLocks/>
          </p:cNvSpPr>
          <p:nvPr/>
        </p:nvSpPr>
        <p:spPr>
          <a:xfrm>
            <a:off x="407581" y="1358203"/>
            <a:ext cx="4883887" cy="98110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A </a:t>
            </a:r>
            <a:r>
              <a:rPr lang="en-GB" b="1" dirty="0"/>
              <a:t>snapshot</a:t>
            </a:r>
            <a:r>
              <a:rPr lang="en-GB" dirty="0"/>
              <a:t> of the interests &amp; hobbies of the young people aged 11-18 we’ve worked with:</a:t>
            </a:r>
          </a:p>
          <a:p>
            <a:endParaRPr lang="en-GB"/>
          </a:p>
          <a:p>
            <a:endParaRPr lang="en-GB"/>
          </a:p>
        </p:txBody>
      </p:sp>
      <p:pic>
        <p:nvPicPr>
          <p:cNvPr id="9" name="Picture 8" descr="A close up of words&#10;&#10;Description automatically generated">
            <a:extLst>
              <a:ext uri="{FF2B5EF4-FFF2-40B4-BE49-F238E27FC236}">
                <a16:creationId xmlns:a16="http://schemas.microsoft.com/office/drawing/2014/main" id="{F1B6D989-CE31-2332-37BD-DC7A0672E27B}"/>
              </a:ext>
            </a:extLst>
          </p:cNvPr>
          <p:cNvPicPr>
            <a:picLocks noChangeAspect="1"/>
          </p:cNvPicPr>
          <p:nvPr/>
        </p:nvPicPr>
        <p:blipFill>
          <a:blip r:embed="rId7"/>
          <a:stretch>
            <a:fillRect/>
          </a:stretch>
        </p:blipFill>
        <p:spPr>
          <a:xfrm>
            <a:off x="2798520" y="2221298"/>
            <a:ext cx="7585945" cy="4059973"/>
          </a:xfrm>
          <a:prstGeom prst="rect">
            <a:avLst/>
          </a:prstGeom>
        </p:spPr>
      </p:pic>
    </p:spTree>
    <p:extLst>
      <p:ext uri="{BB962C8B-B14F-4D97-AF65-F5344CB8AC3E}">
        <p14:creationId xmlns:p14="http://schemas.microsoft.com/office/powerpoint/2010/main" val="1443783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CE758-336F-73D8-731F-E5E725293D3E}"/>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6DCB44C7-215C-D786-5384-0852745E33FE}"/>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403E7DB-E3D0-DFB2-A40B-A6B7391BDE33}"/>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D60705A9-A0D5-1399-A75F-B2627429928B}"/>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A9D70B6C-73A0-6042-78D0-0BF8C3879AA6}"/>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5770A11-7763-11F5-0B7A-D7A0073984CB}"/>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BE5192D8-DD00-EF9D-CF95-0CF8A61A3E14}"/>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C5108A-E4F1-9045-2C0A-8A90678D727B}"/>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54677FD-66B1-75B5-A172-838F6C24CBDF}"/>
              </a:ext>
            </a:extLst>
          </p:cNvPr>
          <p:cNvSpPr txBox="1"/>
          <p:nvPr/>
        </p:nvSpPr>
        <p:spPr>
          <a:xfrm>
            <a:off x="854905" y="576729"/>
            <a:ext cx="10734221" cy="523220"/>
          </a:xfrm>
          <a:prstGeom prst="rect">
            <a:avLst/>
          </a:prstGeom>
          <a:noFill/>
        </p:spPr>
        <p:txBody>
          <a:bodyPr wrap="none" rtlCol="0">
            <a:spAutoFit/>
          </a:bodyPr>
          <a:lstStyle/>
          <a:p>
            <a:r>
              <a:rPr lang="en-GB" sz="2800" dirty="0">
                <a:solidFill>
                  <a:srgbClr val="0097A9"/>
                </a:solidFill>
                <a:latin typeface="FSP DEMO - Gryclff CF xtr Bld" pitchFamily="50" charset="0"/>
              </a:rPr>
              <a:t>Wellbeing While Waiting: Social Prescribing in practice (remote sessions)</a:t>
            </a:r>
          </a:p>
        </p:txBody>
      </p:sp>
      <p:sp>
        <p:nvSpPr>
          <p:cNvPr id="3" name="Rectangle: Rounded Corners 20">
            <a:extLst>
              <a:ext uri="{FF2B5EF4-FFF2-40B4-BE49-F238E27FC236}">
                <a16:creationId xmlns:a16="http://schemas.microsoft.com/office/drawing/2014/main" id="{E79CF070-FC7C-0919-229B-D786D05FD3CB}"/>
              </a:ext>
            </a:extLst>
          </p:cNvPr>
          <p:cNvSpPr/>
          <p:nvPr/>
        </p:nvSpPr>
        <p:spPr>
          <a:xfrm>
            <a:off x="7962921" y="1820961"/>
            <a:ext cx="3387373" cy="4113493"/>
          </a:xfrm>
          <a:prstGeom prst="roundRect">
            <a:avLst/>
          </a:prstGeom>
          <a:solidFill>
            <a:srgbClr val="59B5BE">
              <a:alpha val="69804"/>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solidFill>
                  <a:schemeClr val="tx1"/>
                </a:solidFill>
                <a:latin typeface="Aptos"/>
              </a:rPr>
              <a:t>What matters to you?</a:t>
            </a:r>
          </a:p>
          <a:p>
            <a:pPr algn="ctr"/>
            <a:endParaRPr lang="en-GB" sz="1400" b="1">
              <a:solidFill>
                <a:schemeClr val="tx1"/>
              </a:solidFill>
              <a:latin typeface="Aptos"/>
            </a:endParaRPr>
          </a:p>
          <a:p>
            <a:pPr algn="ctr"/>
            <a:r>
              <a:rPr lang="en-GB" dirty="0">
                <a:solidFill>
                  <a:schemeClr val="tx1"/>
                </a:solidFill>
                <a:latin typeface="Aptos"/>
              </a:rPr>
              <a:t>Encouraging young people to set their own agenda for sessions and bring topics, feelings, and ideas to discuss – or even their favourite artwork, football jersey or Lego kit as a conversation starter</a:t>
            </a:r>
          </a:p>
        </p:txBody>
      </p:sp>
      <p:sp>
        <p:nvSpPr>
          <p:cNvPr id="7" name="Rectangle: Rounded Corners 20">
            <a:extLst>
              <a:ext uri="{FF2B5EF4-FFF2-40B4-BE49-F238E27FC236}">
                <a16:creationId xmlns:a16="http://schemas.microsoft.com/office/drawing/2014/main" id="{2C049F01-26B3-F3AC-0889-81844C7DA50F}"/>
              </a:ext>
            </a:extLst>
          </p:cNvPr>
          <p:cNvSpPr/>
          <p:nvPr/>
        </p:nvSpPr>
        <p:spPr>
          <a:xfrm>
            <a:off x="838200" y="1820962"/>
            <a:ext cx="3381266" cy="4113494"/>
          </a:xfrm>
          <a:prstGeom prst="roundRect">
            <a:avLst/>
          </a:prstGeom>
          <a:solidFill>
            <a:srgbClr val="59B5BE">
              <a:alpha val="69804"/>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solidFill>
                  <a:schemeClr val="tx1"/>
                </a:solidFill>
                <a:latin typeface="Aptos"/>
              </a:rPr>
              <a:t>Creative prompts</a:t>
            </a:r>
          </a:p>
          <a:p>
            <a:endParaRPr lang="en-GB" sz="1400" b="1">
              <a:solidFill>
                <a:schemeClr val="tx1"/>
              </a:solidFill>
              <a:latin typeface="Aptos"/>
            </a:endParaRPr>
          </a:p>
          <a:p>
            <a:pPr algn="ctr"/>
            <a:r>
              <a:rPr lang="en-GB" dirty="0">
                <a:solidFill>
                  <a:schemeClr val="tx1"/>
                </a:solidFill>
                <a:latin typeface="Aptos"/>
              </a:rPr>
              <a:t>Designing weekly art activities – like themed drawing prompts – that can be completed over video, creating consistent expectations for sessions and opportunities for young people to express themselves and share their feelings</a:t>
            </a:r>
            <a:endParaRPr lang="en-GB" sz="1400" dirty="0">
              <a:solidFill>
                <a:schemeClr val="tx1"/>
              </a:solidFill>
              <a:latin typeface="Aptos"/>
            </a:endParaRPr>
          </a:p>
        </p:txBody>
      </p:sp>
      <p:sp>
        <p:nvSpPr>
          <p:cNvPr id="10" name="Rectangle: Rounded Corners 20">
            <a:extLst>
              <a:ext uri="{FF2B5EF4-FFF2-40B4-BE49-F238E27FC236}">
                <a16:creationId xmlns:a16="http://schemas.microsoft.com/office/drawing/2014/main" id="{A3C9CBB3-379D-47FA-40A1-4AAFB9AE5B72}"/>
              </a:ext>
            </a:extLst>
          </p:cNvPr>
          <p:cNvSpPr/>
          <p:nvPr/>
        </p:nvSpPr>
        <p:spPr>
          <a:xfrm>
            <a:off x="4401032" y="1806584"/>
            <a:ext cx="3380322" cy="4127871"/>
          </a:xfrm>
          <a:prstGeom prst="roundRect">
            <a:avLst/>
          </a:prstGeom>
          <a:solidFill>
            <a:srgbClr val="BBC592">
              <a:alpha val="69804"/>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solidFill>
                  <a:schemeClr val="tx1"/>
                </a:solidFill>
                <a:latin typeface="Aptos"/>
              </a:rPr>
              <a:t>Mentoring exercises</a:t>
            </a:r>
          </a:p>
          <a:p>
            <a:pPr algn="ctr"/>
            <a:r>
              <a:rPr lang="en-GB" sz="1400" dirty="0">
                <a:solidFill>
                  <a:schemeClr val="tx1"/>
                </a:solidFill>
                <a:latin typeface="Aptos"/>
                <a:ea typeface="Calibri"/>
                <a:cs typeface="Calibri"/>
              </a:rPr>
              <a:t>E.g. ‘the ladder of success’</a:t>
            </a:r>
          </a:p>
          <a:p>
            <a:pPr algn="ctr"/>
            <a:endParaRPr lang="en-GB" sz="1400" b="1">
              <a:solidFill>
                <a:schemeClr val="tx1"/>
              </a:solidFill>
              <a:latin typeface="Aptos"/>
            </a:endParaRPr>
          </a:p>
          <a:p>
            <a:pPr algn="ctr"/>
            <a:r>
              <a:rPr lang="en-GB" dirty="0">
                <a:solidFill>
                  <a:schemeClr val="tx1"/>
                </a:solidFill>
                <a:latin typeface="Aptos"/>
                <a:ea typeface="Calibri"/>
                <a:cs typeface="Calibri"/>
              </a:rPr>
              <a:t>Using individually-adapted mentoring resources to help young people identify their goals, explore what steps they need to take to achieve them, and consider who can help them get there – can take place over the phone!</a:t>
            </a:r>
          </a:p>
          <a:p>
            <a:pPr algn="ctr"/>
            <a:endParaRPr lang="en-GB">
              <a:solidFill>
                <a:schemeClr val="tx1"/>
              </a:solidFill>
              <a:latin typeface="Aptos"/>
              <a:ea typeface="Calibri"/>
              <a:cs typeface="Calibri"/>
            </a:endParaRPr>
          </a:p>
        </p:txBody>
      </p:sp>
      <p:pic>
        <p:nvPicPr>
          <p:cNvPr id="12" name="Graphic 11" descr="Easel with solid fill">
            <a:extLst>
              <a:ext uri="{FF2B5EF4-FFF2-40B4-BE49-F238E27FC236}">
                <a16:creationId xmlns:a16="http://schemas.microsoft.com/office/drawing/2014/main" id="{B88DADBF-8284-EB71-556C-A718D92AD8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82638">
            <a:off x="489584" y="1683335"/>
            <a:ext cx="914400" cy="914400"/>
          </a:xfrm>
          <a:prstGeom prst="rect">
            <a:avLst/>
          </a:prstGeom>
        </p:spPr>
      </p:pic>
      <p:pic>
        <p:nvPicPr>
          <p:cNvPr id="16" name="Graphic 15" descr="Palette with solid fill">
            <a:extLst>
              <a:ext uri="{FF2B5EF4-FFF2-40B4-BE49-F238E27FC236}">
                <a16:creationId xmlns:a16="http://schemas.microsoft.com/office/drawing/2014/main" id="{72A558F0-C92E-8E74-53D0-FE1B272E24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36632" y="2271971"/>
            <a:ext cx="764400" cy="764400"/>
          </a:xfrm>
          <a:prstGeom prst="rect">
            <a:avLst/>
          </a:prstGeom>
        </p:spPr>
      </p:pic>
      <p:pic>
        <p:nvPicPr>
          <p:cNvPr id="17" name="Graphic 16" descr="Phone Vibration with solid fill">
            <a:extLst>
              <a:ext uri="{FF2B5EF4-FFF2-40B4-BE49-F238E27FC236}">
                <a16:creationId xmlns:a16="http://schemas.microsoft.com/office/drawing/2014/main" id="{CB5517AA-8AE5-01FC-02A5-963F76E26B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33777" y="5397608"/>
            <a:ext cx="757515" cy="757515"/>
          </a:xfrm>
          <a:prstGeom prst="rect">
            <a:avLst/>
          </a:prstGeom>
        </p:spPr>
      </p:pic>
      <p:pic>
        <p:nvPicPr>
          <p:cNvPr id="18" name="Graphic 17" descr="Programmer male with solid fill">
            <a:extLst>
              <a:ext uri="{FF2B5EF4-FFF2-40B4-BE49-F238E27FC236}">
                <a16:creationId xmlns:a16="http://schemas.microsoft.com/office/drawing/2014/main" id="{041A1437-9112-0A75-AA4B-54539B334D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40031" y="5552254"/>
            <a:ext cx="823538" cy="823538"/>
          </a:xfrm>
          <a:prstGeom prst="rect">
            <a:avLst/>
          </a:prstGeom>
        </p:spPr>
      </p:pic>
      <p:grpSp>
        <p:nvGrpSpPr>
          <p:cNvPr id="19" name="Group 18">
            <a:extLst>
              <a:ext uri="{FF2B5EF4-FFF2-40B4-BE49-F238E27FC236}">
                <a16:creationId xmlns:a16="http://schemas.microsoft.com/office/drawing/2014/main" id="{0F88C98A-09B9-5CC8-7A13-61D16ECAEB47}"/>
              </a:ext>
            </a:extLst>
          </p:cNvPr>
          <p:cNvGrpSpPr/>
          <p:nvPr/>
        </p:nvGrpSpPr>
        <p:grpSpPr>
          <a:xfrm>
            <a:off x="9506139" y="1515945"/>
            <a:ext cx="1187056" cy="1176611"/>
            <a:chOff x="10804108" y="3458265"/>
            <a:chExt cx="1262554" cy="1262554"/>
          </a:xfrm>
        </p:grpSpPr>
        <p:pic>
          <p:nvPicPr>
            <p:cNvPr id="20" name="Graphic 19" descr="Chat with solid fill">
              <a:extLst>
                <a:ext uri="{FF2B5EF4-FFF2-40B4-BE49-F238E27FC236}">
                  <a16:creationId xmlns:a16="http://schemas.microsoft.com/office/drawing/2014/main" id="{A8E10C5C-C089-567B-B0D8-6EF20AB3C92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804108" y="3458265"/>
              <a:ext cx="1262554" cy="1262554"/>
            </a:xfrm>
            <a:prstGeom prst="rect">
              <a:avLst/>
            </a:prstGeom>
          </p:spPr>
        </p:pic>
        <p:pic>
          <p:nvPicPr>
            <p:cNvPr id="21" name="Graphic 20" descr="Hero Female with solid fill">
              <a:extLst>
                <a:ext uri="{FF2B5EF4-FFF2-40B4-BE49-F238E27FC236}">
                  <a16:creationId xmlns:a16="http://schemas.microsoft.com/office/drawing/2014/main" id="{5BAB826D-EB19-9982-AAD4-508C204C434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416317" y="3865342"/>
              <a:ext cx="448399" cy="448399"/>
            </a:xfrm>
            <a:prstGeom prst="rect">
              <a:avLst/>
            </a:prstGeom>
          </p:spPr>
        </p:pic>
      </p:grpSp>
      <p:pic>
        <p:nvPicPr>
          <p:cNvPr id="22" name="Graphic 21" descr="Renovation (House With Sparkles) with solid fill">
            <a:extLst>
              <a:ext uri="{FF2B5EF4-FFF2-40B4-BE49-F238E27FC236}">
                <a16:creationId xmlns:a16="http://schemas.microsoft.com/office/drawing/2014/main" id="{A5F49C3A-8E26-3F2A-0BE1-5937F139EA3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475100" y="5397607"/>
            <a:ext cx="757516" cy="757516"/>
          </a:xfrm>
          <a:prstGeom prst="rect">
            <a:avLst/>
          </a:prstGeom>
        </p:spPr>
      </p:pic>
    </p:spTree>
    <p:extLst>
      <p:ext uri="{BB962C8B-B14F-4D97-AF65-F5344CB8AC3E}">
        <p14:creationId xmlns:p14="http://schemas.microsoft.com/office/powerpoint/2010/main" val="2860203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496B-D92D-519E-5F00-CFE0E25B5EAB}"/>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3837928E-5ACD-28A1-8B10-EC27C0CE5E04}"/>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2BA2D94E-3F73-3BBF-4684-449ECE7E118C}"/>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8A6081FF-4087-07F2-C97C-7780600ABB28}"/>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1885643A-8E27-EB3D-B69B-4E252EF43173}"/>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96AE4AE-57F4-3460-702D-763B9599A742}"/>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FF7599E2-B918-8A3E-CA86-BE99378DE138}"/>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7CFE01-7FA7-00A4-49D4-8FAAA0C31CD9}"/>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8CB5C50-03DF-4F98-BC3C-5451A75FE7D8}"/>
              </a:ext>
            </a:extLst>
          </p:cNvPr>
          <p:cNvSpPr txBox="1"/>
          <p:nvPr/>
        </p:nvSpPr>
        <p:spPr>
          <a:xfrm>
            <a:off x="854905" y="576729"/>
            <a:ext cx="11023595" cy="523220"/>
          </a:xfrm>
          <a:prstGeom prst="rect">
            <a:avLst/>
          </a:prstGeom>
          <a:noFill/>
        </p:spPr>
        <p:txBody>
          <a:bodyPr wrap="none" rtlCol="0">
            <a:spAutoFit/>
          </a:bodyPr>
          <a:lstStyle/>
          <a:p>
            <a:r>
              <a:rPr lang="en-GB" sz="2800">
                <a:solidFill>
                  <a:srgbClr val="0097A9"/>
                </a:solidFill>
                <a:latin typeface="FSP DEMO - Gryclff CF xtr Bld" pitchFamily="50" charset="0"/>
              </a:rPr>
              <a:t>Wellbeing While Waiting: Social Prescribing in practice (in person sessions)</a:t>
            </a:r>
          </a:p>
        </p:txBody>
      </p:sp>
      <p:sp>
        <p:nvSpPr>
          <p:cNvPr id="3" name="Rectangle: Rounded Corners 20">
            <a:extLst>
              <a:ext uri="{FF2B5EF4-FFF2-40B4-BE49-F238E27FC236}">
                <a16:creationId xmlns:a16="http://schemas.microsoft.com/office/drawing/2014/main" id="{E7D4A92A-93CF-0881-E882-C276FF008F8B}"/>
              </a:ext>
            </a:extLst>
          </p:cNvPr>
          <p:cNvSpPr/>
          <p:nvPr/>
        </p:nvSpPr>
        <p:spPr>
          <a:xfrm>
            <a:off x="7962921" y="1820962"/>
            <a:ext cx="3387373" cy="3108960"/>
          </a:xfrm>
          <a:prstGeom prst="roundRect">
            <a:avLst/>
          </a:prstGeom>
          <a:solidFill>
            <a:srgbClr val="59B5BE">
              <a:alpha val="69804"/>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Aptos"/>
              </a:rPr>
              <a:t>Accompaniment</a:t>
            </a:r>
          </a:p>
          <a:p>
            <a:pPr algn="ctr"/>
            <a:endParaRPr lang="en-GB" sz="1400" b="1">
              <a:solidFill>
                <a:schemeClr val="tx1"/>
              </a:solidFill>
              <a:latin typeface="Aptos"/>
            </a:endParaRPr>
          </a:p>
          <a:p>
            <a:pPr algn="ctr"/>
            <a:r>
              <a:rPr lang="en-GB">
                <a:solidFill>
                  <a:schemeClr val="tx1"/>
                </a:solidFill>
                <a:latin typeface="Aptos"/>
              </a:rPr>
              <a:t>Going with young people to groups and activities or supporting them to try something new for themselves</a:t>
            </a:r>
          </a:p>
        </p:txBody>
      </p:sp>
      <p:pic>
        <p:nvPicPr>
          <p:cNvPr id="7" name="Graphic 6" descr="Drama with solid fill">
            <a:extLst>
              <a:ext uri="{FF2B5EF4-FFF2-40B4-BE49-F238E27FC236}">
                <a16:creationId xmlns:a16="http://schemas.microsoft.com/office/drawing/2014/main" id="{59793C6D-7C94-57D2-40DA-ADCCA172BD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72649" y="1953429"/>
            <a:ext cx="830885" cy="830885"/>
          </a:xfrm>
          <a:prstGeom prst="rect">
            <a:avLst/>
          </a:prstGeom>
        </p:spPr>
      </p:pic>
      <p:pic>
        <p:nvPicPr>
          <p:cNvPr id="10" name="Graphic 9" descr="Schoolhouse with solid fill">
            <a:extLst>
              <a:ext uri="{FF2B5EF4-FFF2-40B4-BE49-F238E27FC236}">
                <a16:creationId xmlns:a16="http://schemas.microsoft.com/office/drawing/2014/main" id="{E9CDDEBC-742A-DD44-89A1-F9B4E1EB21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54994" y="4347228"/>
            <a:ext cx="914400" cy="914400"/>
          </a:xfrm>
          <a:prstGeom prst="rect">
            <a:avLst/>
          </a:prstGeom>
        </p:spPr>
      </p:pic>
      <p:pic>
        <p:nvPicPr>
          <p:cNvPr id="12" name="Graphic 11" descr="Graduation cap with solid fill">
            <a:extLst>
              <a:ext uri="{FF2B5EF4-FFF2-40B4-BE49-F238E27FC236}">
                <a16:creationId xmlns:a16="http://schemas.microsoft.com/office/drawing/2014/main" id="{648F0776-426A-8AC1-3CAA-4A124C169B7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02644" y="3878677"/>
            <a:ext cx="914400" cy="914400"/>
          </a:xfrm>
          <a:prstGeom prst="rect">
            <a:avLst/>
          </a:prstGeom>
        </p:spPr>
      </p:pic>
      <p:sp>
        <p:nvSpPr>
          <p:cNvPr id="16" name="Rectangle: Rounded Corners 20">
            <a:extLst>
              <a:ext uri="{FF2B5EF4-FFF2-40B4-BE49-F238E27FC236}">
                <a16:creationId xmlns:a16="http://schemas.microsoft.com/office/drawing/2014/main" id="{C3284D29-6375-96F0-BC0E-F1602A175866}"/>
              </a:ext>
            </a:extLst>
          </p:cNvPr>
          <p:cNvSpPr/>
          <p:nvPr/>
        </p:nvSpPr>
        <p:spPr>
          <a:xfrm>
            <a:off x="838200" y="1820962"/>
            <a:ext cx="3381266" cy="3094583"/>
          </a:xfrm>
          <a:prstGeom prst="roundRect">
            <a:avLst/>
          </a:prstGeom>
          <a:solidFill>
            <a:srgbClr val="59B5BE">
              <a:alpha val="69804"/>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Aptos"/>
              </a:rPr>
              <a:t>Getting outside</a:t>
            </a:r>
          </a:p>
          <a:p>
            <a:endParaRPr lang="en-GB" sz="1400" b="1">
              <a:solidFill>
                <a:schemeClr val="tx1"/>
              </a:solidFill>
              <a:latin typeface="Aptos"/>
            </a:endParaRPr>
          </a:p>
          <a:p>
            <a:pPr algn="ctr"/>
            <a:r>
              <a:rPr lang="en-GB">
                <a:solidFill>
                  <a:schemeClr val="tx1"/>
                </a:solidFill>
                <a:latin typeface="Aptos"/>
              </a:rPr>
              <a:t>Providing the support, rationale, and opportunity for young people to get out of the house and into nature or their neighbourhood</a:t>
            </a:r>
            <a:endParaRPr lang="en-GB" sz="1400">
              <a:solidFill>
                <a:schemeClr val="tx1"/>
              </a:solidFill>
              <a:latin typeface="Aptos"/>
            </a:endParaRPr>
          </a:p>
        </p:txBody>
      </p:sp>
      <p:pic>
        <p:nvPicPr>
          <p:cNvPr id="17" name="Graphic 16" descr="Rainy scene with solid fill">
            <a:extLst>
              <a:ext uri="{FF2B5EF4-FFF2-40B4-BE49-F238E27FC236}">
                <a16:creationId xmlns:a16="http://schemas.microsoft.com/office/drawing/2014/main" id="{DA939F7F-D34C-7596-597E-D68726E74BF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6210" y="4070006"/>
            <a:ext cx="914400" cy="914400"/>
          </a:xfrm>
          <a:prstGeom prst="rect">
            <a:avLst/>
          </a:prstGeom>
        </p:spPr>
      </p:pic>
      <p:sp>
        <p:nvSpPr>
          <p:cNvPr id="18" name="Rectangle: Rounded Corners 20">
            <a:extLst>
              <a:ext uri="{FF2B5EF4-FFF2-40B4-BE49-F238E27FC236}">
                <a16:creationId xmlns:a16="http://schemas.microsoft.com/office/drawing/2014/main" id="{FB53D796-F895-6F0F-35F6-B3602136D448}"/>
              </a:ext>
            </a:extLst>
          </p:cNvPr>
          <p:cNvSpPr/>
          <p:nvPr/>
        </p:nvSpPr>
        <p:spPr>
          <a:xfrm>
            <a:off x="4401032" y="1806585"/>
            <a:ext cx="3380322" cy="3108960"/>
          </a:xfrm>
          <a:prstGeom prst="roundRect">
            <a:avLst/>
          </a:prstGeom>
          <a:solidFill>
            <a:srgbClr val="BBC592">
              <a:alpha val="69804"/>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Aptos"/>
              </a:rPr>
              <a:t>Meeting in local spaces</a:t>
            </a:r>
          </a:p>
          <a:p>
            <a:pPr algn="ctr"/>
            <a:endParaRPr lang="en-GB" sz="1400" b="1">
              <a:solidFill>
                <a:schemeClr val="tx1"/>
              </a:solidFill>
              <a:latin typeface="Aptos"/>
            </a:endParaRPr>
          </a:p>
          <a:p>
            <a:pPr algn="ctr"/>
            <a:r>
              <a:rPr lang="en-GB">
                <a:solidFill>
                  <a:schemeClr val="tx1"/>
                </a:solidFill>
                <a:latin typeface="Aptos"/>
                <a:ea typeface="Calibri"/>
                <a:cs typeface="Calibri"/>
              </a:rPr>
              <a:t>Empowering young people to meet with their link worker in the community and practise the skills needed to engage in activities and everyday life</a:t>
            </a:r>
          </a:p>
        </p:txBody>
      </p:sp>
      <p:pic>
        <p:nvPicPr>
          <p:cNvPr id="19" name="Graphic 18" descr="Coffee with solid fill">
            <a:extLst>
              <a:ext uri="{FF2B5EF4-FFF2-40B4-BE49-F238E27FC236}">
                <a16:creationId xmlns:a16="http://schemas.microsoft.com/office/drawing/2014/main" id="{558CC051-D894-EB7E-EBA6-454BA424D19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33941" y="4310388"/>
            <a:ext cx="914400" cy="914400"/>
          </a:xfrm>
          <a:prstGeom prst="rect">
            <a:avLst/>
          </a:prstGeom>
        </p:spPr>
      </p:pic>
      <p:pic>
        <p:nvPicPr>
          <p:cNvPr id="20" name="Graphic 19" descr="Picnic table with solid fill">
            <a:extLst>
              <a:ext uri="{FF2B5EF4-FFF2-40B4-BE49-F238E27FC236}">
                <a16:creationId xmlns:a16="http://schemas.microsoft.com/office/drawing/2014/main" id="{B94DD7D3-0ADF-1518-3F70-4C9D94E2A68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270631" y="1845242"/>
            <a:ext cx="775482" cy="775482"/>
          </a:xfrm>
          <a:prstGeom prst="rect">
            <a:avLst/>
          </a:prstGeom>
        </p:spPr>
      </p:pic>
    </p:spTree>
    <p:extLst>
      <p:ext uri="{BB962C8B-B14F-4D97-AF65-F5344CB8AC3E}">
        <p14:creationId xmlns:p14="http://schemas.microsoft.com/office/powerpoint/2010/main" val="3893227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BC282-CA0A-4F6D-F4F8-4EF8457077C9}"/>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E71D39E6-00B5-1E16-644A-3CED1F009FD4}"/>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22EFBFE-F8E2-40D6-6016-E614085A68AC}"/>
              </a:ext>
            </a:extLst>
          </p:cNvPr>
          <p:cNvPicPr>
            <a:picLocks noChangeAspect="1"/>
          </p:cNvPicPr>
          <p:nvPr/>
        </p:nvPicPr>
        <p:blipFill>
          <a:blip r:embed="rId4"/>
          <a:stretch>
            <a:fillRect/>
          </a:stretch>
        </p:blipFill>
        <p:spPr>
          <a:xfrm>
            <a:off x="689021" y="6345238"/>
            <a:ext cx="853018" cy="346185"/>
          </a:xfrm>
          <a:prstGeom prst="rect">
            <a:avLst/>
          </a:prstGeom>
        </p:spPr>
      </p:pic>
      <p:pic>
        <p:nvPicPr>
          <p:cNvPr id="8" name="Picture 7">
            <a:extLst>
              <a:ext uri="{FF2B5EF4-FFF2-40B4-BE49-F238E27FC236}">
                <a16:creationId xmlns:a16="http://schemas.microsoft.com/office/drawing/2014/main" id="{19AD299E-DA97-5159-2419-9284026DC659}"/>
              </a:ext>
            </a:extLst>
          </p:cNvPr>
          <p:cNvPicPr>
            <a:picLocks noChangeAspect="1"/>
          </p:cNvPicPr>
          <p:nvPr/>
        </p:nvPicPr>
        <p:blipFill>
          <a:blip r:embed="rId5"/>
          <a:stretch>
            <a:fillRect/>
          </a:stretch>
        </p:blipFill>
        <p:spPr>
          <a:xfrm>
            <a:off x="10490200" y="6350000"/>
            <a:ext cx="1701800" cy="508000"/>
          </a:xfrm>
          <a:prstGeom prst="rect">
            <a:avLst/>
          </a:prstGeom>
        </p:spPr>
      </p:pic>
      <p:cxnSp>
        <p:nvCxnSpPr>
          <p:cNvPr id="11" name="Straight Connector 10">
            <a:extLst>
              <a:ext uri="{FF2B5EF4-FFF2-40B4-BE49-F238E27FC236}">
                <a16:creationId xmlns:a16="http://schemas.microsoft.com/office/drawing/2014/main" id="{5AAC7035-8789-C0F8-E8F6-C36BF17E6113}"/>
              </a:ext>
            </a:extLst>
          </p:cNvPr>
          <p:cNvCxnSpPr>
            <a:cxnSpLocks/>
          </p:cNvCxnSpPr>
          <p:nvPr/>
        </p:nvCxnSpPr>
        <p:spPr>
          <a:xfrm>
            <a:off x="152400" y="6498783"/>
            <a:ext cx="510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CA926C9-A7D0-13E8-8E76-BC34F2CF976F}"/>
              </a:ext>
            </a:extLst>
          </p:cNvPr>
          <p:cNvPicPr>
            <a:picLocks noChangeAspect="1"/>
          </p:cNvPicPr>
          <p:nvPr/>
        </p:nvPicPr>
        <p:blipFill>
          <a:blip r:embed="rId6"/>
          <a:stretch>
            <a:fillRect/>
          </a:stretch>
        </p:blipFill>
        <p:spPr>
          <a:xfrm>
            <a:off x="689020" y="6345238"/>
            <a:ext cx="853018" cy="346185"/>
          </a:xfrm>
          <a:prstGeom prst="rect">
            <a:avLst/>
          </a:prstGeom>
        </p:spPr>
      </p:pic>
      <p:cxnSp>
        <p:nvCxnSpPr>
          <p:cNvPr id="14" name="Straight Connector 13">
            <a:extLst>
              <a:ext uri="{FF2B5EF4-FFF2-40B4-BE49-F238E27FC236}">
                <a16:creationId xmlns:a16="http://schemas.microsoft.com/office/drawing/2014/main" id="{72ACD829-DEEF-C4A9-0C53-E1A4E3C3FBB0}"/>
              </a:ext>
            </a:extLst>
          </p:cNvPr>
          <p:cNvCxnSpPr>
            <a:cxnSpLocks/>
          </p:cNvCxnSpPr>
          <p:nvPr/>
        </p:nvCxnSpPr>
        <p:spPr>
          <a:xfrm>
            <a:off x="1729563" y="6345238"/>
            <a:ext cx="8654902"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7002CE-13F9-ED95-13FF-44DABFF519F8}"/>
              </a:ext>
            </a:extLst>
          </p:cNvPr>
          <p:cNvCxnSpPr>
            <a:cxnSpLocks/>
          </p:cNvCxnSpPr>
          <p:nvPr/>
        </p:nvCxnSpPr>
        <p:spPr>
          <a:xfrm>
            <a:off x="0" y="6346383"/>
            <a:ext cx="510363" cy="0"/>
          </a:xfrm>
          <a:prstGeom prst="line">
            <a:avLst/>
          </a:prstGeom>
          <a:ln>
            <a:solidFill>
              <a:srgbClr val="0797A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857F28B-DECD-5DC7-11AA-9AB8FB5E22F5}"/>
              </a:ext>
            </a:extLst>
          </p:cNvPr>
          <p:cNvSpPr txBox="1"/>
          <p:nvPr/>
        </p:nvSpPr>
        <p:spPr>
          <a:xfrm>
            <a:off x="854905" y="576729"/>
            <a:ext cx="8081828" cy="523220"/>
          </a:xfrm>
          <a:prstGeom prst="rect">
            <a:avLst/>
          </a:prstGeom>
          <a:noFill/>
        </p:spPr>
        <p:txBody>
          <a:bodyPr wrap="none" rtlCol="0">
            <a:spAutoFit/>
          </a:bodyPr>
          <a:lstStyle/>
          <a:p>
            <a:r>
              <a:rPr lang="en-GB" sz="2800">
                <a:solidFill>
                  <a:srgbClr val="0097A9"/>
                </a:solidFill>
                <a:latin typeface="FSP DEMO - Gryclff CF xtr Bld" pitchFamily="50" charset="0"/>
              </a:rPr>
              <a:t>Wellbeing While Waiting: Social Prescribing in practice</a:t>
            </a:r>
          </a:p>
        </p:txBody>
      </p:sp>
      <p:pic>
        <p:nvPicPr>
          <p:cNvPr id="3" name="Picture 2">
            <a:extLst>
              <a:ext uri="{FF2B5EF4-FFF2-40B4-BE49-F238E27FC236}">
                <a16:creationId xmlns:a16="http://schemas.microsoft.com/office/drawing/2014/main" id="{04E85624-5F73-5AD6-EA60-A4B9C596E57E}"/>
              </a:ext>
            </a:extLst>
          </p:cNvPr>
          <p:cNvPicPr>
            <a:picLocks noChangeAspect="1"/>
          </p:cNvPicPr>
          <p:nvPr/>
        </p:nvPicPr>
        <p:blipFill>
          <a:blip r:embed="rId7"/>
          <a:stretch>
            <a:fillRect/>
          </a:stretch>
        </p:blipFill>
        <p:spPr>
          <a:xfrm>
            <a:off x="1891430" y="1206942"/>
            <a:ext cx="8179496" cy="4600967"/>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CD8DDE3E-0D73-9C69-EE9C-9EAE3A099897}"/>
              </a:ext>
            </a:extLst>
          </p:cNvPr>
          <p:cNvPicPr>
            <a:picLocks noChangeAspect="1"/>
          </p:cNvPicPr>
          <p:nvPr/>
        </p:nvPicPr>
        <p:blipFill>
          <a:blip r:embed="rId8"/>
          <a:srcRect t="42692"/>
          <a:stretch/>
        </p:blipFill>
        <p:spPr>
          <a:xfrm>
            <a:off x="474644" y="2820051"/>
            <a:ext cx="9825926" cy="3167466"/>
          </a:xfrm>
          <a:prstGeom prst="rect">
            <a:avLst/>
          </a:prstGeom>
        </p:spPr>
      </p:pic>
      <p:pic>
        <p:nvPicPr>
          <p:cNvPr id="10" name="Picture 9" descr="A screen shot of a computer&#10;&#10;Description automatically generated">
            <a:extLst>
              <a:ext uri="{FF2B5EF4-FFF2-40B4-BE49-F238E27FC236}">
                <a16:creationId xmlns:a16="http://schemas.microsoft.com/office/drawing/2014/main" id="{86D0A980-3B41-BCDC-2343-9F3605F5D884}"/>
              </a:ext>
            </a:extLst>
          </p:cNvPr>
          <p:cNvPicPr>
            <a:picLocks noChangeAspect="1"/>
          </p:cNvPicPr>
          <p:nvPr/>
        </p:nvPicPr>
        <p:blipFill>
          <a:blip r:embed="rId9"/>
          <a:srcRect l="-3050" t="50846" r="1"/>
          <a:stretch/>
        </p:blipFill>
        <p:spPr>
          <a:xfrm>
            <a:off x="175010" y="3270720"/>
            <a:ext cx="10125560" cy="2716797"/>
          </a:xfrm>
          <a:prstGeom prst="rect">
            <a:avLst/>
          </a:prstGeom>
        </p:spPr>
      </p:pic>
      <p:pic>
        <p:nvPicPr>
          <p:cNvPr id="12" name="Picture 11" descr="A computer screen shot of a green and yellow object&#10;&#10;Description automatically generated with medium confidence">
            <a:extLst>
              <a:ext uri="{FF2B5EF4-FFF2-40B4-BE49-F238E27FC236}">
                <a16:creationId xmlns:a16="http://schemas.microsoft.com/office/drawing/2014/main" id="{3D3409FA-83F2-E7FC-9F9F-F1D6FC3B82CB}"/>
              </a:ext>
            </a:extLst>
          </p:cNvPr>
          <p:cNvPicPr>
            <a:picLocks noChangeAspect="1"/>
          </p:cNvPicPr>
          <p:nvPr/>
        </p:nvPicPr>
        <p:blipFill>
          <a:blip r:embed="rId10"/>
          <a:srcRect t="56518"/>
          <a:stretch/>
        </p:blipFill>
        <p:spPr>
          <a:xfrm>
            <a:off x="474644" y="3584228"/>
            <a:ext cx="9825926" cy="2403289"/>
          </a:xfrm>
          <a:prstGeom prst="rect">
            <a:avLst/>
          </a:prstGeom>
        </p:spPr>
      </p:pic>
      <p:pic>
        <p:nvPicPr>
          <p:cNvPr id="16" name="Picture 15" descr="A pink and black bar&#10;&#10;Description automatically generated with medium confidence">
            <a:extLst>
              <a:ext uri="{FF2B5EF4-FFF2-40B4-BE49-F238E27FC236}">
                <a16:creationId xmlns:a16="http://schemas.microsoft.com/office/drawing/2014/main" id="{D6AFC620-3E16-F7A5-4273-F6D0F2755A53}"/>
              </a:ext>
            </a:extLst>
          </p:cNvPr>
          <p:cNvPicPr>
            <a:picLocks noChangeAspect="1"/>
          </p:cNvPicPr>
          <p:nvPr/>
        </p:nvPicPr>
        <p:blipFill>
          <a:blip r:embed="rId11"/>
          <a:srcRect t="63372"/>
          <a:stretch/>
        </p:blipFill>
        <p:spPr>
          <a:xfrm>
            <a:off x="474644" y="3963051"/>
            <a:ext cx="9825926" cy="2024466"/>
          </a:xfrm>
          <a:prstGeom prst="rect">
            <a:avLst/>
          </a:prstGeom>
        </p:spPr>
      </p:pic>
      <p:pic>
        <p:nvPicPr>
          <p:cNvPr id="17" name="Picture 16" descr="A green and black screen&#10;&#10;Description automatically generated">
            <a:extLst>
              <a:ext uri="{FF2B5EF4-FFF2-40B4-BE49-F238E27FC236}">
                <a16:creationId xmlns:a16="http://schemas.microsoft.com/office/drawing/2014/main" id="{90C74674-7F66-BE8D-AD70-7873F6CDB194}"/>
              </a:ext>
            </a:extLst>
          </p:cNvPr>
          <p:cNvPicPr>
            <a:picLocks noChangeAspect="1"/>
          </p:cNvPicPr>
          <p:nvPr/>
        </p:nvPicPr>
        <p:blipFill>
          <a:blip r:embed="rId12"/>
          <a:srcRect t="69517"/>
          <a:stretch/>
        </p:blipFill>
        <p:spPr>
          <a:xfrm>
            <a:off x="474644" y="4302685"/>
            <a:ext cx="9825926" cy="1684832"/>
          </a:xfrm>
          <a:prstGeom prst="rect">
            <a:avLst/>
          </a:prstGeom>
        </p:spPr>
      </p:pic>
      <p:pic>
        <p:nvPicPr>
          <p:cNvPr id="18" name="Picture 17" descr="A green line with black background&#10;&#10;Description automatically generated">
            <a:extLst>
              <a:ext uri="{FF2B5EF4-FFF2-40B4-BE49-F238E27FC236}">
                <a16:creationId xmlns:a16="http://schemas.microsoft.com/office/drawing/2014/main" id="{AB1868C7-72CE-7BEC-14AD-1E217B524AAA}"/>
              </a:ext>
            </a:extLst>
          </p:cNvPr>
          <p:cNvPicPr>
            <a:picLocks noChangeAspect="1"/>
          </p:cNvPicPr>
          <p:nvPr/>
        </p:nvPicPr>
        <p:blipFill>
          <a:blip r:embed="rId13"/>
          <a:srcRect t="76017"/>
          <a:stretch/>
        </p:blipFill>
        <p:spPr>
          <a:xfrm>
            <a:off x="474644" y="4661954"/>
            <a:ext cx="9825926" cy="1325563"/>
          </a:xfrm>
          <a:prstGeom prst="rect">
            <a:avLst/>
          </a:prstGeom>
        </p:spPr>
      </p:pic>
      <p:pic>
        <p:nvPicPr>
          <p:cNvPr id="19" name="Picture 18" descr="A black and blue rectangle with a black background&#10;&#10;Description automatically generated">
            <a:extLst>
              <a:ext uri="{FF2B5EF4-FFF2-40B4-BE49-F238E27FC236}">
                <a16:creationId xmlns:a16="http://schemas.microsoft.com/office/drawing/2014/main" id="{AF33ED19-8EBF-A05E-2887-7435DB16474C}"/>
              </a:ext>
            </a:extLst>
          </p:cNvPr>
          <p:cNvPicPr>
            <a:picLocks noChangeAspect="1"/>
          </p:cNvPicPr>
          <p:nvPr/>
        </p:nvPicPr>
        <p:blipFill>
          <a:blip r:embed="rId14"/>
          <a:srcRect l="-3050" t="82752" r="1"/>
          <a:stretch/>
        </p:blipFill>
        <p:spPr>
          <a:xfrm>
            <a:off x="175010" y="5034205"/>
            <a:ext cx="10125560" cy="953312"/>
          </a:xfrm>
          <a:prstGeom prst="rect">
            <a:avLst/>
          </a:prstGeom>
        </p:spPr>
      </p:pic>
    </p:spTree>
    <p:extLst>
      <p:ext uri="{BB962C8B-B14F-4D97-AF65-F5344CB8AC3E}">
        <p14:creationId xmlns:p14="http://schemas.microsoft.com/office/powerpoint/2010/main" val="426269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4"/>
</p:tagLst>
</file>

<file path=ppt/tags/tag2.xml><?xml version="1.0" encoding="utf-8"?>
<p:tagLst xmlns:a="http://schemas.openxmlformats.org/drawingml/2006/main" xmlns:r="http://schemas.openxmlformats.org/officeDocument/2006/relationships" xmlns:p="http://schemas.openxmlformats.org/presentationml/2006/main">
  <p:tag name="TIMING" val="|31.4"/>
</p:tagLst>
</file>

<file path=ppt/tags/tag3.xml><?xml version="1.0" encoding="utf-8"?>
<p:tagLst xmlns:a="http://schemas.openxmlformats.org/drawingml/2006/main" xmlns:r="http://schemas.openxmlformats.org/officeDocument/2006/relationships" xmlns:p="http://schemas.openxmlformats.org/presentationml/2006/main">
  <p:tag name="TIMING" val="|31.4"/>
</p:tagLst>
</file>

<file path=ppt/tags/tag4.xml><?xml version="1.0" encoding="utf-8"?>
<p:tagLst xmlns:a="http://schemas.openxmlformats.org/drawingml/2006/main" xmlns:r="http://schemas.openxmlformats.org/officeDocument/2006/relationships" xmlns:p="http://schemas.openxmlformats.org/presentationml/2006/main">
  <p:tag name="TIMING" val="|31.4"/>
</p:tagLst>
</file>

<file path=ppt/tags/tag5.xml><?xml version="1.0" encoding="utf-8"?>
<p:tagLst xmlns:a="http://schemas.openxmlformats.org/drawingml/2006/main" xmlns:r="http://schemas.openxmlformats.org/officeDocument/2006/relationships" xmlns:p="http://schemas.openxmlformats.org/presentationml/2006/main">
  <p:tag name="TIMING" val="|3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71d853a-9160-4b06-8871-a2258eaa9eee" xsi:nil="true"/>
    <lcf76f155ced4ddcb4097134ff3c332f xmlns="46f2f5ee-1d06-48d0-a48b-171d8a5db8c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8FA3A3F63AB5A4CB7545F4A4F5DA748" ma:contentTypeVersion="18" ma:contentTypeDescription="Create a new document." ma:contentTypeScope="" ma:versionID="3bf7fc577c0ddc70fc5ba723e794fc90">
  <xsd:schema xmlns:xsd="http://www.w3.org/2001/XMLSchema" xmlns:xs="http://www.w3.org/2001/XMLSchema" xmlns:p="http://schemas.microsoft.com/office/2006/metadata/properties" xmlns:ns2="46f2f5ee-1d06-48d0-a48b-171d8a5db8c4" xmlns:ns3="a71d853a-9160-4b06-8871-a2258eaa9eee" targetNamespace="http://schemas.microsoft.com/office/2006/metadata/properties" ma:root="true" ma:fieldsID="5bce77475b74c9deafa0a9c4a9ab3f2d" ns2:_="" ns3:_="">
    <xsd:import namespace="46f2f5ee-1d06-48d0-a48b-171d8a5db8c4"/>
    <xsd:import namespace="a71d853a-9160-4b06-8871-a2258eaa9ee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f2f5ee-1d06-48d0-a48b-171d8a5db8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79a89b1-2c2c-4f7f-9bd7-7914fb13a02b"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1d853a-9160-4b06-8871-a2258eaa9ee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a3f5a9e-7f36-4fc3-ab8d-611689db1ba2}" ma:internalName="TaxCatchAll" ma:showField="CatchAllData" ma:web="a71d853a-9160-4b06-8871-a2258eaa9e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3F1417-3715-4216-B629-53808161A192}">
  <ds:schemaRefs>
    <ds:schemaRef ds:uri="http://schemas.microsoft.com/sharepoint/v3/contenttype/forms"/>
  </ds:schemaRefs>
</ds:datastoreItem>
</file>

<file path=customXml/itemProps2.xml><?xml version="1.0" encoding="utf-8"?>
<ds:datastoreItem xmlns:ds="http://schemas.openxmlformats.org/officeDocument/2006/customXml" ds:itemID="{2ACEB23D-9D7C-4867-B7F4-094B494B0770}">
  <ds:schemaRefs>
    <ds:schemaRef ds:uri="46f2f5ee-1d06-48d0-a48b-171d8a5db8c4"/>
    <ds:schemaRef ds:uri="a71d853a-9160-4b06-8871-a2258eaa9ee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75EB94B-43EC-483F-A063-599BE9866E03}">
  <ds:schemaRefs>
    <ds:schemaRef ds:uri="46f2f5ee-1d06-48d0-a48b-171d8a5db8c4"/>
    <ds:schemaRef ds:uri="a71d853a-9160-4b06-8871-a2258eaa9e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30</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Hayes, Daniel</dc:creator>
  <cp:revision>81</cp:revision>
  <dcterms:created xsi:type="dcterms:W3CDTF">2025-11-06T12:15:33Z</dcterms:created>
  <dcterms:modified xsi:type="dcterms:W3CDTF">2025-11-13T14:28:25Z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0x010100D8FA3A3F63AB5A4CB7545F4A4F5DA748</vt:lpwstr>
  </property>
  <property fmtid="{D5CDD505-2E9C-101B-9397-08002B2CF9AE}" pid="3" name="MediaServiceImageTags">
    <vt:lpwstr/>
  </property>
</Properties>
</file>