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4"/>
    <p:sldMasterId id="2147483742" r:id="rId5"/>
    <p:sldMasterId id="2147483751" r:id="rId6"/>
    <p:sldMasterId id="2147483692" r:id="rId7"/>
    <p:sldMasterId id="2147483730" r:id="rId8"/>
    <p:sldMasterId id="2147483648" r:id="rId9"/>
  </p:sldMasterIdLst>
  <p:notesMasterIdLst>
    <p:notesMasterId r:id="rId31"/>
  </p:notesMasterIdLst>
  <p:sldIdLst>
    <p:sldId id="2521" r:id="rId10"/>
    <p:sldId id="289" r:id="rId11"/>
    <p:sldId id="260" r:id="rId12"/>
    <p:sldId id="2145708108" r:id="rId13"/>
    <p:sldId id="2147473441" r:id="rId14"/>
    <p:sldId id="2147473451" r:id="rId15"/>
    <p:sldId id="2147473450" r:id="rId16"/>
    <p:sldId id="2147473449" r:id="rId17"/>
    <p:sldId id="256" r:id="rId18"/>
    <p:sldId id="257" r:id="rId19"/>
    <p:sldId id="258" r:id="rId20"/>
    <p:sldId id="2147473452" r:id="rId21"/>
    <p:sldId id="2147473453" r:id="rId22"/>
    <p:sldId id="2147473456" r:id="rId23"/>
    <p:sldId id="2147473455" r:id="rId24"/>
    <p:sldId id="300" r:id="rId25"/>
    <p:sldId id="309" r:id="rId26"/>
    <p:sldId id="308" r:id="rId27"/>
    <p:sldId id="310" r:id="rId28"/>
    <p:sldId id="259" r:id="rId29"/>
    <p:sldId id="26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4E2"/>
    <a:srgbClr val="73C6B4"/>
    <a:srgbClr val="2E3A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4E2D98-95C1-417C-B55F-54C738EC8436}" v="12" dt="2026-05-18T12:15:40.487"/>
    <p1510:client id="{88C7BAE2-4CB4-A441-ADF0-CD7146415553}" v="243" dt="2026-05-20T07:59:32.428"/>
    <p1510:client id="{9BF43F65-8E53-93CE-6983-E5CB7FA34C2B}" v="33" dt="2026-05-20T10:16:52.001"/>
    <p1510:client id="{C66B7683-519B-5FA1-E705-04B4B5A0E46F}" v="3694" dt="2026-05-18T12:09:19.548"/>
    <p1510:client id="{F7CB9CDE-843D-BDDD-C7F1-00D634284088}" v="12" dt="2026-05-18T14:46:24.358"/>
    <p1510:client id="{FE0374D4-2C5B-67D7-4A62-D0265E03A80F}" v="65" dt="2026-05-19T13:27:55.5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66"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bleStyles" Target="tableStyle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A64DE-C02D-6843-BBCC-C9D810A0EEAB}" type="datetimeFigureOut">
              <a:rPr lang="en-US" smtClean="0"/>
              <a:t>5/20/2026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CAA3C-98AB-D349-9AB1-CEAD3372FDDB}" type="slidenum">
              <a:rPr lang="en-US" smtClean="0"/>
              <a:t>‹#›</a:t>
            </a:fld>
            <a:endParaRPr lang="en-US"/>
          </a:p>
        </p:txBody>
      </p:sp>
    </p:spTree>
    <p:extLst>
      <p:ext uri="{BB962C8B-B14F-4D97-AF65-F5344CB8AC3E}">
        <p14:creationId xmlns:p14="http://schemas.microsoft.com/office/powerpoint/2010/main" val="2855485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E4FC01-DA70-1442-90FD-983F2F12613E}" type="slidenum">
              <a:rPr lang="en-US" smtClean="0"/>
              <a:t>1</a:t>
            </a:fld>
            <a:endParaRPr lang="en-US"/>
          </a:p>
        </p:txBody>
      </p:sp>
    </p:spTree>
    <p:extLst>
      <p:ext uri="{BB962C8B-B14F-4D97-AF65-F5344CB8AC3E}">
        <p14:creationId xmlns:p14="http://schemas.microsoft.com/office/powerpoint/2010/main" val="3617296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277979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r>
              <a:rPr lang="en-US" sz="1200" b="1">
                <a:solidFill>
                  <a:srgbClr val="2E3A4D"/>
                </a:solidFill>
                <a:latin typeface="Trebuchet MS" panose="020B0603020202020204" pitchFamily="34" charset="0"/>
                <a:ea typeface="Helvetica World Bold"/>
                <a:cs typeface="Helvetica World Bold"/>
                <a:sym typeface="Helvetica World Bold"/>
              </a:rPr>
              <a:t>Government has previously </a:t>
            </a:r>
            <a:r>
              <a:rPr lang="en-US" sz="1200" b="1" err="1">
                <a:solidFill>
                  <a:srgbClr val="2E3A4D"/>
                </a:solidFill>
                <a:latin typeface="Trebuchet MS" panose="020B0603020202020204" pitchFamily="34" charset="0"/>
                <a:ea typeface="Helvetica World Bold"/>
                <a:cs typeface="Helvetica World Bold"/>
                <a:sym typeface="Helvetica World Bold"/>
              </a:rPr>
              <a:t>recognised</a:t>
            </a:r>
            <a:r>
              <a:rPr lang="en-US" sz="1200" b="1">
                <a:solidFill>
                  <a:srgbClr val="2E3A4D"/>
                </a:solidFill>
                <a:latin typeface="Trebuchet MS" panose="020B0603020202020204" pitchFamily="34" charset="0"/>
                <a:ea typeface="Helvetica World Bold"/>
                <a:cs typeface="Helvetica World Bold"/>
                <a:sym typeface="Helvetica World Bold"/>
              </a:rPr>
              <a:t> employment as “one of the most important determinant of physical and mental health” </a:t>
            </a:r>
          </a:p>
          <a:p>
            <a:endParaRPr lang="en-US" sz="1200" b="1">
              <a:solidFill>
                <a:srgbClr val="2E3A4D"/>
              </a:solidFill>
              <a:latin typeface="Trebuchet MS" panose="020B0603020202020204" pitchFamily="34" charset="0"/>
              <a:sym typeface="Helvetica World Bold"/>
            </a:endParaRPr>
          </a:p>
          <a:p>
            <a:r>
              <a:rPr lang="en-GB"/>
              <a:t>On the final point: Health worsens as the number of negative job aspects, such as low job satisfaction and </a:t>
            </a:r>
            <a:r>
              <a:rPr lang="en-GB" err="1"/>
              <a:t>securtiy</a:t>
            </a:r>
            <a:r>
              <a:rPr lang="en-GB"/>
              <a:t>, increases. </a:t>
            </a:r>
          </a:p>
        </p:txBody>
      </p:sp>
      <p:sp>
        <p:nvSpPr>
          <p:cNvPr id="4" name="Slide Number Placeholder 3"/>
          <p:cNvSpPr>
            <a:spLocks noGrp="1"/>
          </p:cNvSpPr>
          <p:nvPr>
            <p:ph type="sldNum" sz="quarter" idx="5"/>
          </p:nvPr>
        </p:nvSpPr>
        <p:spPr/>
        <p:txBody>
          <a:bodyPr/>
          <a:lstStyle/>
          <a:p>
            <a:fld id="{583CAA3C-98AB-D349-9AB1-CEAD3372FDDB}" type="slidenum">
              <a:rPr lang="en-US" smtClean="0"/>
              <a:t>8</a:t>
            </a:fld>
            <a:endParaRPr lang="en-US"/>
          </a:p>
        </p:txBody>
      </p:sp>
    </p:spTree>
    <p:extLst>
      <p:ext uri="{BB962C8B-B14F-4D97-AF65-F5344CB8AC3E}">
        <p14:creationId xmlns:p14="http://schemas.microsoft.com/office/powerpoint/2010/main" val="2128304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An occupational therapist (OT) had been supporting a gentleman with recovering from health anxiety in a community mental health setting, and he had reached a stage of recovery where primary care was more appropriate.  He was then referred to a social prescribing link worker (SPLW) for further support. The OT and SPLW completed 2 joint visits to introduce the client and to make sure the social prescribing link worker was comfortable with lone working while considering family dynamics. The SPLW was happy to continue supporting the client to find suitable activity groups and facilitate some short-term mindfulness to support the gentleman to manage his anxiety. The gentleman completely recovered, joined a walking group and has not returned to secondary mental health care. Additionally, the SPLW maintained access to supervision through a mental health professional working at the GP surgery and could consult and raise concerns with the OT in the community mental health team if needed</a:t>
            </a:r>
          </a:p>
          <a:p>
            <a:endParaRPr lang="en-GB"/>
          </a:p>
        </p:txBody>
      </p:sp>
      <p:sp>
        <p:nvSpPr>
          <p:cNvPr id="4" name="Slide Number Placeholder 3"/>
          <p:cNvSpPr>
            <a:spLocks noGrp="1"/>
          </p:cNvSpPr>
          <p:nvPr>
            <p:ph type="sldNum" sz="quarter" idx="5"/>
          </p:nvPr>
        </p:nvSpPr>
        <p:spPr/>
        <p:txBody>
          <a:bodyPr/>
          <a:lstStyle/>
          <a:p>
            <a:fld id="{7E934942-BA13-46ED-83DC-83C6885CC7DE}" type="slidenum">
              <a:rPr lang="en-GB" smtClean="0"/>
              <a:t>10</a:t>
            </a:fld>
            <a:endParaRPr lang="en-GB"/>
          </a:p>
        </p:txBody>
      </p:sp>
    </p:spTree>
    <p:extLst>
      <p:ext uri="{BB962C8B-B14F-4D97-AF65-F5344CB8AC3E}">
        <p14:creationId xmlns:p14="http://schemas.microsoft.com/office/powerpoint/2010/main" val="1978488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As part of our ageing well service an occupational therapist (OT) supervises three social prescribing link workers (SPLWs). The OT supervises each SPLW individually once every three months. The other two months are split into facilitating group supervision and then each SPLW has supervision from the clinical director on the following month. This is formal supervision built into the service and informal supervision is also included when people need it. Supervisions are spaces where people can bring complex cases, identify training needs, discuss new projects, utilise as a safe space to bring challenging situations and exchange new information. Social prescribing Link Workers have identified this as a good support system that enhances their roles, responsibilities, and professional practice.</a:t>
            </a:r>
          </a:p>
          <a:p>
            <a:endParaRPr lang="en-GB"/>
          </a:p>
        </p:txBody>
      </p:sp>
      <p:sp>
        <p:nvSpPr>
          <p:cNvPr id="4" name="Slide Number Placeholder 3"/>
          <p:cNvSpPr>
            <a:spLocks noGrp="1"/>
          </p:cNvSpPr>
          <p:nvPr>
            <p:ph type="sldNum" sz="quarter" idx="5"/>
          </p:nvPr>
        </p:nvSpPr>
        <p:spPr/>
        <p:txBody>
          <a:bodyPr/>
          <a:lstStyle/>
          <a:p>
            <a:fld id="{7E934942-BA13-46ED-83DC-83C6885CC7DE}" type="slidenum">
              <a:rPr lang="en-GB" smtClean="0"/>
              <a:t>11</a:t>
            </a:fld>
            <a:endParaRPr lang="en-GB"/>
          </a:p>
        </p:txBody>
      </p:sp>
    </p:spTree>
    <p:extLst>
      <p:ext uri="{BB962C8B-B14F-4D97-AF65-F5344CB8AC3E}">
        <p14:creationId xmlns:p14="http://schemas.microsoft.com/office/powerpoint/2010/main" val="2425085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The social prescribing Link worker (SPLW) and occupational therapist (OT) both work in primary care. After referral to the SPLW the SPLW and OT conducted a joint visit to the person’s house as they enjoy gardening but have been unable to participate due living with the physical symptoms of fibromyalgia. The OT was able to go through pacing/energy conservation advice with the person, as well as review their outdoor mobility to adapt the activity making it more accessible. The SPLW colleague now plans to carry out a few visits with the person to do some gardening with them, help build a rapport and further signpost to services in the local area. The OT continues to support their SPLW colleague with this person through supervision/advice and guidance and support the person with building fatigue management strategies. The supervision enables the SPLW to continue to socially support the client to reach their goals. </a:t>
            </a:r>
          </a:p>
          <a:p>
            <a:r>
              <a:rPr lang="en-GB" sz="120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fld id="{7E934942-BA13-46ED-83DC-83C6885CC7DE}" type="slidenum">
              <a:rPr lang="en-GB" smtClean="0"/>
              <a:t>12</a:t>
            </a:fld>
            <a:endParaRPr lang="en-GB"/>
          </a:p>
        </p:txBody>
      </p:sp>
    </p:spTree>
    <p:extLst>
      <p:ext uri="{BB962C8B-B14F-4D97-AF65-F5344CB8AC3E}">
        <p14:creationId xmlns:p14="http://schemas.microsoft.com/office/powerpoint/2010/main" val="3640339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8D18E0B9-48E4-499D-93B2-B07D00395BAC}" type="slidenum">
              <a:rPr lang="en-GB" smtClean="0"/>
              <a:t>15</a:t>
            </a:fld>
            <a:endParaRPr lang="en-GB"/>
          </a:p>
        </p:txBody>
      </p:sp>
    </p:spTree>
    <p:extLst>
      <p:ext uri="{BB962C8B-B14F-4D97-AF65-F5344CB8AC3E}">
        <p14:creationId xmlns:p14="http://schemas.microsoft.com/office/powerpoint/2010/main" val="1584091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pPr marL="171450" indent="-171450">
              <a:buFont typeface="Arial" panose="020B0604020202020204" pitchFamily="34" charset="0"/>
              <a:buChar char="•"/>
            </a:pPr>
            <a:r>
              <a:rPr lang="en-GB"/>
              <a:t>Central is the most populated neighbourhood and is culturally and ethnically diverse - large student population.</a:t>
            </a:r>
          </a:p>
          <a:p>
            <a:pPr marL="171450" indent="-171450">
              <a:buFont typeface="Arial" panose="020B0604020202020204" pitchFamily="34" charset="0"/>
              <a:buChar char="•"/>
            </a:pPr>
            <a:r>
              <a:rPr lang="en-GB"/>
              <a:t>Unemployment is significantly higher than the city average. </a:t>
            </a:r>
          </a:p>
          <a:p>
            <a:pPr marL="171450" indent="-171450">
              <a:buFont typeface="Arial" panose="020B0604020202020204" pitchFamily="34" charset="0"/>
              <a:buChar char="•"/>
            </a:pPr>
            <a:r>
              <a:rPr lang="en-GB"/>
              <a:t>Central has some of the most deprived areas of the city. </a:t>
            </a:r>
          </a:p>
          <a:p>
            <a:pPr marL="171450" indent="-171450">
              <a:buFont typeface="Arial" panose="020B0604020202020204" pitchFamily="34" charset="0"/>
              <a:buChar char="•"/>
            </a:pPr>
            <a:r>
              <a:rPr lang="en-GB"/>
              <a:t>29% of residents here live in IMD1 (England’s most deprived 20% LSOAs). LSOA E01032755 in St Marys is the second most deprived LSOA in Southampton.</a:t>
            </a:r>
          </a:p>
        </p:txBody>
      </p:sp>
      <p:sp>
        <p:nvSpPr>
          <p:cNvPr id="4" name="Slide Number Placeholder 3"/>
          <p:cNvSpPr>
            <a:spLocks noGrp="1"/>
          </p:cNvSpPr>
          <p:nvPr>
            <p:ph type="sldNum" sz="quarter" idx="5"/>
          </p:nvPr>
        </p:nvSpPr>
        <p:spPr/>
        <p:txBody>
          <a:bodyPr/>
          <a:lstStyle/>
          <a:p>
            <a:pPr rtl="0"/>
            <a:fld id="{8D18E0B9-48E4-499D-93B2-B07D00395BAC}" type="slidenum">
              <a:rPr lang="en-GB" smtClean="0"/>
              <a:t>16</a:t>
            </a:fld>
            <a:endParaRPr lang="en-GB"/>
          </a:p>
        </p:txBody>
      </p:sp>
    </p:spTree>
    <p:extLst>
      <p:ext uri="{BB962C8B-B14F-4D97-AF65-F5344CB8AC3E}">
        <p14:creationId xmlns:p14="http://schemas.microsoft.com/office/powerpoint/2010/main" val="633959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8D18E0B9-48E4-499D-93B2-B07D00395BAC}" type="slidenum">
              <a:rPr lang="en-GB" smtClean="0"/>
              <a:t>18</a:t>
            </a:fld>
            <a:endParaRPr lang="en-GB"/>
          </a:p>
        </p:txBody>
      </p:sp>
    </p:spTree>
    <p:extLst>
      <p:ext uri="{BB962C8B-B14F-4D97-AF65-F5344CB8AC3E}">
        <p14:creationId xmlns:p14="http://schemas.microsoft.com/office/powerpoint/2010/main" val="1989894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2.svg"/><Relationship Id="rId5" Type="http://schemas.openxmlformats.org/officeDocument/2006/relationships/image" Target="../media/image21.svg"/><Relationship Id="rId4" Type="http://schemas.openxmlformats.org/officeDocument/2006/relationships/image" Target="../media/image20.sv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7484-5404-CBD7-29B1-674F046A9D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284FDF1-BAAF-8897-36B3-209D7D7D53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1211270-AC36-8045-C0A2-9922F2986AA6}"/>
              </a:ext>
            </a:extLst>
          </p:cNvPr>
          <p:cNvSpPr>
            <a:spLocks noGrp="1"/>
          </p:cNvSpPr>
          <p:nvPr>
            <p:ph type="dt" sz="half" idx="10"/>
          </p:nvPr>
        </p:nvSpPr>
        <p:spPr/>
        <p:txBody>
          <a:bodyPr/>
          <a:lstStyle/>
          <a:p>
            <a:fld id="{39C8AA89-6741-A14D-8F37-A3012A52967C}" type="datetimeFigureOut">
              <a:rPr lang="en-US" smtClean="0"/>
              <a:t>5/20/2026</a:t>
            </a:fld>
            <a:endParaRPr lang="en-US"/>
          </a:p>
        </p:txBody>
      </p:sp>
      <p:sp>
        <p:nvSpPr>
          <p:cNvPr id="5" name="Footer Placeholder 4">
            <a:extLst>
              <a:ext uri="{FF2B5EF4-FFF2-40B4-BE49-F238E27FC236}">
                <a16:creationId xmlns:a16="http://schemas.microsoft.com/office/drawing/2014/main" id="{ED0A32C7-A18A-29C0-FB14-4A1CA4A63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D2240-FC40-FF14-8CC8-FA0398DA1804}"/>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225888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540-4FA3-14F3-5E05-5382424CFA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10C99C1-CAF3-6E92-6F0D-F6682E730C4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E6D552-7543-7D15-577E-F05EC5D56C61}"/>
              </a:ext>
            </a:extLst>
          </p:cNvPr>
          <p:cNvSpPr>
            <a:spLocks noGrp="1"/>
          </p:cNvSpPr>
          <p:nvPr>
            <p:ph type="dt" sz="half" idx="10"/>
          </p:nvPr>
        </p:nvSpPr>
        <p:spPr/>
        <p:txBody>
          <a:bodyPr/>
          <a:lstStyle/>
          <a:p>
            <a:fld id="{39C8AA89-6741-A14D-8F37-A3012A52967C}" type="datetimeFigureOut">
              <a:rPr lang="en-US" smtClean="0"/>
              <a:t>5/20/2026</a:t>
            </a:fld>
            <a:endParaRPr lang="en-US"/>
          </a:p>
        </p:txBody>
      </p:sp>
      <p:sp>
        <p:nvSpPr>
          <p:cNvPr id="5" name="Footer Placeholder 4">
            <a:extLst>
              <a:ext uri="{FF2B5EF4-FFF2-40B4-BE49-F238E27FC236}">
                <a16:creationId xmlns:a16="http://schemas.microsoft.com/office/drawing/2014/main" id="{5525A917-605C-BF5A-773E-7B2A6DE61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ACAB7-4F9A-1B4A-72D4-2C8D9ED1A51F}"/>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19619469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en-GB" noProof="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26799299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838200" y="1825625"/>
            <a:ext cx="5181600" cy="435133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6172200" y="1825625"/>
            <a:ext cx="5181600" cy="435133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Date Placeholder 4">
            <a:extLst>
              <a:ext uri="{FF2B5EF4-FFF2-40B4-BE49-F238E27FC236}">
                <a16:creationId xmlns:a16="http://schemas.microsoft.com/office/drawing/2014/main" id="{23A79566-C1F8-443D-A135-C668898477AE}"/>
              </a:ext>
            </a:extLst>
          </p:cNvPr>
          <p:cNvSpPr>
            <a:spLocks noGrp="1"/>
          </p:cNvSpPr>
          <p:nvPr>
            <p:ph type="dt" sz="half" idx="10"/>
          </p:nvPr>
        </p:nvSpPr>
        <p:spPr/>
        <p:txBody>
          <a:bodyPr rtlCol="0"/>
          <a:lstStyle/>
          <a:p>
            <a:pPr rtl="0"/>
            <a:r>
              <a:rPr lang="en-GB" noProof="0"/>
              <a:t>20XX</a:t>
            </a:r>
          </a:p>
        </p:txBody>
      </p:sp>
      <p:sp>
        <p:nvSpPr>
          <p:cNvPr id="6" name="Footer Placeholder 5">
            <a:extLst>
              <a:ext uri="{FF2B5EF4-FFF2-40B4-BE49-F238E27FC236}">
                <a16:creationId xmlns:a16="http://schemas.microsoft.com/office/drawing/2014/main" id="{035CF363-F733-460B-9E71-BF70442AC396}"/>
              </a:ext>
            </a:extLst>
          </p:cNvPr>
          <p:cNvSpPr>
            <a:spLocks noGrp="1"/>
          </p:cNvSpPr>
          <p:nvPr>
            <p:ph type="ftr" sz="quarter" idx="11"/>
          </p:nvPr>
        </p:nvSpPr>
        <p:spPr/>
        <p:txBody>
          <a:bodyPr rtlCol="0"/>
          <a:lstStyle/>
          <a:p>
            <a:pPr rtl="0"/>
            <a:r>
              <a:rPr lang="en-GB" noProof="0"/>
              <a:t>Pitch deck title</a:t>
            </a:r>
          </a:p>
        </p:txBody>
      </p:sp>
      <p:sp>
        <p:nvSpPr>
          <p:cNvPr id="7" name="Slide Number Placeholder 6">
            <a:extLst>
              <a:ext uri="{FF2B5EF4-FFF2-40B4-BE49-F238E27FC236}">
                <a16:creationId xmlns:a16="http://schemas.microsoft.com/office/drawing/2014/main" id="{A3B0FA47-58F4-4B95-AD52-4EFE7977ACEC}"/>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4894937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38201" y="1719628"/>
            <a:ext cx="3300183" cy="554038"/>
          </a:xfrm>
        </p:spPr>
        <p:txBody>
          <a:bodyPr rtlCol="0">
            <a:normAutofit/>
          </a:bodyPr>
          <a:lstStyle>
            <a:lvl1pPr marL="0" indent="0">
              <a:buNone/>
              <a:defRPr sz="2400" b="1">
                <a:solidFill>
                  <a:schemeClr val="tx1"/>
                </a:solidFill>
              </a:defRPr>
            </a:lvl1pPr>
          </a:lstStyle>
          <a:p>
            <a:pPr lvl="0" rtl="0"/>
            <a:r>
              <a:rPr lang="en-GB" noProof="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838201" y="2332649"/>
            <a:ext cx="3299434" cy="3529013"/>
          </a:xfrm>
        </p:spPr>
        <p:txBody>
          <a:bodyPr rtlCol="0">
            <a:normAutofit/>
          </a:bodyPr>
          <a:lstStyle>
            <a:lvl1pPr marL="285750" indent="-285750">
              <a:buFont typeface="Arial" panose="020B0604020202020204" pitchFamily="34" charset="0"/>
              <a:buChar char="•"/>
              <a:defRPr sz="1800">
                <a:solidFill>
                  <a:schemeClr val="tx2"/>
                </a:solidFill>
              </a:defRPr>
            </a:lvl1pPr>
          </a:lstStyle>
          <a:p>
            <a:pPr lvl="0" rtl="0"/>
            <a:r>
              <a:rPr lang="en-GB" noProof="0"/>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4362182" y="1719628"/>
            <a:ext cx="3300183" cy="554038"/>
          </a:xfrm>
        </p:spPr>
        <p:txBody>
          <a:bodyPr rtlCol="0">
            <a:normAutofit/>
          </a:bodyPr>
          <a:lstStyle>
            <a:lvl1pPr marL="0" indent="0">
              <a:buNone/>
              <a:defRPr sz="2400" b="1">
                <a:solidFill>
                  <a:schemeClr val="tx1"/>
                </a:solidFill>
              </a:defRPr>
            </a:lvl1pPr>
          </a:lstStyle>
          <a:p>
            <a:pPr lvl="0" rtl="0"/>
            <a:r>
              <a:rPr lang="en-GB" noProof="0"/>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4362557" y="2332649"/>
            <a:ext cx="3299434" cy="3529013"/>
          </a:xfrm>
        </p:spPr>
        <p:txBody>
          <a:bodyPr rtlCol="0">
            <a:normAutofit/>
          </a:bodyPr>
          <a:lstStyle>
            <a:lvl1pPr marL="285750" indent="-285750">
              <a:buFont typeface="Arial" panose="020B0604020202020204" pitchFamily="34" charset="0"/>
              <a:buChar char="•"/>
              <a:defRPr sz="1800">
                <a:solidFill>
                  <a:schemeClr val="tx2"/>
                </a:solidFill>
              </a:defRPr>
            </a:lvl1pPr>
          </a:lstStyle>
          <a:p>
            <a:pPr lvl="0" rtl="0"/>
            <a:r>
              <a:rPr lang="en-GB" noProof="0"/>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7886164" y="1719628"/>
            <a:ext cx="3300183" cy="554038"/>
          </a:xfrm>
        </p:spPr>
        <p:txBody>
          <a:bodyPr rtlCol="0">
            <a:normAutofit/>
          </a:bodyPr>
          <a:lstStyle>
            <a:lvl1pPr marL="0" indent="0">
              <a:buNone/>
              <a:defRPr sz="2400" b="1">
                <a:solidFill>
                  <a:schemeClr val="tx1"/>
                </a:solidFill>
              </a:defRPr>
            </a:lvl1pPr>
          </a:lstStyle>
          <a:p>
            <a:pPr lvl="0" rtl="0"/>
            <a:r>
              <a:rPr lang="en-GB" noProof="0"/>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7886913" y="2332649"/>
            <a:ext cx="3299434" cy="3529013"/>
          </a:xfrm>
        </p:spPr>
        <p:txBody>
          <a:bodyPr rtlCol="0">
            <a:normAutofit/>
          </a:bodyPr>
          <a:lstStyle>
            <a:lvl1pPr marL="285750" indent="-285750">
              <a:buFont typeface="Arial" panose="020B0604020202020204" pitchFamily="34" charset="0"/>
              <a:buChar char="•"/>
              <a:defRPr sz="1800">
                <a:solidFill>
                  <a:schemeClr val="tx2"/>
                </a:solidFill>
              </a:defRPr>
            </a:lvl1pPr>
          </a:lstStyle>
          <a:p>
            <a:pPr lvl="0" rtl="0"/>
            <a:r>
              <a:rPr lang="en-GB" noProof="0"/>
              <a:t>Click to add text</a:t>
            </a:r>
          </a:p>
        </p:txBody>
      </p:sp>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p>
            <a:pPr rtl="0"/>
            <a:r>
              <a:rPr lang="en-GB" noProof="0"/>
              <a:t>Pitch deck title</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9070860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13B5FF-9D53-4FD4-B752-22F188FA0A82}"/>
              </a:ext>
            </a:extLst>
          </p:cNvPr>
          <p:cNvSpPr>
            <a:spLocks noGrp="1"/>
          </p:cNvSpPr>
          <p:nvPr>
            <p:ph type="dt" sz="half" idx="10"/>
          </p:nvPr>
        </p:nvSpPr>
        <p:spPr/>
        <p:txBody>
          <a:bodyPr rtlCol="0"/>
          <a:lstStyle/>
          <a:p>
            <a:pPr rtl="0"/>
            <a:r>
              <a:rPr lang="en-GB" noProof="0"/>
              <a:t>20XX</a:t>
            </a:r>
          </a:p>
        </p:txBody>
      </p:sp>
      <p:sp>
        <p:nvSpPr>
          <p:cNvPr id="3" name="Footer Placeholder 2">
            <a:extLst>
              <a:ext uri="{FF2B5EF4-FFF2-40B4-BE49-F238E27FC236}">
                <a16:creationId xmlns:a16="http://schemas.microsoft.com/office/drawing/2014/main" id="{49083EC5-999D-4EF5-A22C-FD19C31D51F9}"/>
              </a:ext>
            </a:extLst>
          </p:cNvPr>
          <p:cNvSpPr>
            <a:spLocks noGrp="1"/>
          </p:cNvSpPr>
          <p:nvPr>
            <p:ph type="ftr" sz="quarter" idx="11"/>
          </p:nvPr>
        </p:nvSpPr>
        <p:spPr/>
        <p:txBody>
          <a:bodyPr rtlCol="0"/>
          <a:lstStyle/>
          <a:p>
            <a:pPr rtl="0"/>
            <a:r>
              <a:rPr lang="en-GB" noProof="0"/>
              <a:t>Pitch deck title</a:t>
            </a:r>
          </a:p>
        </p:txBody>
      </p:sp>
      <p:sp>
        <p:nvSpPr>
          <p:cNvPr id="4" name="Slide Number Placeholder 3">
            <a:extLst>
              <a:ext uri="{FF2B5EF4-FFF2-40B4-BE49-F238E27FC236}">
                <a16:creationId xmlns:a16="http://schemas.microsoft.com/office/drawing/2014/main" id="{75215B34-3A95-488E-8DAD-34652A5BE7D1}"/>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39254976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411E-20EA-4627-8A68-17038DCE1876}"/>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1974E5B2-1EB9-4222-8FAB-65BDC9A9500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Text Placeholder 3">
            <a:extLst>
              <a:ext uri="{FF2B5EF4-FFF2-40B4-BE49-F238E27FC236}">
                <a16:creationId xmlns:a16="http://schemas.microsoft.com/office/drawing/2014/main" id="{DC197C18-82B5-4EB5-9010-63FFB7F5316B}"/>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Date Placeholder 4">
            <a:extLst>
              <a:ext uri="{FF2B5EF4-FFF2-40B4-BE49-F238E27FC236}">
                <a16:creationId xmlns:a16="http://schemas.microsoft.com/office/drawing/2014/main" id="{D732AD86-1F8B-4DE6-9736-793E1781772C}"/>
              </a:ext>
            </a:extLst>
          </p:cNvPr>
          <p:cNvSpPr>
            <a:spLocks noGrp="1"/>
          </p:cNvSpPr>
          <p:nvPr>
            <p:ph type="dt" sz="half" idx="10"/>
          </p:nvPr>
        </p:nvSpPr>
        <p:spPr/>
        <p:txBody>
          <a:bodyPr rtlCol="0"/>
          <a:lstStyle/>
          <a:p>
            <a:pPr rtl="0"/>
            <a:r>
              <a:rPr lang="en-GB" noProof="0"/>
              <a:t>20XX</a:t>
            </a:r>
          </a:p>
        </p:txBody>
      </p:sp>
      <p:sp>
        <p:nvSpPr>
          <p:cNvPr id="6" name="Footer Placeholder 5">
            <a:extLst>
              <a:ext uri="{FF2B5EF4-FFF2-40B4-BE49-F238E27FC236}">
                <a16:creationId xmlns:a16="http://schemas.microsoft.com/office/drawing/2014/main" id="{FA60A3B3-8B02-4D8B-A982-7C7CA03A9290}"/>
              </a:ext>
            </a:extLst>
          </p:cNvPr>
          <p:cNvSpPr>
            <a:spLocks noGrp="1"/>
          </p:cNvSpPr>
          <p:nvPr>
            <p:ph type="ftr" sz="quarter" idx="11"/>
          </p:nvPr>
        </p:nvSpPr>
        <p:spPr/>
        <p:txBody>
          <a:bodyPr rtlCol="0"/>
          <a:lstStyle/>
          <a:p>
            <a:pPr rtl="0"/>
            <a:r>
              <a:rPr lang="en-GB" noProof="0"/>
              <a:t>Pitch deck title</a:t>
            </a:r>
          </a:p>
        </p:txBody>
      </p:sp>
      <p:sp>
        <p:nvSpPr>
          <p:cNvPr id="7" name="Slide Number Placeholder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29888139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5D6D-4906-4DAB-B1BA-9436026FE62F}"/>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3" name="Picture Placeholder 2">
            <a:extLst>
              <a:ext uri="{FF2B5EF4-FFF2-40B4-BE49-F238E27FC236}">
                <a16:creationId xmlns:a16="http://schemas.microsoft.com/office/drawing/2014/main" id="{C9975A10-62C2-4D29-B192-A142562FE053}"/>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
        <p:nvSpPr>
          <p:cNvPr id="4" name="Text Placeholder 3">
            <a:extLst>
              <a:ext uri="{FF2B5EF4-FFF2-40B4-BE49-F238E27FC236}">
                <a16:creationId xmlns:a16="http://schemas.microsoft.com/office/drawing/2014/main" id="{A3B58235-2C90-48E1-8A68-7413F78398F7}"/>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Date Placeholder 4">
            <a:extLst>
              <a:ext uri="{FF2B5EF4-FFF2-40B4-BE49-F238E27FC236}">
                <a16:creationId xmlns:a16="http://schemas.microsoft.com/office/drawing/2014/main" id="{B2FCAF9B-D406-4E4F-B804-AF188F651834}"/>
              </a:ext>
            </a:extLst>
          </p:cNvPr>
          <p:cNvSpPr>
            <a:spLocks noGrp="1"/>
          </p:cNvSpPr>
          <p:nvPr>
            <p:ph type="dt" sz="half" idx="10"/>
          </p:nvPr>
        </p:nvSpPr>
        <p:spPr/>
        <p:txBody>
          <a:bodyPr rtlCol="0"/>
          <a:lstStyle/>
          <a:p>
            <a:pPr rtl="0"/>
            <a:r>
              <a:rPr lang="en-GB" noProof="0"/>
              <a:t>20XX</a:t>
            </a:r>
          </a:p>
        </p:txBody>
      </p:sp>
      <p:sp>
        <p:nvSpPr>
          <p:cNvPr id="6" name="Footer Placeholder 5">
            <a:extLst>
              <a:ext uri="{FF2B5EF4-FFF2-40B4-BE49-F238E27FC236}">
                <a16:creationId xmlns:a16="http://schemas.microsoft.com/office/drawing/2014/main" id="{47E5FF7C-B4CA-48C1-B1A5-2AA329D34317}"/>
              </a:ext>
            </a:extLst>
          </p:cNvPr>
          <p:cNvSpPr>
            <a:spLocks noGrp="1"/>
          </p:cNvSpPr>
          <p:nvPr>
            <p:ph type="ftr" sz="quarter" idx="11"/>
          </p:nvPr>
        </p:nvSpPr>
        <p:spPr/>
        <p:txBody>
          <a:bodyPr rtlCol="0"/>
          <a:lstStyle/>
          <a:p>
            <a:pPr rtl="0"/>
            <a:r>
              <a:rPr lang="en-GB" noProof="0"/>
              <a:t>Pitch deck title</a:t>
            </a:r>
          </a:p>
        </p:txBody>
      </p:sp>
      <p:sp>
        <p:nvSpPr>
          <p:cNvPr id="7" name="Slide Number Placeholder 6">
            <a:extLst>
              <a:ext uri="{FF2B5EF4-FFF2-40B4-BE49-F238E27FC236}">
                <a16:creationId xmlns:a16="http://schemas.microsoft.com/office/drawing/2014/main" id="{6AAABB43-2086-4CDB-B2A4-E51E7D83C75B}"/>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25473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56814E-77EB-D474-13BD-4669DC4EA13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6FA31D-2657-62B8-CEDB-53465BD003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6DE607-C740-798B-ADB5-20A7382C416D}"/>
              </a:ext>
            </a:extLst>
          </p:cNvPr>
          <p:cNvSpPr>
            <a:spLocks noGrp="1"/>
          </p:cNvSpPr>
          <p:nvPr>
            <p:ph type="dt" sz="half" idx="10"/>
          </p:nvPr>
        </p:nvSpPr>
        <p:spPr/>
        <p:txBody>
          <a:bodyPr/>
          <a:lstStyle/>
          <a:p>
            <a:fld id="{39C8AA89-6741-A14D-8F37-A3012A52967C}" type="datetimeFigureOut">
              <a:rPr lang="en-US" smtClean="0"/>
              <a:t>5/20/2026</a:t>
            </a:fld>
            <a:endParaRPr lang="en-US"/>
          </a:p>
        </p:txBody>
      </p:sp>
      <p:sp>
        <p:nvSpPr>
          <p:cNvPr id="5" name="Footer Placeholder 4">
            <a:extLst>
              <a:ext uri="{FF2B5EF4-FFF2-40B4-BE49-F238E27FC236}">
                <a16:creationId xmlns:a16="http://schemas.microsoft.com/office/drawing/2014/main" id="{A359347F-29E8-74CA-E374-A35354D21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63A63-7FC4-D3D3-7A14-94AB1517AEA5}"/>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2861846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Light Front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F7442519-7DB8-3844-A771-A49E9B94638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EF4D84"/>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019646" y="4715898"/>
            <a:ext cx="7648353" cy="106033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descr="Painting Easel, computer screen and book icons.">
            <a:extLst>
              <a:ext uri="{FF2B5EF4-FFF2-40B4-BE49-F238E27FC236}">
                <a16:creationId xmlns:a16="http://schemas.microsoft.com/office/drawing/2014/main" id="{A10EE1A4-9EF3-BE4B-A260-BA9E2AB285CE}"/>
              </a:ext>
            </a:extLst>
          </p:cNvPr>
          <p:cNvPicPr>
            <a:picLocks noChangeAspect="1"/>
          </p:cNvPicPr>
          <p:nvPr userDrawn="1"/>
        </p:nvPicPr>
        <p:blipFill>
          <a:blip r:embed="rId4"/>
          <a:stretch>
            <a:fill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897123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 Section Title Page">
  <p:cSld name="Sub Section Title Page">
    <p:spTree>
      <p:nvGrpSpPr>
        <p:cNvPr id="1" name="Shape 25"/>
        <p:cNvGrpSpPr/>
        <p:nvPr/>
      </p:nvGrpSpPr>
      <p:grpSpPr>
        <a:xfrm>
          <a:off x="0" y="0"/>
          <a:ext cx="0" cy="0"/>
          <a:chOff x="0" y="0"/>
          <a:chExt cx="0" cy="0"/>
        </a:xfrm>
      </p:grpSpPr>
      <p:sp>
        <p:nvSpPr>
          <p:cNvPr id="26" name="Google Shape;26;p10"/>
          <p:cNvSpPr txBox="1">
            <a:spLocks noGrp="1"/>
          </p:cNvSpPr>
          <p:nvPr>
            <p:ph type="body" idx="1"/>
          </p:nvPr>
        </p:nvSpPr>
        <p:spPr>
          <a:xfrm>
            <a:off x="838200" y="2998381"/>
            <a:ext cx="10515600" cy="281762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rgbClr val="2E3A4D"/>
              </a:buClr>
              <a:buSzPts val="2000"/>
              <a:buChar char="•"/>
              <a:defRPr b="0" i="0">
                <a:solidFill>
                  <a:srgbClr val="2E3A4D"/>
                </a:solidFill>
                <a:latin typeface="Trebuchet MS" panose="020B0703020202090204" pitchFamily="34" charset="0"/>
              </a:defRPr>
            </a:lvl1pPr>
            <a:lvl2pPr marL="914400" lvl="1" indent="-355600" algn="l">
              <a:lnSpc>
                <a:spcPct val="90000"/>
              </a:lnSpc>
              <a:spcBef>
                <a:spcPts val="500"/>
              </a:spcBef>
              <a:spcAft>
                <a:spcPts val="0"/>
              </a:spcAft>
              <a:buClr>
                <a:srgbClr val="2E3A4D"/>
              </a:buClr>
              <a:buSzPts val="2000"/>
              <a:buChar char="•"/>
              <a:defRPr>
                <a:solidFill>
                  <a:srgbClr val="2E3A4D"/>
                </a:solidFill>
              </a:defRPr>
            </a:lvl2pPr>
            <a:lvl3pPr marL="1371600" lvl="2" indent="-355600" algn="l">
              <a:lnSpc>
                <a:spcPct val="90000"/>
              </a:lnSpc>
              <a:spcBef>
                <a:spcPts val="500"/>
              </a:spcBef>
              <a:spcAft>
                <a:spcPts val="0"/>
              </a:spcAft>
              <a:buClr>
                <a:srgbClr val="2E3A4D"/>
              </a:buClr>
              <a:buSzPts val="2000"/>
              <a:buChar char="•"/>
              <a:defRPr>
                <a:solidFill>
                  <a:srgbClr val="2E3A4D"/>
                </a:solidFill>
              </a:defRPr>
            </a:lvl3pPr>
            <a:lvl4pPr marL="1828800" lvl="3" indent="-355600" algn="l">
              <a:lnSpc>
                <a:spcPct val="90000"/>
              </a:lnSpc>
              <a:spcBef>
                <a:spcPts val="500"/>
              </a:spcBef>
              <a:spcAft>
                <a:spcPts val="0"/>
              </a:spcAft>
              <a:buClr>
                <a:srgbClr val="2E3A4D"/>
              </a:buClr>
              <a:buSzPts val="2000"/>
              <a:buChar char="•"/>
              <a:defRPr>
                <a:solidFill>
                  <a:srgbClr val="2E3A4D"/>
                </a:solidFill>
              </a:defRPr>
            </a:lvl4pPr>
            <a:lvl5pPr marL="2286000" lvl="4" indent="-355600" algn="l">
              <a:lnSpc>
                <a:spcPct val="90000"/>
              </a:lnSpc>
              <a:spcBef>
                <a:spcPts val="500"/>
              </a:spcBef>
              <a:spcAft>
                <a:spcPts val="0"/>
              </a:spcAft>
              <a:buClr>
                <a:srgbClr val="2E3A4D"/>
              </a:buClr>
              <a:buSzPts val="2000"/>
              <a:buChar char="•"/>
              <a:defRPr>
                <a:solidFill>
                  <a:srgbClr val="2E3A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title"/>
          </p:nvPr>
        </p:nvSpPr>
        <p:spPr>
          <a:xfrm>
            <a:off x="838200" y="1548733"/>
            <a:ext cx="10515600" cy="1258262"/>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F4D84"/>
              </a:buClr>
              <a:buSzPts val="1800"/>
              <a:buNone/>
              <a:defRPr b="0" i="0">
                <a:latin typeface="Trebuchet MS" panose="020B070302020209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 name="Google Shape;28;p10"/>
          <p:cNvPicPr preferRelativeResize="0"/>
          <p:nvPr/>
        </p:nvPicPr>
        <p:blipFill rotWithShape="1">
          <a:blip r:embed="rId2">
            <a:alphaModFix amt="20000"/>
          </a:blip>
          <a:srcRect/>
          <a:stretch/>
        </p:blipFill>
        <p:spPr>
          <a:xfrm>
            <a:off x="6260466" y="0"/>
            <a:ext cx="5931534" cy="3923414"/>
          </a:xfrm>
          <a:prstGeom prst="rect">
            <a:avLst/>
          </a:prstGeom>
          <a:noFill/>
          <a:ln>
            <a:noFill/>
          </a:ln>
        </p:spPr>
      </p:pic>
      <p:sp>
        <p:nvSpPr>
          <p:cNvPr id="29" name="Google Shape;29;p10"/>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GB"/>
          </a:p>
        </p:txBody>
      </p:sp>
      <p:sp>
        <p:nvSpPr>
          <p:cNvPr id="30" name="Google Shape;30;p10"/>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r>
              <a:rPr lang="en-US">
                <a:latin typeface="Trebuchet MS" panose="020B0703020202090204" pitchFamily="34" charset="0"/>
              </a:rPr>
              <a:t>Page </a:t>
            </a:r>
            <a:fld id="{00000000-1234-1234-1234-123412341234}" type="slidenum">
              <a:rPr lang="en-US" smtClean="0">
                <a:latin typeface="Trebuchet MS" panose="020B0703020202090204" pitchFamily="34" charset="0"/>
              </a:rPr>
              <a:pPr/>
              <a:t>‹#›</a:t>
            </a:fld>
            <a:endParaRPr>
              <a:latin typeface="Trebuchet MS" panose="020B0703020202090204" pitchFamily="34" charset="0"/>
            </a:endParaRPr>
          </a:p>
        </p:txBody>
      </p:sp>
    </p:spTree>
    <p:extLst>
      <p:ext uri="{BB962C8B-B14F-4D97-AF65-F5344CB8AC3E}">
        <p14:creationId xmlns:p14="http://schemas.microsoft.com/office/powerpoint/2010/main" val="1615535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ack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306726" y="3705448"/>
            <a:ext cx="7361273" cy="207078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sp>
        <p:nvSpPr>
          <p:cNvPr id="12" name="Slide Number Placeholder 5">
            <a:extLst>
              <a:ext uri="{FF2B5EF4-FFF2-40B4-BE49-F238E27FC236}">
                <a16:creationId xmlns:a16="http://schemas.microsoft.com/office/drawing/2014/main" id="{6D69C179-397E-8340-BCAB-CE1F52278CD0}"/>
              </a:ext>
            </a:extLst>
          </p:cNvPr>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sp>
        <p:nvSpPr>
          <p:cNvPr id="14" name="Footer Placeholder 13">
            <a:extLst>
              <a:ext uri="{FF2B5EF4-FFF2-40B4-BE49-F238E27FC236}">
                <a16:creationId xmlns:a16="http://schemas.microsoft.com/office/drawing/2014/main" id="{27C4457B-C7A7-8247-AC29-2D761B9E9209}"/>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3785832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6F42-0FC0-DE95-20C9-6CDCE80A77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4B7714-ABAF-60B0-0B3E-06CE3AD7D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2DC0359-DFE5-8305-CB2F-15A8E11B320D}"/>
              </a:ext>
            </a:extLst>
          </p:cNvPr>
          <p:cNvSpPr>
            <a:spLocks noGrp="1"/>
          </p:cNvSpPr>
          <p:nvPr>
            <p:ph type="dt" sz="half" idx="10"/>
          </p:nvPr>
        </p:nvSpPr>
        <p:spPr/>
        <p:txBody>
          <a:bodyPr/>
          <a:lstStyle/>
          <a:p>
            <a:fld id="{CDF53685-2C23-485F-89AC-42D1D51C69EE}" type="datetimeFigureOut">
              <a:rPr lang="en-GB" smtClean="0"/>
              <a:t>20/05/2026</a:t>
            </a:fld>
            <a:endParaRPr lang="en-GB"/>
          </a:p>
        </p:txBody>
      </p:sp>
      <p:sp>
        <p:nvSpPr>
          <p:cNvPr id="5" name="Footer Placeholder 4">
            <a:extLst>
              <a:ext uri="{FF2B5EF4-FFF2-40B4-BE49-F238E27FC236}">
                <a16:creationId xmlns:a16="http://schemas.microsoft.com/office/drawing/2014/main" id="{41550F83-1A0A-7C54-DEBC-D32DA80D4A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6B1B1C-A0B9-88F4-5F1F-C422D8996ABF}"/>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3280495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0163E-A547-BC51-861A-1F3D8A94A6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65D7582-A837-1FA5-C013-5B5A721A8F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A5809D-6149-0805-6625-98E706B5615E}"/>
              </a:ext>
            </a:extLst>
          </p:cNvPr>
          <p:cNvSpPr>
            <a:spLocks noGrp="1"/>
          </p:cNvSpPr>
          <p:nvPr>
            <p:ph type="dt" sz="half" idx="10"/>
          </p:nvPr>
        </p:nvSpPr>
        <p:spPr/>
        <p:txBody>
          <a:bodyPr/>
          <a:lstStyle/>
          <a:p>
            <a:fld id="{CDF53685-2C23-485F-89AC-42D1D51C69EE}" type="datetimeFigureOut">
              <a:rPr lang="en-GB" smtClean="0"/>
              <a:t>20/05/2026</a:t>
            </a:fld>
            <a:endParaRPr lang="en-GB"/>
          </a:p>
        </p:txBody>
      </p:sp>
      <p:sp>
        <p:nvSpPr>
          <p:cNvPr id="5" name="Footer Placeholder 4">
            <a:extLst>
              <a:ext uri="{FF2B5EF4-FFF2-40B4-BE49-F238E27FC236}">
                <a16:creationId xmlns:a16="http://schemas.microsoft.com/office/drawing/2014/main" id="{B17A21C5-D06B-D73F-8904-C52D18BF88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904816-534E-4A62-4AC7-92A5E3049785}"/>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1729029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57FF8-60ED-9DE0-BB77-8BC72CF262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64D04E-2B6B-25E8-7ABE-151BEFF873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A5DDC6-EBFB-16E4-E54C-008DAA4BDF4C}"/>
              </a:ext>
            </a:extLst>
          </p:cNvPr>
          <p:cNvSpPr>
            <a:spLocks noGrp="1"/>
          </p:cNvSpPr>
          <p:nvPr>
            <p:ph type="dt" sz="half" idx="10"/>
          </p:nvPr>
        </p:nvSpPr>
        <p:spPr/>
        <p:txBody>
          <a:bodyPr/>
          <a:lstStyle/>
          <a:p>
            <a:fld id="{CDF53685-2C23-485F-89AC-42D1D51C69EE}" type="datetimeFigureOut">
              <a:rPr lang="en-GB" smtClean="0"/>
              <a:t>20/05/2026</a:t>
            </a:fld>
            <a:endParaRPr lang="en-GB"/>
          </a:p>
        </p:txBody>
      </p:sp>
      <p:sp>
        <p:nvSpPr>
          <p:cNvPr id="5" name="Footer Placeholder 4">
            <a:extLst>
              <a:ext uri="{FF2B5EF4-FFF2-40B4-BE49-F238E27FC236}">
                <a16:creationId xmlns:a16="http://schemas.microsoft.com/office/drawing/2014/main" id="{EA46AEF1-8965-1943-4EB0-983F73444B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406A1A-EC04-2142-1E82-6E2D889B0791}"/>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3563936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F34B-00A0-0A5D-482C-38E290185F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B37A9B-FE91-7283-2F45-51AD0ECC86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8F5A4D-1ABA-320F-335B-A00EA21DB5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AB193B-EEED-BF0E-A1DF-BAA39E00FB8C}"/>
              </a:ext>
            </a:extLst>
          </p:cNvPr>
          <p:cNvSpPr>
            <a:spLocks noGrp="1"/>
          </p:cNvSpPr>
          <p:nvPr>
            <p:ph type="dt" sz="half" idx="10"/>
          </p:nvPr>
        </p:nvSpPr>
        <p:spPr/>
        <p:txBody>
          <a:bodyPr/>
          <a:lstStyle/>
          <a:p>
            <a:fld id="{CDF53685-2C23-485F-89AC-42D1D51C69EE}" type="datetimeFigureOut">
              <a:rPr lang="en-GB" smtClean="0"/>
              <a:t>20/05/2026</a:t>
            </a:fld>
            <a:endParaRPr lang="en-GB"/>
          </a:p>
        </p:txBody>
      </p:sp>
      <p:sp>
        <p:nvSpPr>
          <p:cNvPr id="6" name="Footer Placeholder 5">
            <a:extLst>
              <a:ext uri="{FF2B5EF4-FFF2-40B4-BE49-F238E27FC236}">
                <a16:creationId xmlns:a16="http://schemas.microsoft.com/office/drawing/2014/main" id="{213F780E-95E3-13B9-FDD3-B325A340BC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5E953F-E47D-738C-BEE3-F3624621B61F}"/>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1090171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83EA7-6B31-D41E-FA91-1527B9BBDC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53F5E2-1CC8-770A-458C-86A36DF1B3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74D01A-DBBC-4575-F472-F9CA2303E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1E4AC1-5FA5-0A8B-4B40-7CABCF964C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50BFEE-2DDB-ED1F-282D-F9701E6087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1C1D510-506A-B6F7-52E9-13C3CBB33105}"/>
              </a:ext>
            </a:extLst>
          </p:cNvPr>
          <p:cNvSpPr>
            <a:spLocks noGrp="1"/>
          </p:cNvSpPr>
          <p:nvPr>
            <p:ph type="dt" sz="half" idx="10"/>
          </p:nvPr>
        </p:nvSpPr>
        <p:spPr/>
        <p:txBody>
          <a:bodyPr/>
          <a:lstStyle/>
          <a:p>
            <a:fld id="{CDF53685-2C23-485F-89AC-42D1D51C69EE}" type="datetimeFigureOut">
              <a:rPr lang="en-GB" smtClean="0"/>
              <a:t>20/05/2026</a:t>
            </a:fld>
            <a:endParaRPr lang="en-GB"/>
          </a:p>
        </p:txBody>
      </p:sp>
      <p:sp>
        <p:nvSpPr>
          <p:cNvPr id="8" name="Footer Placeholder 7">
            <a:extLst>
              <a:ext uri="{FF2B5EF4-FFF2-40B4-BE49-F238E27FC236}">
                <a16:creationId xmlns:a16="http://schemas.microsoft.com/office/drawing/2014/main" id="{CF7B68F6-A105-931E-81C5-A7C81B09C7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99DB378-25DE-BBF2-56DA-7B86EE76C51F}"/>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474703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279A-4DF1-BA13-13E5-9E564F09C66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7A35E6-507C-229F-3FE6-F70562FA1E5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94FFCC-6796-7F8C-8B82-BD21F255CDE4}"/>
              </a:ext>
            </a:extLst>
          </p:cNvPr>
          <p:cNvSpPr>
            <a:spLocks noGrp="1"/>
          </p:cNvSpPr>
          <p:nvPr>
            <p:ph type="dt" sz="half" idx="10"/>
          </p:nvPr>
        </p:nvSpPr>
        <p:spPr/>
        <p:txBody>
          <a:bodyPr/>
          <a:lstStyle/>
          <a:p>
            <a:fld id="{39C8AA89-6741-A14D-8F37-A3012A52967C}" type="datetimeFigureOut">
              <a:rPr lang="en-US" smtClean="0"/>
              <a:t>5/20/2026</a:t>
            </a:fld>
            <a:endParaRPr lang="en-US"/>
          </a:p>
        </p:txBody>
      </p:sp>
      <p:sp>
        <p:nvSpPr>
          <p:cNvPr id="5" name="Footer Placeholder 4">
            <a:extLst>
              <a:ext uri="{FF2B5EF4-FFF2-40B4-BE49-F238E27FC236}">
                <a16:creationId xmlns:a16="http://schemas.microsoft.com/office/drawing/2014/main" id="{E90C3117-834C-1E42-69BA-F1BAC390D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E14C9-3482-7394-DEB3-AD4AAC399A7B}"/>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4160237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BFFB3-FABC-F02A-79B1-93902D87911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F31F5C-4840-B2DC-C61B-17CE0B241EBC}"/>
              </a:ext>
            </a:extLst>
          </p:cNvPr>
          <p:cNvSpPr>
            <a:spLocks noGrp="1"/>
          </p:cNvSpPr>
          <p:nvPr>
            <p:ph type="dt" sz="half" idx="10"/>
          </p:nvPr>
        </p:nvSpPr>
        <p:spPr/>
        <p:txBody>
          <a:bodyPr/>
          <a:lstStyle/>
          <a:p>
            <a:fld id="{CDF53685-2C23-485F-89AC-42D1D51C69EE}" type="datetimeFigureOut">
              <a:rPr lang="en-GB" smtClean="0"/>
              <a:t>20/05/2026</a:t>
            </a:fld>
            <a:endParaRPr lang="en-GB"/>
          </a:p>
        </p:txBody>
      </p:sp>
      <p:sp>
        <p:nvSpPr>
          <p:cNvPr id="4" name="Footer Placeholder 3">
            <a:extLst>
              <a:ext uri="{FF2B5EF4-FFF2-40B4-BE49-F238E27FC236}">
                <a16:creationId xmlns:a16="http://schemas.microsoft.com/office/drawing/2014/main" id="{5427C7A0-7AC0-1412-24CD-84328DE93EB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77DB7C-43D3-6CBF-D5F4-71B4B09AD2E3}"/>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2163787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1EB1D-FC93-F95D-2740-1BD2570B4F2B}"/>
              </a:ext>
            </a:extLst>
          </p:cNvPr>
          <p:cNvSpPr>
            <a:spLocks noGrp="1"/>
          </p:cNvSpPr>
          <p:nvPr>
            <p:ph type="dt" sz="half" idx="10"/>
          </p:nvPr>
        </p:nvSpPr>
        <p:spPr/>
        <p:txBody>
          <a:bodyPr/>
          <a:lstStyle/>
          <a:p>
            <a:fld id="{CDF53685-2C23-485F-89AC-42D1D51C69EE}" type="datetimeFigureOut">
              <a:rPr lang="en-GB" smtClean="0"/>
              <a:t>20/05/2026</a:t>
            </a:fld>
            <a:endParaRPr lang="en-GB"/>
          </a:p>
        </p:txBody>
      </p:sp>
      <p:sp>
        <p:nvSpPr>
          <p:cNvPr id="3" name="Footer Placeholder 2">
            <a:extLst>
              <a:ext uri="{FF2B5EF4-FFF2-40B4-BE49-F238E27FC236}">
                <a16:creationId xmlns:a16="http://schemas.microsoft.com/office/drawing/2014/main" id="{FFE0C5A8-DC9E-5EB9-41D7-B0824680075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9C5941-75C9-83E9-5DDD-62ABEFEB9C95}"/>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122094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6925-1406-A09B-FFA0-5F4DFB523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96C0AD-317C-593D-C291-4304D3B76B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1A39FE-9662-4488-895B-9A0C04DC15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D22636-6F23-AB61-8F11-6D2AEF9CAA35}"/>
              </a:ext>
            </a:extLst>
          </p:cNvPr>
          <p:cNvSpPr>
            <a:spLocks noGrp="1"/>
          </p:cNvSpPr>
          <p:nvPr>
            <p:ph type="dt" sz="half" idx="10"/>
          </p:nvPr>
        </p:nvSpPr>
        <p:spPr/>
        <p:txBody>
          <a:bodyPr/>
          <a:lstStyle/>
          <a:p>
            <a:fld id="{CDF53685-2C23-485F-89AC-42D1D51C69EE}" type="datetimeFigureOut">
              <a:rPr lang="en-GB" smtClean="0"/>
              <a:t>20/05/2026</a:t>
            </a:fld>
            <a:endParaRPr lang="en-GB"/>
          </a:p>
        </p:txBody>
      </p:sp>
      <p:sp>
        <p:nvSpPr>
          <p:cNvPr id="6" name="Footer Placeholder 5">
            <a:extLst>
              <a:ext uri="{FF2B5EF4-FFF2-40B4-BE49-F238E27FC236}">
                <a16:creationId xmlns:a16="http://schemas.microsoft.com/office/drawing/2014/main" id="{B96DC298-5406-AD98-5256-FEEF10F547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C5EA98-6FC2-E783-ED89-6ABDF1FF3460}"/>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3881430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99A7-80A3-4909-5CB1-0F331B37D4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825C42-65B3-C9F8-417C-1820ED0014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33BE755-AFA0-C85A-CC1F-444C469E6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EC675-BA4F-F51B-AEBA-5C9AFAF751FC}"/>
              </a:ext>
            </a:extLst>
          </p:cNvPr>
          <p:cNvSpPr>
            <a:spLocks noGrp="1"/>
          </p:cNvSpPr>
          <p:nvPr>
            <p:ph type="dt" sz="half" idx="10"/>
          </p:nvPr>
        </p:nvSpPr>
        <p:spPr/>
        <p:txBody>
          <a:bodyPr/>
          <a:lstStyle/>
          <a:p>
            <a:fld id="{CDF53685-2C23-485F-89AC-42D1D51C69EE}" type="datetimeFigureOut">
              <a:rPr lang="en-GB" smtClean="0"/>
              <a:t>20/05/2026</a:t>
            </a:fld>
            <a:endParaRPr lang="en-GB"/>
          </a:p>
        </p:txBody>
      </p:sp>
      <p:sp>
        <p:nvSpPr>
          <p:cNvPr id="6" name="Footer Placeholder 5">
            <a:extLst>
              <a:ext uri="{FF2B5EF4-FFF2-40B4-BE49-F238E27FC236}">
                <a16:creationId xmlns:a16="http://schemas.microsoft.com/office/drawing/2014/main" id="{12962B82-B1DE-A7A8-BED0-D89D82689C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40BE62-FCAD-8817-CE10-45DE542926E9}"/>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2004037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64CE2-B3AA-C666-CF67-44AE3DAEA84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F06E37-044C-A729-7195-704A1FC2C9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B2AE63-7E71-293F-7201-2AAC6EFA548D}"/>
              </a:ext>
            </a:extLst>
          </p:cNvPr>
          <p:cNvSpPr>
            <a:spLocks noGrp="1"/>
          </p:cNvSpPr>
          <p:nvPr>
            <p:ph type="dt" sz="half" idx="10"/>
          </p:nvPr>
        </p:nvSpPr>
        <p:spPr/>
        <p:txBody>
          <a:bodyPr/>
          <a:lstStyle/>
          <a:p>
            <a:fld id="{CDF53685-2C23-485F-89AC-42D1D51C69EE}" type="datetimeFigureOut">
              <a:rPr lang="en-GB" smtClean="0"/>
              <a:t>20/05/2026</a:t>
            </a:fld>
            <a:endParaRPr lang="en-GB"/>
          </a:p>
        </p:txBody>
      </p:sp>
      <p:sp>
        <p:nvSpPr>
          <p:cNvPr id="5" name="Footer Placeholder 4">
            <a:extLst>
              <a:ext uri="{FF2B5EF4-FFF2-40B4-BE49-F238E27FC236}">
                <a16:creationId xmlns:a16="http://schemas.microsoft.com/office/drawing/2014/main" id="{15A80EBE-75E9-7C40-C8F2-A7AC669E32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465C2E-DF23-3546-18F7-A74D6127A84A}"/>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147744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0DB6FB-FD46-0A0C-9850-E2E87C8BE6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1791B5-7DF3-8FCA-FB4D-A291F35018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E9107A-3ADC-E777-184D-B2B9FB1AB4B8}"/>
              </a:ext>
            </a:extLst>
          </p:cNvPr>
          <p:cNvSpPr>
            <a:spLocks noGrp="1"/>
          </p:cNvSpPr>
          <p:nvPr>
            <p:ph type="dt" sz="half" idx="10"/>
          </p:nvPr>
        </p:nvSpPr>
        <p:spPr/>
        <p:txBody>
          <a:bodyPr/>
          <a:lstStyle/>
          <a:p>
            <a:fld id="{CDF53685-2C23-485F-89AC-42D1D51C69EE}" type="datetimeFigureOut">
              <a:rPr lang="en-GB" smtClean="0"/>
              <a:t>20/05/2026</a:t>
            </a:fld>
            <a:endParaRPr lang="en-GB"/>
          </a:p>
        </p:txBody>
      </p:sp>
      <p:sp>
        <p:nvSpPr>
          <p:cNvPr id="5" name="Footer Placeholder 4">
            <a:extLst>
              <a:ext uri="{FF2B5EF4-FFF2-40B4-BE49-F238E27FC236}">
                <a16:creationId xmlns:a16="http://schemas.microsoft.com/office/drawing/2014/main" id="{C9EB4EC2-312B-4D51-84BD-A62A487DCC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4A74FE-5056-0057-BF1F-5C97B1565A95}"/>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5488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34" name="Picture 33" descr="A crowd of people walking&#10;&#10;Description automatically generated">
            <a:extLst>
              <a:ext uri="{FF2B5EF4-FFF2-40B4-BE49-F238E27FC236}">
                <a16:creationId xmlns:a16="http://schemas.microsoft.com/office/drawing/2014/main" id="{E0F0CFAD-63D7-C8BE-51E2-98A5A95904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40839"/>
          <a:stretch/>
        </p:blipFill>
        <p:spPr>
          <a:xfrm>
            <a:off x="0" y="-1"/>
            <a:ext cx="12192000" cy="4724365"/>
          </a:xfrm>
          <a:prstGeom prst="rect">
            <a:avLst/>
          </a:prstGeom>
        </p:spPr>
      </p:pic>
      <p:sp>
        <p:nvSpPr>
          <p:cNvPr id="7" name="Rectangle 6">
            <a:extLst>
              <a:ext uri="{FF2B5EF4-FFF2-40B4-BE49-F238E27FC236}">
                <a16:creationId xmlns:a16="http://schemas.microsoft.com/office/drawing/2014/main" id="{B8E3D471-F942-1933-53DA-E2B67273C816}"/>
              </a:ext>
            </a:extLst>
          </p:cNvPr>
          <p:cNvSpPr/>
          <p:nvPr userDrawn="1"/>
        </p:nvSpPr>
        <p:spPr>
          <a:xfrm>
            <a:off x="838198" y="1041399"/>
            <a:ext cx="10515600" cy="4775201"/>
          </a:xfrm>
          <a:prstGeom prst="rect">
            <a:avLst/>
          </a:prstGeom>
          <a:solidFill>
            <a:srgbClr val="007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CCCE52E-12B7-40F7-69E5-7DCCAF6A8F38}"/>
              </a:ext>
            </a:extLst>
          </p:cNvPr>
          <p:cNvSpPr>
            <a:spLocks noGrp="1"/>
          </p:cNvSpPr>
          <p:nvPr>
            <p:ph type="ctrTitle" hasCustomPrompt="1"/>
          </p:nvPr>
        </p:nvSpPr>
        <p:spPr>
          <a:xfrm>
            <a:off x="1320932" y="2194774"/>
            <a:ext cx="9524868" cy="2590735"/>
          </a:xfrm>
        </p:spPr>
        <p:txBody>
          <a:bodyPr anchor="b">
            <a:noAutofit/>
          </a:bodyPr>
          <a:lstStyle>
            <a:lvl1pPr algn="l">
              <a:defRPr sz="7200" b="1">
                <a:solidFill>
                  <a:schemeClr val="bg1"/>
                </a:solidFill>
                <a:latin typeface="Arial Nova Cond" panose="020B0506020202020204" pitchFamily="34" charset="0"/>
                <a:cs typeface="Arial" panose="020B0604020202020204" pitchFamily="34" charset="0"/>
              </a:defRPr>
            </a:lvl1pPr>
          </a:lstStyle>
          <a:p>
            <a:r>
              <a:rPr lang="en-US"/>
              <a:t>Click to add title</a:t>
            </a:r>
            <a:endParaRPr lang="en-GB"/>
          </a:p>
        </p:txBody>
      </p:sp>
      <p:sp>
        <p:nvSpPr>
          <p:cNvPr id="3" name="Subtitle 2">
            <a:extLst>
              <a:ext uri="{FF2B5EF4-FFF2-40B4-BE49-F238E27FC236}">
                <a16:creationId xmlns:a16="http://schemas.microsoft.com/office/drawing/2014/main" id="{1B0C25A0-FD16-A20F-A4D5-90F96246B52C}"/>
              </a:ext>
            </a:extLst>
          </p:cNvPr>
          <p:cNvSpPr>
            <a:spLocks noGrp="1"/>
          </p:cNvSpPr>
          <p:nvPr>
            <p:ph type="subTitle" idx="1" hasCustomPrompt="1"/>
          </p:nvPr>
        </p:nvSpPr>
        <p:spPr>
          <a:xfrm>
            <a:off x="1320932" y="4919293"/>
            <a:ext cx="9524868" cy="469900"/>
          </a:xfrm>
        </p:spPr>
        <p:txBody>
          <a:bodyPr anchor="b">
            <a:normAutofit/>
          </a:bodyPr>
          <a:lstStyle>
            <a:lvl1pPr marL="0" indent="0" algn="l">
              <a:buNone/>
              <a:defRPr sz="2800">
                <a:solidFill>
                  <a:schemeClr val="bg1"/>
                </a:solidFill>
                <a:latin typeface="Arial Nova Light" panose="020B03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subheading</a:t>
            </a:r>
            <a:endParaRPr lang="en-GB"/>
          </a:p>
        </p:txBody>
      </p:sp>
      <p:pic>
        <p:nvPicPr>
          <p:cNvPr id="17" name="Picture 16" descr="A black and white logo&#10;&#10;Description automatically generated">
            <a:extLst>
              <a:ext uri="{FF2B5EF4-FFF2-40B4-BE49-F238E27FC236}">
                <a16:creationId xmlns:a16="http://schemas.microsoft.com/office/drawing/2014/main" id="{4BD1E856-D63C-211B-6956-FC8CB5581C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73337" y="1468807"/>
            <a:ext cx="1269863" cy="540000"/>
          </a:xfrm>
          <a:prstGeom prst="rect">
            <a:avLst/>
          </a:prstGeom>
        </p:spPr>
      </p:pic>
    </p:spTree>
    <p:extLst>
      <p:ext uri="{BB962C8B-B14F-4D97-AF65-F5344CB8AC3E}">
        <p14:creationId xmlns:p14="http://schemas.microsoft.com/office/powerpoint/2010/main" val="14722802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ub Section Title Page">
  <p:cSld name="Sub Section Title Page">
    <p:spTree>
      <p:nvGrpSpPr>
        <p:cNvPr id="1" name="Shape 25"/>
        <p:cNvGrpSpPr/>
        <p:nvPr/>
      </p:nvGrpSpPr>
      <p:grpSpPr>
        <a:xfrm>
          <a:off x="0" y="0"/>
          <a:ext cx="0" cy="0"/>
          <a:chOff x="0" y="0"/>
          <a:chExt cx="0" cy="0"/>
        </a:xfrm>
      </p:grpSpPr>
      <p:sp>
        <p:nvSpPr>
          <p:cNvPr id="26" name="Google Shape;26;p10"/>
          <p:cNvSpPr txBox="1">
            <a:spLocks noGrp="1"/>
          </p:cNvSpPr>
          <p:nvPr>
            <p:ph type="body" idx="1"/>
          </p:nvPr>
        </p:nvSpPr>
        <p:spPr>
          <a:xfrm>
            <a:off x="838200" y="2998381"/>
            <a:ext cx="10515600" cy="281762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rgbClr val="2E3A4D"/>
              </a:buClr>
              <a:buSzPts val="2000"/>
              <a:buChar char="•"/>
              <a:defRPr b="0" i="0">
                <a:solidFill>
                  <a:srgbClr val="2E3A4D"/>
                </a:solidFill>
                <a:latin typeface="Trebuchet MS" panose="020B0703020202090204" pitchFamily="34" charset="0"/>
              </a:defRPr>
            </a:lvl1pPr>
            <a:lvl2pPr marL="914400" lvl="1" indent="-355600" algn="l">
              <a:lnSpc>
                <a:spcPct val="90000"/>
              </a:lnSpc>
              <a:spcBef>
                <a:spcPts val="500"/>
              </a:spcBef>
              <a:spcAft>
                <a:spcPts val="0"/>
              </a:spcAft>
              <a:buClr>
                <a:srgbClr val="2E3A4D"/>
              </a:buClr>
              <a:buSzPts val="2000"/>
              <a:buChar char="•"/>
              <a:defRPr>
                <a:solidFill>
                  <a:srgbClr val="2E3A4D"/>
                </a:solidFill>
              </a:defRPr>
            </a:lvl2pPr>
            <a:lvl3pPr marL="1371600" lvl="2" indent="-355600" algn="l">
              <a:lnSpc>
                <a:spcPct val="90000"/>
              </a:lnSpc>
              <a:spcBef>
                <a:spcPts val="500"/>
              </a:spcBef>
              <a:spcAft>
                <a:spcPts val="0"/>
              </a:spcAft>
              <a:buClr>
                <a:srgbClr val="2E3A4D"/>
              </a:buClr>
              <a:buSzPts val="2000"/>
              <a:buChar char="•"/>
              <a:defRPr>
                <a:solidFill>
                  <a:srgbClr val="2E3A4D"/>
                </a:solidFill>
              </a:defRPr>
            </a:lvl3pPr>
            <a:lvl4pPr marL="1828800" lvl="3" indent="-355600" algn="l">
              <a:lnSpc>
                <a:spcPct val="90000"/>
              </a:lnSpc>
              <a:spcBef>
                <a:spcPts val="500"/>
              </a:spcBef>
              <a:spcAft>
                <a:spcPts val="0"/>
              </a:spcAft>
              <a:buClr>
                <a:srgbClr val="2E3A4D"/>
              </a:buClr>
              <a:buSzPts val="2000"/>
              <a:buChar char="•"/>
              <a:defRPr>
                <a:solidFill>
                  <a:srgbClr val="2E3A4D"/>
                </a:solidFill>
              </a:defRPr>
            </a:lvl4pPr>
            <a:lvl5pPr marL="2286000" lvl="4" indent="-355600" algn="l">
              <a:lnSpc>
                <a:spcPct val="90000"/>
              </a:lnSpc>
              <a:spcBef>
                <a:spcPts val="500"/>
              </a:spcBef>
              <a:spcAft>
                <a:spcPts val="0"/>
              </a:spcAft>
              <a:buClr>
                <a:srgbClr val="2E3A4D"/>
              </a:buClr>
              <a:buSzPts val="2000"/>
              <a:buChar char="•"/>
              <a:defRPr>
                <a:solidFill>
                  <a:srgbClr val="2E3A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title"/>
          </p:nvPr>
        </p:nvSpPr>
        <p:spPr>
          <a:xfrm>
            <a:off x="838200" y="1548733"/>
            <a:ext cx="10515600" cy="1258262"/>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F4D84"/>
              </a:buClr>
              <a:buSzPts val="1800"/>
              <a:buNone/>
              <a:defRPr b="0" i="0">
                <a:latin typeface="Trebuchet MS" panose="020B070302020209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 name="Google Shape;28;p10"/>
          <p:cNvPicPr preferRelativeResize="0"/>
          <p:nvPr/>
        </p:nvPicPr>
        <p:blipFill rotWithShape="1">
          <a:blip r:embed="rId2">
            <a:alphaModFix amt="20000"/>
          </a:blip>
          <a:srcRect/>
          <a:stretch/>
        </p:blipFill>
        <p:spPr>
          <a:xfrm>
            <a:off x="6260466" y="0"/>
            <a:ext cx="5931534" cy="3923414"/>
          </a:xfrm>
          <a:prstGeom prst="rect">
            <a:avLst/>
          </a:prstGeom>
          <a:noFill/>
          <a:ln>
            <a:noFill/>
          </a:ln>
        </p:spPr>
      </p:pic>
      <p:sp>
        <p:nvSpPr>
          <p:cNvPr id="29" name="Google Shape;29;p10"/>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GB"/>
          </a:p>
        </p:txBody>
      </p:sp>
      <p:sp>
        <p:nvSpPr>
          <p:cNvPr id="30" name="Google Shape;30;p10"/>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r>
              <a:rPr lang="en-US">
                <a:latin typeface="Trebuchet MS" panose="020B0703020202090204" pitchFamily="34" charset="0"/>
              </a:rPr>
              <a:t>Page </a:t>
            </a:r>
            <a:fld id="{00000000-1234-1234-1234-123412341234}" type="slidenum">
              <a:rPr lang="en-US" smtClean="0">
                <a:latin typeface="Trebuchet MS" panose="020B0703020202090204" pitchFamily="34" charset="0"/>
              </a:rPr>
              <a:pPr/>
              <a:t>‹#›</a:t>
            </a:fld>
            <a:endParaRPr>
              <a:latin typeface="Trebuchet MS" panose="020B0703020202090204" pitchFamily="34" charset="0"/>
            </a:endParaRPr>
          </a:p>
        </p:txBody>
      </p:sp>
    </p:spTree>
    <p:extLst>
      <p:ext uri="{BB962C8B-B14F-4D97-AF65-F5344CB8AC3E}">
        <p14:creationId xmlns:p14="http://schemas.microsoft.com/office/powerpoint/2010/main" val="4040285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in Page Layou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sp>
        <p:nvSpPr>
          <p:cNvPr id="11" name="Slide Number Placeholder 10">
            <a:extLst>
              <a:ext uri="{FF2B5EF4-FFF2-40B4-BE49-F238E27FC236}">
                <a16:creationId xmlns:a16="http://schemas.microsoft.com/office/drawing/2014/main" id="{E55B9751-AD77-3948-A3F3-EABE1392BDC6}"/>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
        <p:nvSpPr>
          <p:cNvPr id="9" name="Footer Placeholder 13">
            <a:extLst>
              <a:ext uri="{FF2B5EF4-FFF2-40B4-BE49-F238E27FC236}">
                <a16:creationId xmlns:a16="http://schemas.microsoft.com/office/drawing/2014/main" id="{9C3BD9AF-7FCB-2246-A5BB-C3071E7F181A}"/>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3876390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4" name="Picture 33" descr="A crowd of people walking&#10;&#10;Description automatically generated">
            <a:extLst>
              <a:ext uri="{FF2B5EF4-FFF2-40B4-BE49-F238E27FC236}">
                <a16:creationId xmlns:a16="http://schemas.microsoft.com/office/drawing/2014/main" id="{E0F0CFAD-63D7-C8BE-51E2-98A5A95904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40839"/>
          <a:stretch/>
        </p:blipFill>
        <p:spPr>
          <a:xfrm>
            <a:off x="0" y="-1"/>
            <a:ext cx="12192000" cy="4724365"/>
          </a:xfrm>
          <a:prstGeom prst="rect">
            <a:avLst/>
          </a:prstGeom>
        </p:spPr>
      </p:pic>
      <p:sp>
        <p:nvSpPr>
          <p:cNvPr id="7" name="Rectangle 6">
            <a:extLst>
              <a:ext uri="{FF2B5EF4-FFF2-40B4-BE49-F238E27FC236}">
                <a16:creationId xmlns:a16="http://schemas.microsoft.com/office/drawing/2014/main" id="{B8E3D471-F942-1933-53DA-E2B67273C816}"/>
              </a:ext>
            </a:extLst>
          </p:cNvPr>
          <p:cNvSpPr/>
          <p:nvPr userDrawn="1"/>
        </p:nvSpPr>
        <p:spPr>
          <a:xfrm>
            <a:off x="838198" y="1041399"/>
            <a:ext cx="10515600" cy="4775201"/>
          </a:xfrm>
          <a:prstGeom prst="rect">
            <a:avLst/>
          </a:prstGeom>
          <a:solidFill>
            <a:srgbClr val="007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CCCE52E-12B7-40F7-69E5-7DCCAF6A8F38}"/>
              </a:ext>
            </a:extLst>
          </p:cNvPr>
          <p:cNvSpPr>
            <a:spLocks noGrp="1"/>
          </p:cNvSpPr>
          <p:nvPr>
            <p:ph type="ctrTitle" hasCustomPrompt="1"/>
          </p:nvPr>
        </p:nvSpPr>
        <p:spPr>
          <a:xfrm>
            <a:off x="1320932" y="2194774"/>
            <a:ext cx="9524868" cy="2590735"/>
          </a:xfrm>
        </p:spPr>
        <p:txBody>
          <a:bodyPr anchor="b">
            <a:noAutofit/>
          </a:bodyPr>
          <a:lstStyle>
            <a:lvl1pPr algn="l">
              <a:defRPr sz="7200" b="1">
                <a:solidFill>
                  <a:schemeClr val="bg1"/>
                </a:solidFill>
                <a:latin typeface="Arial Nova Cond" panose="020B0506020202020204" pitchFamily="34" charset="0"/>
                <a:cs typeface="Arial" panose="020B0604020202020204" pitchFamily="34" charset="0"/>
              </a:defRPr>
            </a:lvl1pPr>
          </a:lstStyle>
          <a:p>
            <a:r>
              <a:rPr lang="en-US"/>
              <a:t>Click to add title</a:t>
            </a:r>
            <a:endParaRPr lang="en-GB"/>
          </a:p>
        </p:txBody>
      </p:sp>
      <p:sp>
        <p:nvSpPr>
          <p:cNvPr id="3" name="Subtitle 2">
            <a:extLst>
              <a:ext uri="{FF2B5EF4-FFF2-40B4-BE49-F238E27FC236}">
                <a16:creationId xmlns:a16="http://schemas.microsoft.com/office/drawing/2014/main" id="{1B0C25A0-FD16-A20F-A4D5-90F96246B52C}"/>
              </a:ext>
            </a:extLst>
          </p:cNvPr>
          <p:cNvSpPr>
            <a:spLocks noGrp="1"/>
          </p:cNvSpPr>
          <p:nvPr>
            <p:ph type="subTitle" idx="1" hasCustomPrompt="1"/>
          </p:nvPr>
        </p:nvSpPr>
        <p:spPr>
          <a:xfrm>
            <a:off x="1320932" y="4919293"/>
            <a:ext cx="9524868" cy="469900"/>
          </a:xfrm>
        </p:spPr>
        <p:txBody>
          <a:bodyPr anchor="b">
            <a:normAutofit/>
          </a:bodyPr>
          <a:lstStyle>
            <a:lvl1pPr marL="0" indent="0" algn="l">
              <a:buNone/>
              <a:defRPr sz="2800">
                <a:solidFill>
                  <a:schemeClr val="bg1"/>
                </a:solidFill>
                <a:latin typeface="Arial Nova Light" panose="020B03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subheading</a:t>
            </a:r>
            <a:endParaRPr lang="en-GB"/>
          </a:p>
        </p:txBody>
      </p:sp>
      <p:pic>
        <p:nvPicPr>
          <p:cNvPr id="17" name="Picture 16" descr="A black and white logo&#10;&#10;Description automatically generated">
            <a:extLst>
              <a:ext uri="{FF2B5EF4-FFF2-40B4-BE49-F238E27FC236}">
                <a16:creationId xmlns:a16="http://schemas.microsoft.com/office/drawing/2014/main" id="{4BD1E856-D63C-211B-6956-FC8CB5581C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73337" y="1468807"/>
            <a:ext cx="1269863" cy="540000"/>
          </a:xfrm>
          <a:prstGeom prst="rect">
            <a:avLst/>
          </a:prstGeom>
        </p:spPr>
      </p:pic>
    </p:spTree>
    <p:extLst>
      <p:ext uri="{BB962C8B-B14F-4D97-AF65-F5344CB8AC3E}">
        <p14:creationId xmlns:p14="http://schemas.microsoft.com/office/powerpoint/2010/main" val="32704598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3EE1-29B8-21D4-BFE7-7AE4C5A780E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653967C-1119-F678-BC01-3DBF3C4CF3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BE255AA-DBFB-D0F6-4578-F84CC5EFE99A}"/>
              </a:ext>
            </a:extLst>
          </p:cNvPr>
          <p:cNvSpPr>
            <a:spLocks noGrp="1"/>
          </p:cNvSpPr>
          <p:nvPr>
            <p:ph type="dt" sz="half" idx="10"/>
          </p:nvPr>
        </p:nvSpPr>
        <p:spPr/>
        <p:txBody>
          <a:bodyPr/>
          <a:lstStyle/>
          <a:p>
            <a:fld id="{39C8AA89-6741-A14D-8F37-A3012A52967C}" type="datetimeFigureOut">
              <a:rPr lang="en-US" smtClean="0"/>
              <a:t>5/20/2026</a:t>
            </a:fld>
            <a:endParaRPr lang="en-US"/>
          </a:p>
        </p:txBody>
      </p:sp>
      <p:sp>
        <p:nvSpPr>
          <p:cNvPr id="5" name="Footer Placeholder 4">
            <a:extLst>
              <a:ext uri="{FF2B5EF4-FFF2-40B4-BE49-F238E27FC236}">
                <a16:creationId xmlns:a16="http://schemas.microsoft.com/office/drawing/2014/main" id="{E2A39946-A356-4802-B3A1-D3D73CC28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ACB31-FC52-70BE-BF0B-2D6657243DA6}"/>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2206716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1 (partner logo)">
    <p:spTree>
      <p:nvGrpSpPr>
        <p:cNvPr id="1" name=""/>
        <p:cNvGrpSpPr/>
        <p:nvPr/>
      </p:nvGrpSpPr>
      <p:grpSpPr>
        <a:xfrm>
          <a:off x="0" y="0"/>
          <a:ext cx="0" cy="0"/>
          <a:chOff x="0" y="0"/>
          <a:chExt cx="0" cy="0"/>
        </a:xfrm>
      </p:grpSpPr>
      <p:pic>
        <p:nvPicPr>
          <p:cNvPr id="34" name="Picture 33" descr="A crowd of people walking&#10;&#10;Description automatically generated">
            <a:extLst>
              <a:ext uri="{FF2B5EF4-FFF2-40B4-BE49-F238E27FC236}">
                <a16:creationId xmlns:a16="http://schemas.microsoft.com/office/drawing/2014/main" id="{E0F0CFAD-63D7-C8BE-51E2-98A5A95904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40839"/>
          <a:stretch/>
        </p:blipFill>
        <p:spPr>
          <a:xfrm>
            <a:off x="0" y="-1"/>
            <a:ext cx="12192000" cy="4724365"/>
          </a:xfrm>
          <a:prstGeom prst="rect">
            <a:avLst/>
          </a:prstGeom>
        </p:spPr>
      </p:pic>
      <p:sp>
        <p:nvSpPr>
          <p:cNvPr id="6" name="Rectangle 5">
            <a:extLst>
              <a:ext uri="{FF2B5EF4-FFF2-40B4-BE49-F238E27FC236}">
                <a16:creationId xmlns:a16="http://schemas.microsoft.com/office/drawing/2014/main" id="{9CEB6FBB-09CF-E54D-1777-E1F4D8E7BFCC}"/>
              </a:ext>
            </a:extLst>
          </p:cNvPr>
          <p:cNvSpPr/>
          <p:nvPr userDrawn="1"/>
        </p:nvSpPr>
        <p:spPr>
          <a:xfrm>
            <a:off x="838198" y="1041399"/>
            <a:ext cx="10515600" cy="4775201"/>
          </a:xfrm>
          <a:prstGeom prst="rect">
            <a:avLst/>
          </a:prstGeom>
          <a:solidFill>
            <a:srgbClr val="007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1B0C25A0-FD16-A20F-A4D5-90F96246B52C}"/>
              </a:ext>
            </a:extLst>
          </p:cNvPr>
          <p:cNvSpPr>
            <a:spLocks noGrp="1"/>
          </p:cNvSpPr>
          <p:nvPr>
            <p:ph type="subTitle" idx="1" hasCustomPrompt="1"/>
          </p:nvPr>
        </p:nvSpPr>
        <p:spPr>
          <a:xfrm>
            <a:off x="1320932" y="4919293"/>
            <a:ext cx="9524868" cy="469900"/>
          </a:xfrm>
        </p:spPr>
        <p:txBody>
          <a:bodyPr anchor="b">
            <a:normAutofit/>
          </a:bodyPr>
          <a:lstStyle>
            <a:lvl1pPr marL="0" indent="0" algn="l">
              <a:buNone/>
              <a:defRPr sz="2800">
                <a:solidFill>
                  <a:schemeClr val="bg1"/>
                </a:solidFill>
                <a:latin typeface="Arial Nova Light" panose="020B03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subheading</a:t>
            </a:r>
            <a:endParaRPr lang="en-GB"/>
          </a:p>
        </p:txBody>
      </p:sp>
      <p:pic>
        <p:nvPicPr>
          <p:cNvPr id="17" name="Picture 16" descr="A black and white logo&#10;&#10;Description automatically generated">
            <a:extLst>
              <a:ext uri="{FF2B5EF4-FFF2-40B4-BE49-F238E27FC236}">
                <a16:creationId xmlns:a16="http://schemas.microsoft.com/office/drawing/2014/main" id="{4BD1E856-D63C-211B-6956-FC8CB5581C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73337" y="1468807"/>
            <a:ext cx="1269863" cy="540000"/>
          </a:xfrm>
          <a:prstGeom prst="rect">
            <a:avLst/>
          </a:prstGeom>
        </p:spPr>
      </p:pic>
      <p:sp>
        <p:nvSpPr>
          <p:cNvPr id="8" name="Picture Placeholder 7">
            <a:extLst>
              <a:ext uri="{FF2B5EF4-FFF2-40B4-BE49-F238E27FC236}">
                <a16:creationId xmlns:a16="http://schemas.microsoft.com/office/drawing/2014/main" id="{E11363F6-1370-2B62-EB3B-5840C8D5FA8E}"/>
              </a:ext>
            </a:extLst>
          </p:cNvPr>
          <p:cNvSpPr>
            <a:spLocks noGrp="1"/>
          </p:cNvSpPr>
          <p:nvPr>
            <p:ph type="pic" sz="quarter" idx="10" hasCustomPrompt="1"/>
          </p:nvPr>
        </p:nvSpPr>
        <p:spPr>
          <a:xfrm>
            <a:off x="2876754" y="1477921"/>
            <a:ext cx="1269863" cy="540000"/>
          </a:xfrm>
        </p:spPr>
        <p:txBody>
          <a:bodyPr anchor="ctr">
            <a:normAutofit/>
          </a:bodyPr>
          <a:lstStyle>
            <a:lvl1pPr>
              <a:defRPr sz="1600">
                <a:solidFill>
                  <a:schemeClr val="bg1"/>
                </a:solidFill>
              </a:defRPr>
            </a:lvl1pPr>
          </a:lstStyle>
          <a:p>
            <a:r>
              <a:rPr lang="en-GB"/>
              <a:t>Partner logo</a:t>
            </a:r>
          </a:p>
        </p:txBody>
      </p:sp>
      <p:sp>
        <p:nvSpPr>
          <p:cNvPr id="4" name="Picture Placeholder 7">
            <a:extLst>
              <a:ext uri="{FF2B5EF4-FFF2-40B4-BE49-F238E27FC236}">
                <a16:creationId xmlns:a16="http://schemas.microsoft.com/office/drawing/2014/main" id="{DBAB4E5D-ACE2-23B5-18F2-205F88D9FA50}"/>
              </a:ext>
            </a:extLst>
          </p:cNvPr>
          <p:cNvSpPr>
            <a:spLocks noGrp="1"/>
          </p:cNvSpPr>
          <p:nvPr>
            <p:ph type="pic" sz="quarter" idx="11" hasCustomPrompt="1"/>
          </p:nvPr>
        </p:nvSpPr>
        <p:spPr>
          <a:xfrm>
            <a:off x="4280171" y="1477921"/>
            <a:ext cx="1269863" cy="540000"/>
          </a:xfrm>
        </p:spPr>
        <p:txBody>
          <a:bodyPr anchor="ctr">
            <a:normAutofit/>
          </a:bodyPr>
          <a:lstStyle>
            <a:lvl1pPr>
              <a:defRPr sz="1600">
                <a:solidFill>
                  <a:schemeClr val="bg1"/>
                </a:solidFill>
              </a:defRPr>
            </a:lvl1pPr>
          </a:lstStyle>
          <a:p>
            <a:r>
              <a:rPr lang="en-GB"/>
              <a:t>Partner logo</a:t>
            </a:r>
          </a:p>
        </p:txBody>
      </p:sp>
      <p:sp>
        <p:nvSpPr>
          <p:cNvPr id="7" name="Title 1">
            <a:extLst>
              <a:ext uri="{FF2B5EF4-FFF2-40B4-BE49-F238E27FC236}">
                <a16:creationId xmlns:a16="http://schemas.microsoft.com/office/drawing/2014/main" id="{D23F6B5C-FCB8-9DAB-0AAC-D78101805DE9}"/>
              </a:ext>
            </a:extLst>
          </p:cNvPr>
          <p:cNvSpPr>
            <a:spLocks noGrp="1"/>
          </p:cNvSpPr>
          <p:nvPr>
            <p:ph type="ctrTitle" hasCustomPrompt="1"/>
          </p:nvPr>
        </p:nvSpPr>
        <p:spPr>
          <a:xfrm>
            <a:off x="1320932" y="2194774"/>
            <a:ext cx="9524868" cy="2590735"/>
          </a:xfrm>
        </p:spPr>
        <p:txBody>
          <a:bodyPr anchor="b">
            <a:noAutofit/>
          </a:bodyPr>
          <a:lstStyle>
            <a:lvl1pPr algn="l">
              <a:defRPr sz="7200" b="1">
                <a:solidFill>
                  <a:schemeClr val="bg1"/>
                </a:solidFill>
                <a:latin typeface="Arial Nova Cond" panose="020B0506020202020204" pitchFamily="34" charset="0"/>
                <a:cs typeface="Arial" panose="020B0604020202020204" pitchFamily="34" charset="0"/>
              </a:defRPr>
            </a:lvl1pPr>
          </a:lstStyle>
          <a:p>
            <a:r>
              <a:rPr lang="en-US"/>
              <a:t>Click to add title</a:t>
            </a:r>
            <a:endParaRPr lang="en-GB"/>
          </a:p>
        </p:txBody>
      </p:sp>
    </p:spTree>
    <p:extLst>
      <p:ext uri="{BB962C8B-B14F-4D97-AF65-F5344CB8AC3E}">
        <p14:creationId xmlns:p14="http://schemas.microsoft.com/office/powerpoint/2010/main" val="22710739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2001FD-582B-89D1-EBBE-9D4B57E6D5C1}"/>
              </a:ext>
            </a:extLst>
          </p:cNvPr>
          <p:cNvSpPr/>
          <p:nvPr userDrawn="1"/>
        </p:nvSpPr>
        <p:spPr>
          <a:xfrm>
            <a:off x="0" y="0"/>
            <a:ext cx="12192000" cy="472436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5DE4CF1F-31D1-DBC5-888D-24CAC9C4F2DA}"/>
              </a:ext>
            </a:extLst>
          </p:cNvPr>
          <p:cNvSpPr/>
          <p:nvPr userDrawn="1"/>
        </p:nvSpPr>
        <p:spPr>
          <a:xfrm>
            <a:off x="838198" y="1041399"/>
            <a:ext cx="10515600" cy="4775201"/>
          </a:xfrm>
          <a:prstGeom prst="rect">
            <a:avLst/>
          </a:prstGeom>
          <a:solidFill>
            <a:srgbClr val="007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ack and white logo&#10;&#10;Description automatically generated">
            <a:extLst>
              <a:ext uri="{FF2B5EF4-FFF2-40B4-BE49-F238E27FC236}">
                <a16:creationId xmlns:a16="http://schemas.microsoft.com/office/drawing/2014/main" id="{004096B1-2072-E2C8-8033-203BC5F65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337" y="1468807"/>
            <a:ext cx="1269863" cy="540000"/>
          </a:xfrm>
          <a:prstGeom prst="rect">
            <a:avLst/>
          </a:prstGeom>
        </p:spPr>
      </p:pic>
      <p:sp>
        <p:nvSpPr>
          <p:cNvPr id="8" name="Subtitle 2">
            <a:extLst>
              <a:ext uri="{FF2B5EF4-FFF2-40B4-BE49-F238E27FC236}">
                <a16:creationId xmlns:a16="http://schemas.microsoft.com/office/drawing/2014/main" id="{4CA295F6-EA01-403E-7DA5-B5F9417E4833}"/>
              </a:ext>
            </a:extLst>
          </p:cNvPr>
          <p:cNvSpPr>
            <a:spLocks noGrp="1"/>
          </p:cNvSpPr>
          <p:nvPr>
            <p:ph type="subTitle" idx="1" hasCustomPrompt="1"/>
          </p:nvPr>
        </p:nvSpPr>
        <p:spPr>
          <a:xfrm>
            <a:off x="1320932" y="4919293"/>
            <a:ext cx="9524868" cy="469900"/>
          </a:xfrm>
        </p:spPr>
        <p:txBody>
          <a:bodyPr anchor="b">
            <a:normAutofit/>
          </a:bodyPr>
          <a:lstStyle>
            <a:lvl1pPr marL="0" indent="0" algn="l">
              <a:buNone/>
              <a:defRPr sz="2800">
                <a:solidFill>
                  <a:schemeClr val="bg1"/>
                </a:solidFill>
                <a:latin typeface="Arial Nova Light" panose="020B03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subheading</a:t>
            </a:r>
            <a:endParaRPr lang="en-GB"/>
          </a:p>
        </p:txBody>
      </p:sp>
      <p:sp>
        <p:nvSpPr>
          <p:cNvPr id="4" name="Title 1">
            <a:extLst>
              <a:ext uri="{FF2B5EF4-FFF2-40B4-BE49-F238E27FC236}">
                <a16:creationId xmlns:a16="http://schemas.microsoft.com/office/drawing/2014/main" id="{8F878296-4D9B-B08C-7D3E-9DF23B63CCF6}"/>
              </a:ext>
            </a:extLst>
          </p:cNvPr>
          <p:cNvSpPr>
            <a:spLocks noGrp="1"/>
          </p:cNvSpPr>
          <p:nvPr>
            <p:ph type="ctrTitle" hasCustomPrompt="1"/>
          </p:nvPr>
        </p:nvSpPr>
        <p:spPr>
          <a:xfrm>
            <a:off x="1320932" y="2194774"/>
            <a:ext cx="9524868" cy="2590735"/>
          </a:xfrm>
        </p:spPr>
        <p:txBody>
          <a:bodyPr anchor="b">
            <a:noAutofit/>
          </a:bodyPr>
          <a:lstStyle>
            <a:lvl1pPr algn="l">
              <a:defRPr sz="7200" b="1">
                <a:solidFill>
                  <a:schemeClr val="bg1"/>
                </a:solidFill>
                <a:latin typeface="Arial Nova Cond" panose="020B0506020202020204" pitchFamily="34" charset="0"/>
                <a:cs typeface="Arial" panose="020B0604020202020204" pitchFamily="34" charset="0"/>
              </a:defRPr>
            </a:lvl1pPr>
          </a:lstStyle>
          <a:p>
            <a:r>
              <a:rPr lang="en-US"/>
              <a:t>Click to add title</a:t>
            </a:r>
            <a:endParaRPr lang="en-GB"/>
          </a:p>
        </p:txBody>
      </p:sp>
    </p:spTree>
    <p:extLst>
      <p:ext uri="{BB962C8B-B14F-4D97-AF65-F5344CB8AC3E}">
        <p14:creationId xmlns:p14="http://schemas.microsoft.com/office/powerpoint/2010/main" val="17330811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2 (partner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559298-416D-19C7-E2B6-8EE4C130A45F}"/>
              </a:ext>
            </a:extLst>
          </p:cNvPr>
          <p:cNvSpPr/>
          <p:nvPr userDrawn="1"/>
        </p:nvSpPr>
        <p:spPr>
          <a:xfrm>
            <a:off x="0" y="0"/>
            <a:ext cx="12192000" cy="472436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5A5BA84-C9B9-1ABE-6469-F0E2DF21C588}"/>
              </a:ext>
            </a:extLst>
          </p:cNvPr>
          <p:cNvSpPr/>
          <p:nvPr userDrawn="1"/>
        </p:nvSpPr>
        <p:spPr>
          <a:xfrm>
            <a:off x="838198" y="1041399"/>
            <a:ext cx="10515600" cy="4775201"/>
          </a:xfrm>
          <a:prstGeom prst="rect">
            <a:avLst/>
          </a:prstGeom>
          <a:solidFill>
            <a:srgbClr val="007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1B0C25A0-FD16-A20F-A4D5-90F96246B52C}"/>
              </a:ext>
            </a:extLst>
          </p:cNvPr>
          <p:cNvSpPr>
            <a:spLocks noGrp="1"/>
          </p:cNvSpPr>
          <p:nvPr>
            <p:ph type="subTitle" idx="1" hasCustomPrompt="1"/>
          </p:nvPr>
        </p:nvSpPr>
        <p:spPr>
          <a:xfrm>
            <a:off x="1320932" y="4919293"/>
            <a:ext cx="9524868" cy="469900"/>
          </a:xfrm>
        </p:spPr>
        <p:txBody>
          <a:bodyPr anchor="b">
            <a:normAutofit/>
          </a:bodyPr>
          <a:lstStyle>
            <a:lvl1pPr marL="0" indent="0" algn="l">
              <a:buNone/>
              <a:defRPr sz="2800">
                <a:solidFill>
                  <a:schemeClr val="bg1"/>
                </a:solidFill>
                <a:latin typeface="Arial Nova Light" panose="020B03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subheading</a:t>
            </a:r>
            <a:endParaRPr lang="en-GB"/>
          </a:p>
        </p:txBody>
      </p:sp>
      <p:pic>
        <p:nvPicPr>
          <p:cNvPr id="17" name="Picture 16" descr="A black and white logo&#10;&#10;Description automatically generated">
            <a:extLst>
              <a:ext uri="{FF2B5EF4-FFF2-40B4-BE49-F238E27FC236}">
                <a16:creationId xmlns:a16="http://schemas.microsoft.com/office/drawing/2014/main" id="{4BD1E856-D63C-211B-6956-FC8CB5581C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337" y="1468807"/>
            <a:ext cx="1269863" cy="540000"/>
          </a:xfrm>
          <a:prstGeom prst="rect">
            <a:avLst/>
          </a:prstGeom>
        </p:spPr>
      </p:pic>
      <p:sp>
        <p:nvSpPr>
          <p:cNvPr id="7" name="Picture Placeholder 7">
            <a:extLst>
              <a:ext uri="{FF2B5EF4-FFF2-40B4-BE49-F238E27FC236}">
                <a16:creationId xmlns:a16="http://schemas.microsoft.com/office/drawing/2014/main" id="{CC466399-ACD1-27F8-D3E8-F11FCCD9049C}"/>
              </a:ext>
            </a:extLst>
          </p:cNvPr>
          <p:cNvSpPr>
            <a:spLocks noGrp="1"/>
          </p:cNvSpPr>
          <p:nvPr>
            <p:ph type="pic" sz="quarter" idx="10" hasCustomPrompt="1"/>
          </p:nvPr>
        </p:nvSpPr>
        <p:spPr>
          <a:xfrm>
            <a:off x="2876754" y="1477921"/>
            <a:ext cx="1269863" cy="540000"/>
          </a:xfrm>
        </p:spPr>
        <p:txBody>
          <a:bodyPr anchor="ctr">
            <a:normAutofit/>
          </a:bodyPr>
          <a:lstStyle>
            <a:lvl1pPr>
              <a:defRPr sz="1600">
                <a:solidFill>
                  <a:schemeClr val="bg1"/>
                </a:solidFill>
              </a:defRPr>
            </a:lvl1pPr>
          </a:lstStyle>
          <a:p>
            <a:r>
              <a:rPr lang="en-GB"/>
              <a:t>Partner logo</a:t>
            </a:r>
          </a:p>
        </p:txBody>
      </p:sp>
      <p:sp>
        <p:nvSpPr>
          <p:cNvPr id="9" name="Picture Placeholder 7">
            <a:extLst>
              <a:ext uri="{FF2B5EF4-FFF2-40B4-BE49-F238E27FC236}">
                <a16:creationId xmlns:a16="http://schemas.microsoft.com/office/drawing/2014/main" id="{5DC2C382-E8EB-F670-2266-B891B8BC7839}"/>
              </a:ext>
            </a:extLst>
          </p:cNvPr>
          <p:cNvSpPr>
            <a:spLocks noGrp="1"/>
          </p:cNvSpPr>
          <p:nvPr>
            <p:ph type="pic" sz="quarter" idx="11" hasCustomPrompt="1"/>
          </p:nvPr>
        </p:nvSpPr>
        <p:spPr>
          <a:xfrm>
            <a:off x="4280171" y="1477921"/>
            <a:ext cx="1269863" cy="540000"/>
          </a:xfrm>
        </p:spPr>
        <p:txBody>
          <a:bodyPr anchor="ctr">
            <a:normAutofit/>
          </a:bodyPr>
          <a:lstStyle>
            <a:lvl1pPr>
              <a:defRPr sz="1600">
                <a:solidFill>
                  <a:schemeClr val="bg1"/>
                </a:solidFill>
              </a:defRPr>
            </a:lvl1pPr>
          </a:lstStyle>
          <a:p>
            <a:r>
              <a:rPr lang="en-GB"/>
              <a:t>Partner logo</a:t>
            </a:r>
          </a:p>
        </p:txBody>
      </p:sp>
      <p:sp>
        <p:nvSpPr>
          <p:cNvPr id="10" name="Title 1">
            <a:extLst>
              <a:ext uri="{FF2B5EF4-FFF2-40B4-BE49-F238E27FC236}">
                <a16:creationId xmlns:a16="http://schemas.microsoft.com/office/drawing/2014/main" id="{EDEAD170-95F5-E0EB-E7E4-1BD935E2479D}"/>
              </a:ext>
            </a:extLst>
          </p:cNvPr>
          <p:cNvSpPr>
            <a:spLocks noGrp="1"/>
          </p:cNvSpPr>
          <p:nvPr>
            <p:ph type="ctrTitle" hasCustomPrompt="1"/>
          </p:nvPr>
        </p:nvSpPr>
        <p:spPr>
          <a:xfrm>
            <a:off x="1320932" y="2194774"/>
            <a:ext cx="9524868" cy="2590735"/>
          </a:xfrm>
        </p:spPr>
        <p:txBody>
          <a:bodyPr anchor="b">
            <a:noAutofit/>
          </a:bodyPr>
          <a:lstStyle>
            <a:lvl1pPr algn="l">
              <a:defRPr sz="7200" b="1">
                <a:solidFill>
                  <a:schemeClr val="bg1"/>
                </a:solidFill>
                <a:latin typeface="Arial Nova Cond" panose="020B0506020202020204" pitchFamily="34" charset="0"/>
                <a:cs typeface="Arial" panose="020B0604020202020204" pitchFamily="34" charset="0"/>
              </a:defRPr>
            </a:lvl1pPr>
          </a:lstStyle>
          <a:p>
            <a:r>
              <a:rPr lang="en-US"/>
              <a:t>Click to add title</a:t>
            </a:r>
            <a:endParaRPr lang="en-GB"/>
          </a:p>
        </p:txBody>
      </p:sp>
    </p:spTree>
    <p:extLst>
      <p:ext uri="{BB962C8B-B14F-4D97-AF65-F5344CB8AC3E}">
        <p14:creationId xmlns:p14="http://schemas.microsoft.com/office/powerpoint/2010/main" val="2715298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AE536C-BB7A-1126-E70B-51A8E0B44CDE}"/>
              </a:ext>
            </a:extLst>
          </p:cNvPr>
          <p:cNvSpPr/>
          <p:nvPr userDrawn="1"/>
        </p:nvSpPr>
        <p:spPr>
          <a:xfrm>
            <a:off x="838200" y="0"/>
            <a:ext cx="10515600" cy="16906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05DA7C3-3D0A-8E42-0EF0-B6A727DE05EC}"/>
              </a:ext>
            </a:extLst>
          </p:cNvPr>
          <p:cNvSpPr>
            <a:spLocks noGrp="1"/>
          </p:cNvSpPr>
          <p:nvPr>
            <p:ph type="title" hasCustomPrompt="1"/>
          </p:nvPr>
        </p:nvSpPr>
        <p:spPr>
          <a:xfrm>
            <a:off x="1149350" y="335756"/>
            <a:ext cx="9893300" cy="1019175"/>
          </a:xfrm>
        </p:spPr>
        <p:txBody>
          <a:bodyPr anchor="b">
            <a:normAutofit/>
          </a:bodyPr>
          <a:lstStyle>
            <a:lvl1pPr>
              <a:defRPr sz="4000" b="1">
                <a:solidFill>
                  <a:schemeClr val="bg1"/>
                </a:solidFill>
                <a:latin typeface="Arial Nova Cond" panose="020B0506020202020204" pitchFamily="34" charset="0"/>
              </a:defRPr>
            </a:lvl1pPr>
          </a:lstStyle>
          <a:p>
            <a:r>
              <a:rPr lang="en-US"/>
              <a:t>Click to add heading</a:t>
            </a:r>
            <a:endParaRPr lang="en-GB"/>
          </a:p>
        </p:txBody>
      </p:sp>
      <p:sp>
        <p:nvSpPr>
          <p:cNvPr id="3" name="Content Placeholder 2">
            <a:extLst>
              <a:ext uri="{FF2B5EF4-FFF2-40B4-BE49-F238E27FC236}">
                <a16:creationId xmlns:a16="http://schemas.microsoft.com/office/drawing/2014/main" id="{4D6EF54C-E178-11CA-0ED9-F23CCB5FF8F1}"/>
              </a:ext>
            </a:extLst>
          </p:cNvPr>
          <p:cNvSpPr>
            <a:spLocks noGrp="1"/>
          </p:cNvSpPr>
          <p:nvPr>
            <p:ph idx="1" hasCustomPrompt="1"/>
          </p:nvPr>
        </p:nvSpPr>
        <p:spPr/>
        <p:txBody>
          <a:bodyPr/>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78946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3AAF20-A0DA-33BA-346C-F2EDAECE57A6}"/>
              </a:ext>
            </a:extLst>
          </p:cNvPr>
          <p:cNvSpPr/>
          <p:nvPr userDrawn="1"/>
        </p:nvSpPr>
        <p:spPr>
          <a:xfrm>
            <a:off x="838200" y="-1"/>
            <a:ext cx="10515600" cy="45593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8E77729C-1498-A8CB-4777-BDAAC60CF46F}"/>
              </a:ext>
            </a:extLst>
          </p:cNvPr>
          <p:cNvSpPr>
            <a:spLocks noGrp="1"/>
          </p:cNvSpPr>
          <p:nvPr>
            <p:ph type="title" hasCustomPrompt="1"/>
          </p:nvPr>
        </p:nvSpPr>
        <p:spPr>
          <a:xfrm>
            <a:off x="1320932" y="546100"/>
            <a:ext cx="9524868" cy="2882900"/>
          </a:xfrm>
        </p:spPr>
        <p:txBody>
          <a:bodyPr anchor="b">
            <a:normAutofit/>
          </a:bodyPr>
          <a:lstStyle>
            <a:lvl1pPr>
              <a:defRPr sz="6600" b="1">
                <a:solidFill>
                  <a:schemeClr val="bg1"/>
                </a:solidFill>
                <a:latin typeface="Arial Nova Cond" panose="020B0506020202020204" pitchFamily="34" charset="0"/>
              </a:defRPr>
            </a:lvl1pPr>
          </a:lstStyle>
          <a:p>
            <a:r>
              <a:rPr lang="en-US"/>
              <a:t>Click to add section heading</a:t>
            </a:r>
            <a:endParaRPr lang="en-GB"/>
          </a:p>
        </p:txBody>
      </p:sp>
      <p:sp>
        <p:nvSpPr>
          <p:cNvPr id="9" name="Subtitle 2">
            <a:extLst>
              <a:ext uri="{FF2B5EF4-FFF2-40B4-BE49-F238E27FC236}">
                <a16:creationId xmlns:a16="http://schemas.microsoft.com/office/drawing/2014/main" id="{217194FF-4414-BB9F-5774-F88A8BEB3AA0}"/>
              </a:ext>
            </a:extLst>
          </p:cNvPr>
          <p:cNvSpPr>
            <a:spLocks noGrp="1"/>
          </p:cNvSpPr>
          <p:nvPr>
            <p:ph type="subTitle" idx="1" hasCustomPrompt="1"/>
          </p:nvPr>
        </p:nvSpPr>
        <p:spPr>
          <a:xfrm>
            <a:off x="1320932" y="3626416"/>
            <a:ext cx="9524868" cy="469900"/>
          </a:xfrm>
        </p:spPr>
        <p:txBody>
          <a:bodyPr anchor="b">
            <a:normAutofit/>
          </a:bodyPr>
          <a:lstStyle>
            <a:lvl1pPr marL="0" indent="0" algn="l">
              <a:buNone/>
              <a:defRPr sz="2800">
                <a:solidFill>
                  <a:schemeClr val="bg1"/>
                </a:solidFill>
                <a:latin typeface="Arial Nova Light" panose="020B03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subheading</a:t>
            </a:r>
            <a:endParaRPr lang="en-GB"/>
          </a:p>
        </p:txBody>
      </p:sp>
    </p:spTree>
    <p:extLst>
      <p:ext uri="{BB962C8B-B14F-4D97-AF65-F5344CB8AC3E}">
        <p14:creationId xmlns:p14="http://schemas.microsoft.com/office/powerpoint/2010/main" val="88680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9B2E2-8138-FC82-D428-0D3D4BDCA177}"/>
              </a:ext>
            </a:extLst>
          </p:cNvPr>
          <p:cNvSpPr>
            <a:spLocks noGrp="1"/>
          </p:cNvSpPr>
          <p:nvPr>
            <p:ph sz="half" idx="1" hasCustomPrompt="1"/>
          </p:nvPr>
        </p:nvSpPr>
        <p:spPr>
          <a:xfrm>
            <a:off x="838200" y="1825625"/>
            <a:ext cx="5181600" cy="4351338"/>
          </a:xfrm>
        </p:spPr>
        <p:txBody>
          <a:bodyPr/>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BEBB55D-1011-3796-FE0D-A8EC9DF812AF}"/>
              </a:ext>
            </a:extLst>
          </p:cNvPr>
          <p:cNvSpPr>
            <a:spLocks noGrp="1"/>
          </p:cNvSpPr>
          <p:nvPr>
            <p:ph sz="half" idx="2" hasCustomPrompt="1"/>
          </p:nvPr>
        </p:nvSpPr>
        <p:spPr>
          <a:xfrm>
            <a:off x="6172200" y="1825625"/>
            <a:ext cx="5181600" cy="4351338"/>
          </a:xfrm>
        </p:spPr>
        <p:txBody>
          <a:bodyPr/>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36BD62CE-8FD5-742E-0E03-DFA468C65CB0}"/>
              </a:ext>
            </a:extLst>
          </p:cNvPr>
          <p:cNvSpPr/>
          <p:nvPr userDrawn="1"/>
        </p:nvSpPr>
        <p:spPr>
          <a:xfrm>
            <a:off x="838200" y="0"/>
            <a:ext cx="10515600" cy="16906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EB7D957C-0A80-8610-B548-C73530724C29}"/>
              </a:ext>
            </a:extLst>
          </p:cNvPr>
          <p:cNvSpPr>
            <a:spLocks noGrp="1"/>
          </p:cNvSpPr>
          <p:nvPr>
            <p:ph type="title" hasCustomPrompt="1"/>
          </p:nvPr>
        </p:nvSpPr>
        <p:spPr>
          <a:xfrm>
            <a:off x="1149350" y="335756"/>
            <a:ext cx="9893300" cy="1019175"/>
          </a:xfrm>
        </p:spPr>
        <p:txBody>
          <a:bodyPr anchor="b">
            <a:normAutofit/>
          </a:bodyPr>
          <a:lstStyle>
            <a:lvl1pPr>
              <a:defRPr sz="4000" b="1">
                <a:solidFill>
                  <a:schemeClr val="bg1"/>
                </a:solidFill>
                <a:latin typeface="Arial Nova Cond" panose="020B0506020202020204" pitchFamily="34" charset="0"/>
              </a:defRPr>
            </a:lvl1pPr>
          </a:lstStyle>
          <a:p>
            <a:r>
              <a:rPr lang="en-US"/>
              <a:t>Click to add heading</a:t>
            </a:r>
            <a:endParaRPr lang="en-GB"/>
          </a:p>
        </p:txBody>
      </p:sp>
    </p:spTree>
    <p:extLst>
      <p:ext uri="{BB962C8B-B14F-4D97-AF65-F5344CB8AC3E}">
        <p14:creationId xmlns:p14="http://schemas.microsoft.com/office/powerpoint/2010/main" val="1426882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2CBA0B-767B-4C98-207A-4A1FA7C34E3A}"/>
              </a:ext>
            </a:extLst>
          </p:cNvPr>
          <p:cNvSpPr>
            <a:spLocks noGrp="1"/>
          </p:cNvSpPr>
          <p:nvPr>
            <p:ph type="body" idx="1"/>
          </p:nvPr>
        </p:nvSpPr>
        <p:spPr>
          <a:xfrm>
            <a:off x="839788" y="1854199"/>
            <a:ext cx="5157787" cy="650875"/>
          </a:xfrm>
        </p:spPr>
        <p:txBody>
          <a:bodyPr anchor="b">
            <a:normAutofit/>
          </a:bodyPr>
          <a:lstStyle>
            <a:lvl1pPr marL="0" indent="0">
              <a:buNone/>
              <a:defRPr sz="2800" b="1">
                <a:latin typeface="Arial Nova Cond" panose="020B0506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A84DA2-558A-7742-2993-4D2B52A52230}"/>
              </a:ext>
            </a:extLst>
          </p:cNvPr>
          <p:cNvSpPr>
            <a:spLocks noGrp="1"/>
          </p:cNvSpPr>
          <p:nvPr>
            <p:ph sz="half" idx="2"/>
          </p:nvPr>
        </p:nvSpPr>
        <p:spPr>
          <a:xfrm>
            <a:off x="839788" y="2505075"/>
            <a:ext cx="5157787" cy="3684588"/>
          </a:xfrm>
        </p:spPr>
        <p:txBody>
          <a:bodyPr/>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6FB32AB-D5F5-2E7B-7C54-0BDFD36DC8B8}"/>
              </a:ext>
            </a:extLst>
          </p:cNvPr>
          <p:cNvSpPr>
            <a:spLocks noGrp="1"/>
          </p:cNvSpPr>
          <p:nvPr>
            <p:ph type="body" sz="quarter" idx="3"/>
          </p:nvPr>
        </p:nvSpPr>
        <p:spPr>
          <a:xfrm>
            <a:off x="6172200" y="1854199"/>
            <a:ext cx="5183188" cy="650876"/>
          </a:xfrm>
        </p:spPr>
        <p:txBody>
          <a:bodyPr anchor="b">
            <a:normAutofit/>
          </a:bodyPr>
          <a:lstStyle>
            <a:lvl1pPr marL="0" indent="0">
              <a:buNone/>
              <a:defRPr sz="2800" b="1">
                <a:latin typeface="Arial Nova Cond" panose="020B0506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1C86BA-7295-566C-45BD-42673BCDF157}"/>
              </a:ext>
            </a:extLst>
          </p:cNvPr>
          <p:cNvSpPr>
            <a:spLocks noGrp="1"/>
          </p:cNvSpPr>
          <p:nvPr>
            <p:ph sz="quarter" idx="4"/>
          </p:nvPr>
        </p:nvSpPr>
        <p:spPr>
          <a:xfrm>
            <a:off x="6172200" y="2505075"/>
            <a:ext cx="5183188" cy="3684588"/>
          </a:xfrm>
        </p:spPr>
        <p:txBody>
          <a:bodyPr/>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9">
            <a:extLst>
              <a:ext uri="{FF2B5EF4-FFF2-40B4-BE49-F238E27FC236}">
                <a16:creationId xmlns:a16="http://schemas.microsoft.com/office/drawing/2014/main" id="{D843F0C5-75C8-E5B3-CDA4-849C47D3FF11}"/>
              </a:ext>
            </a:extLst>
          </p:cNvPr>
          <p:cNvSpPr/>
          <p:nvPr userDrawn="1"/>
        </p:nvSpPr>
        <p:spPr>
          <a:xfrm>
            <a:off x="838200" y="0"/>
            <a:ext cx="10515600" cy="16906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0FAB6952-10F5-F618-5F94-4EBCB3DE6251}"/>
              </a:ext>
            </a:extLst>
          </p:cNvPr>
          <p:cNvSpPr>
            <a:spLocks noGrp="1"/>
          </p:cNvSpPr>
          <p:nvPr>
            <p:ph type="title" hasCustomPrompt="1"/>
          </p:nvPr>
        </p:nvSpPr>
        <p:spPr>
          <a:xfrm>
            <a:off x="1149350" y="335756"/>
            <a:ext cx="9893300" cy="1019175"/>
          </a:xfrm>
        </p:spPr>
        <p:txBody>
          <a:bodyPr anchor="b">
            <a:normAutofit/>
          </a:bodyPr>
          <a:lstStyle>
            <a:lvl1pPr>
              <a:defRPr sz="4000" b="1">
                <a:solidFill>
                  <a:schemeClr val="bg1"/>
                </a:solidFill>
                <a:latin typeface="Arial Nova Cond" panose="020B0506020202020204" pitchFamily="34" charset="0"/>
              </a:defRPr>
            </a:lvl1pPr>
          </a:lstStyle>
          <a:p>
            <a:r>
              <a:rPr lang="en-US"/>
              <a:t>Click to add heading</a:t>
            </a:r>
            <a:endParaRPr lang="en-GB"/>
          </a:p>
        </p:txBody>
      </p:sp>
    </p:spTree>
    <p:extLst>
      <p:ext uri="{BB962C8B-B14F-4D97-AF65-F5344CB8AC3E}">
        <p14:creationId xmlns:p14="http://schemas.microsoft.com/office/powerpoint/2010/main" val="3625129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95FF3F-6D2B-15AF-6942-5F7065F5E6EC}"/>
              </a:ext>
            </a:extLst>
          </p:cNvPr>
          <p:cNvSpPr/>
          <p:nvPr userDrawn="1"/>
        </p:nvSpPr>
        <p:spPr>
          <a:xfrm>
            <a:off x="838200" y="0"/>
            <a:ext cx="10515600" cy="16906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A01241A-2282-4AF4-7E8E-10EA11B48F43}"/>
              </a:ext>
            </a:extLst>
          </p:cNvPr>
          <p:cNvSpPr>
            <a:spLocks noGrp="1"/>
          </p:cNvSpPr>
          <p:nvPr>
            <p:ph type="title" hasCustomPrompt="1"/>
          </p:nvPr>
        </p:nvSpPr>
        <p:spPr>
          <a:xfrm>
            <a:off x="1149350" y="335756"/>
            <a:ext cx="9893300" cy="1019175"/>
          </a:xfrm>
        </p:spPr>
        <p:txBody>
          <a:bodyPr anchor="b">
            <a:normAutofit/>
          </a:bodyPr>
          <a:lstStyle>
            <a:lvl1pPr>
              <a:defRPr sz="4000" b="1">
                <a:solidFill>
                  <a:schemeClr val="bg1"/>
                </a:solidFill>
                <a:latin typeface="Arial Nova Cond" panose="020B0506020202020204" pitchFamily="34" charset="0"/>
              </a:defRPr>
            </a:lvl1pPr>
          </a:lstStyle>
          <a:p>
            <a:r>
              <a:rPr lang="en-US"/>
              <a:t>Click to add heading</a:t>
            </a:r>
            <a:endParaRPr lang="en-GB"/>
          </a:p>
        </p:txBody>
      </p:sp>
    </p:spTree>
    <p:extLst>
      <p:ext uri="{BB962C8B-B14F-4D97-AF65-F5344CB8AC3E}">
        <p14:creationId xmlns:p14="http://schemas.microsoft.com/office/powerpoint/2010/main" val="73827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0165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AE536C-BB7A-1126-E70B-51A8E0B44CDE}"/>
              </a:ext>
            </a:extLst>
          </p:cNvPr>
          <p:cNvSpPr/>
          <p:nvPr userDrawn="1"/>
        </p:nvSpPr>
        <p:spPr>
          <a:xfrm>
            <a:off x="838200" y="0"/>
            <a:ext cx="10515600" cy="16906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05DA7C3-3D0A-8E42-0EF0-B6A727DE05EC}"/>
              </a:ext>
            </a:extLst>
          </p:cNvPr>
          <p:cNvSpPr>
            <a:spLocks noGrp="1"/>
          </p:cNvSpPr>
          <p:nvPr>
            <p:ph type="title" hasCustomPrompt="1"/>
          </p:nvPr>
        </p:nvSpPr>
        <p:spPr>
          <a:xfrm>
            <a:off x="1149350" y="335756"/>
            <a:ext cx="9893300" cy="1019175"/>
          </a:xfrm>
        </p:spPr>
        <p:txBody>
          <a:bodyPr anchor="b">
            <a:normAutofit/>
          </a:bodyPr>
          <a:lstStyle>
            <a:lvl1pPr>
              <a:defRPr sz="4000" b="1">
                <a:solidFill>
                  <a:schemeClr val="bg1"/>
                </a:solidFill>
                <a:latin typeface="Arial Nova Cond" panose="020B0506020202020204" pitchFamily="34" charset="0"/>
              </a:defRPr>
            </a:lvl1pPr>
          </a:lstStyle>
          <a:p>
            <a:r>
              <a:rPr lang="en-US"/>
              <a:t>Click to add heading</a:t>
            </a:r>
            <a:endParaRPr lang="en-GB"/>
          </a:p>
        </p:txBody>
      </p:sp>
      <p:sp>
        <p:nvSpPr>
          <p:cNvPr id="3" name="Content Placeholder 2">
            <a:extLst>
              <a:ext uri="{FF2B5EF4-FFF2-40B4-BE49-F238E27FC236}">
                <a16:creationId xmlns:a16="http://schemas.microsoft.com/office/drawing/2014/main" id="{4D6EF54C-E178-11CA-0ED9-F23CCB5FF8F1}"/>
              </a:ext>
            </a:extLst>
          </p:cNvPr>
          <p:cNvSpPr>
            <a:spLocks noGrp="1"/>
          </p:cNvSpPr>
          <p:nvPr>
            <p:ph idx="1" hasCustomPrompt="1"/>
          </p:nvPr>
        </p:nvSpPr>
        <p:spPr>
          <a:xfrm>
            <a:off x="6096000" y="1825625"/>
            <a:ext cx="5257800" cy="4351338"/>
          </a:xfrm>
        </p:spPr>
        <p:txBody>
          <a:bodyPr/>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95D726-1723-7F38-1FF9-9C39A702E4E0}"/>
              </a:ext>
            </a:extLst>
          </p:cNvPr>
          <p:cNvSpPr>
            <a:spLocks noGrp="1"/>
          </p:cNvSpPr>
          <p:nvPr>
            <p:ph type="body" sz="half" idx="2"/>
          </p:nvPr>
        </p:nvSpPr>
        <p:spPr>
          <a:xfrm>
            <a:off x="838199" y="1825625"/>
            <a:ext cx="5025571" cy="4351338"/>
          </a:xfrm>
        </p:spPr>
        <p:txBody>
          <a:bodyPr/>
          <a:lstStyle>
            <a:lvl1pPr marL="0" indent="0">
              <a:buNone/>
              <a:defRPr sz="1600">
                <a:latin typeface="Arial Nova Light" panose="020B03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08603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E76C-96FF-677E-AD98-26B3B7CBC93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77951A8-0133-4C36-C4D4-9040907C54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989E00C-F608-6A95-1DBE-E295AE64876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8A9C8E9-26DA-7A23-BDDB-00AD07DA8A23}"/>
              </a:ext>
            </a:extLst>
          </p:cNvPr>
          <p:cNvSpPr>
            <a:spLocks noGrp="1"/>
          </p:cNvSpPr>
          <p:nvPr>
            <p:ph type="dt" sz="half" idx="10"/>
          </p:nvPr>
        </p:nvSpPr>
        <p:spPr/>
        <p:txBody>
          <a:bodyPr/>
          <a:lstStyle/>
          <a:p>
            <a:fld id="{39C8AA89-6741-A14D-8F37-A3012A52967C}" type="datetimeFigureOut">
              <a:rPr lang="en-US" smtClean="0"/>
              <a:t>5/20/2026</a:t>
            </a:fld>
            <a:endParaRPr lang="en-US"/>
          </a:p>
        </p:txBody>
      </p:sp>
      <p:sp>
        <p:nvSpPr>
          <p:cNvPr id="6" name="Footer Placeholder 5">
            <a:extLst>
              <a:ext uri="{FF2B5EF4-FFF2-40B4-BE49-F238E27FC236}">
                <a16:creationId xmlns:a16="http://schemas.microsoft.com/office/drawing/2014/main" id="{5E4E8A37-919A-F2BA-363F-BBE2FE81A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5DF698-DDE7-F7A7-7494-B161E3925DAD}"/>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12797703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AE536C-BB7A-1126-E70B-51A8E0B44CDE}"/>
              </a:ext>
            </a:extLst>
          </p:cNvPr>
          <p:cNvSpPr/>
          <p:nvPr userDrawn="1"/>
        </p:nvSpPr>
        <p:spPr>
          <a:xfrm>
            <a:off x="838200" y="0"/>
            <a:ext cx="10515600" cy="16906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05DA7C3-3D0A-8E42-0EF0-B6A727DE05EC}"/>
              </a:ext>
            </a:extLst>
          </p:cNvPr>
          <p:cNvSpPr>
            <a:spLocks noGrp="1"/>
          </p:cNvSpPr>
          <p:nvPr>
            <p:ph type="title" hasCustomPrompt="1"/>
          </p:nvPr>
        </p:nvSpPr>
        <p:spPr>
          <a:xfrm>
            <a:off x="1149350" y="335756"/>
            <a:ext cx="9893300" cy="1019175"/>
          </a:xfrm>
        </p:spPr>
        <p:txBody>
          <a:bodyPr anchor="b">
            <a:normAutofit/>
          </a:bodyPr>
          <a:lstStyle>
            <a:lvl1pPr>
              <a:defRPr sz="4000" b="1">
                <a:solidFill>
                  <a:schemeClr val="bg1"/>
                </a:solidFill>
                <a:latin typeface="Arial Nova Cond" panose="020B0506020202020204" pitchFamily="34" charset="0"/>
              </a:defRPr>
            </a:lvl1pPr>
          </a:lstStyle>
          <a:p>
            <a:r>
              <a:rPr lang="en-US"/>
              <a:t>Click to add heading</a:t>
            </a:r>
            <a:endParaRPr lang="en-GB"/>
          </a:p>
        </p:txBody>
      </p:sp>
      <p:sp>
        <p:nvSpPr>
          <p:cNvPr id="4" name="Text Placeholder 3">
            <a:extLst>
              <a:ext uri="{FF2B5EF4-FFF2-40B4-BE49-F238E27FC236}">
                <a16:creationId xmlns:a16="http://schemas.microsoft.com/office/drawing/2014/main" id="{7095D726-1723-7F38-1FF9-9C39A702E4E0}"/>
              </a:ext>
            </a:extLst>
          </p:cNvPr>
          <p:cNvSpPr>
            <a:spLocks noGrp="1"/>
          </p:cNvSpPr>
          <p:nvPr>
            <p:ph type="body" sz="half" idx="2"/>
          </p:nvPr>
        </p:nvSpPr>
        <p:spPr>
          <a:xfrm>
            <a:off x="838199" y="1825625"/>
            <a:ext cx="5025571" cy="4351338"/>
          </a:xfrm>
        </p:spPr>
        <p:txBody>
          <a:bodyPr/>
          <a:lstStyle>
            <a:lvl1pPr marL="0" indent="0">
              <a:buNone/>
              <a:defRPr sz="1600">
                <a:latin typeface="Arial Nova Light" panose="020B03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5">
            <a:extLst>
              <a:ext uri="{FF2B5EF4-FFF2-40B4-BE49-F238E27FC236}">
                <a16:creationId xmlns:a16="http://schemas.microsoft.com/office/drawing/2014/main" id="{EA514F73-8A29-B50B-CBCC-72BDD40A4AA6}"/>
              </a:ext>
            </a:extLst>
          </p:cNvPr>
          <p:cNvSpPr>
            <a:spLocks noGrp="1"/>
          </p:cNvSpPr>
          <p:nvPr>
            <p:ph type="pic" sz="quarter" idx="10"/>
          </p:nvPr>
        </p:nvSpPr>
        <p:spPr>
          <a:xfrm>
            <a:off x="6096000" y="1825625"/>
            <a:ext cx="5257800" cy="4351338"/>
          </a:xfrm>
        </p:spPr>
        <p:txBody>
          <a:bodyPr/>
          <a:lstStyle/>
          <a:p>
            <a:endParaRPr lang="en-GB"/>
          </a:p>
        </p:txBody>
      </p:sp>
    </p:spTree>
    <p:extLst>
      <p:ext uri="{BB962C8B-B14F-4D97-AF65-F5344CB8AC3E}">
        <p14:creationId xmlns:p14="http://schemas.microsoft.com/office/powerpoint/2010/main" val="20560246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4B5397F7-7DB5-DC75-0215-63DB44FECBE8}"/>
              </a:ext>
            </a:extLst>
          </p:cNvPr>
          <p:cNvSpPr>
            <a:spLocks noGrp="1"/>
          </p:cNvSpPr>
          <p:nvPr>
            <p:ph type="body" orient="vert" idx="1"/>
          </p:nvPr>
        </p:nvSpPr>
        <p:spPr/>
        <p:txBody>
          <a:bodyPr vert="eaVert"/>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BBEB3972-73EE-59A2-5330-D58193B7CFD5}"/>
              </a:ext>
            </a:extLst>
          </p:cNvPr>
          <p:cNvSpPr/>
          <p:nvPr userDrawn="1"/>
        </p:nvSpPr>
        <p:spPr>
          <a:xfrm>
            <a:off x="838200" y="0"/>
            <a:ext cx="10515600" cy="16906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083DBF4A-0C60-2FBC-D030-71755517043D}"/>
              </a:ext>
            </a:extLst>
          </p:cNvPr>
          <p:cNvSpPr>
            <a:spLocks noGrp="1"/>
          </p:cNvSpPr>
          <p:nvPr>
            <p:ph type="title" hasCustomPrompt="1"/>
          </p:nvPr>
        </p:nvSpPr>
        <p:spPr>
          <a:xfrm>
            <a:off x="1149350" y="335756"/>
            <a:ext cx="9893300" cy="1019175"/>
          </a:xfrm>
        </p:spPr>
        <p:txBody>
          <a:bodyPr anchor="b">
            <a:normAutofit/>
          </a:bodyPr>
          <a:lstStyle>
            <a:lvl1pPr>
              <a:defRPr sz="4000" b="1">
                <a:solidFill>
                  <a:schemeClr val="bg1"/>
                </a:solidFill>
                <a:latin typeface="Arial Nova Cond" panose="020B0506020202020204" pitchFamily="34" charset="0"/>
              </a:defRPr>
            </a:lvl1pPr>
          </a:lstStyle>
          <a:p>
            <a:r>
              <a:rPr lang="en-US"/>
              <a:t>Click to add heading</a:t>
            </a:r>
            <a:endParaRPr lang="en-GB"/>
          </a:p>
        </p:txBody>
      </p:sp>
    </p:spTree>
    <p:extLst>
      <p:ext uri="{BB962C8B-B14F-4D97-AF65-F5344CB8AC3E}">
        <p14:creationId xmlns:p14="http://schemas.microsoft.com/office/powerpoint/2010/main" val="2440411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036D1A-40AA-303B-6401-8E68D58313C4}"/>
              </a:ext>
            </a:extLst>
          </p:cNvPr>
          <p:cNvSpPr>
            <a:spLocks noGrp="1"/>
          </p:cNvSpPr>
          <p:nvPr>
            <p:ph type="title" orient="vert"/>
          </p:nvPr>
        </p:nvSpPr>
        <p:spPr>
          <a:xfrm>
            <a:off x="8724900" y="365125"/>
            <a:ext cx="2628900" cy="5811838"/>
          </a:xfrm>
        </p:spPr>
        <p:txBody>
          <a:bodyPr vert="eaVert"/>
          <a:lstStyle>
            <a:lvl1pPr>
              <a:defRPr b="1">
                <a:latin typeface="Arial Nova Cond" panose="020B0506020202020204" pitchFamily="34" charset="0"/>
              </a:defRPr>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051792-EBAC-B200-9D46-1784E519E475}"/>
              </a:ext>
            </a:extLst>
          </p:cNvPr>
          <p:cNvSpPr>
            <a:spLocks noGrp="1"/>
          </p:cNvSpPr>
          <p:nvPr>
            <p:ph type="body" orient="vert" idx="1"/>
          </p:nvPr>
        </p:nvSpPr>
        <p:spPr>
          <a:xfrm>
            <a:off x="838200" y="365125"/>
            <a:ext cx="7734300" cy="5811838"/>
          </a:xfrm>
        </p:spPr>
        <p:txBody>
          <a:bodyPr vert="eaVert"/>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Click to edit Master text styles</a:t>
            </a:r>
          </a:p>
          <a:p>
            <a:pPr lvl="1"/>
            <a:r>
              <a:rPr lang="en-US"/>
              <a:t>Second level</a:t>
            </a:r>
          </a:p>
          <a:p>
            <a:pPr lvl="2"/>
            <a:r>
              <a:rPr lang="en-US"/>
              <a:t>Third levels</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15263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3AAF20-A0DA-33BA-346C-F2EDAECE57A6}"/>
              </a:ext>
            </a:extLst>
          </p:cNvPr>
          <p:cNvSpPr/>
          <p:nvPr userDrawn="1"/>
        </p:nvSpPr>
        <p:spPr>
          <a:xfrm>
            <a:off x="838200" y="-1"/>
            <a:ext cx="10515600" cy="31750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8E77729C-1498-A8CB-4777-BDAAC60CF46F}"/>
              </a:ext>
            </a:extLst>
          </p:cNvPr>
          <p:cNvSpPr>
            <a:spLocks noGrp="1"/>
          </p:cNvSpPr>
          <p:nvPr>
            <p:ph type="title" hasCustomPrompt="1"/>
          </p:nvPr>
        </p:nvSpPr>
        <p:spPr>
          <a:xfrm>
            <a:off x="1320932" y="546099"/>
            <a:ext cx="9524868" cy="2211615"/>
          </a:xfrm>
        </p:spPr>
        <p:txBody>
          <a:bodyPr anchor="b">
            <a:normAutofit/>
          </a:bodyPr>
          <a:lstStyle>
            <a:lvl1pPr>
              <a:defRPr sz="8000" b="1">
                <a:solidFill>
                  <a:schemeClr val="bg1"/>
                </a:solidFill>
                <a:latin typeface="Arial Nova Cond" panose="020B0506020202020204" pitchFamily="34" charset="0"/>
              </a:defRPr>
            </a:lvl1pPr>
          </a:lstStyle>
          <a:p>
            <a:r>
              <a:rPr lang="en-US"/>
              <a:t>Click to add heading</a:t>
            </a:r>
            <a:endParaRPr lang="en-GB"/>
          </a:p>
        </p:txBody>
      </p:sp>
      <p:pic>
        <p:nvPicPr>
          <p:cNvPr id="10" name="Picture 9" descr="A green and white logo&#10;&#10;Description automatically generated">
            <a:extLst>
              <a:ext uri="{FF2B5EF4-FFF2-40B4-BE49-F238E27FC236}">
                <a16:creationId xmlns:a16="http://schemas.microsoft.com/office/drawing/2014/main" id="{AE0B4A9B-2420-7E07-D36C-7C709ACE3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0932" y="5033033"/>
            <a:ext cx="2534603" cy="1080000"/>
          </a:xfrm>
          <a:prstGeom prst="rect">
            <a:avLst/>
          </a:prstGeom>
        </p:spPr>
      </p:pic>
    </p:spTree>
    <p:extLst>
      <p:ext uri="{BB962C8B-B14F-4D97-AF65-F5344CB8AC3E}">
        <p14:creationId xmlns:p14="http://schemas.microsoft.com/office/powerpoint/2010/main" val="35232681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Front title slide">
    <p:bg>
      <p:bgPr>
        <a:solidFill>
          <a:srgbClr val="F6F8F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8E9D71-498A-0294-DB92-FA8A45963C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35302708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bg>
      <p:bgPr>
        <a:solidFill>
          <a:srgbClr val="F6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5138" y="414734"/>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Content Placeholder 2"/>
          <p:cNvSpPr>
            <a:spLocks noGrp="1"/>
          </p:cNvSpPr>
          <p:nvPr>
            <p:ph idx="1" hasCustomPrompt="1"/>
          </p:nvPr>
        </p:nvSpPr>
        <p:spPr>
          <a:xfrm>
            <a:off x="375138" y="1415778"/>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4028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 uri="{C183D7F6-B498-43B3-948B-1728B52AA6E4}">
                <adec:decorative xmlns:adec="http://schemas.microsoft.com/office/drawing/2017/decorative" val="1"/>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 uri="{C183D7F6-B498-43B3-948B-1728B52AA6E4}">
                <adec:decorative xmlns:adec="http://schemas.microsoft.com/office/drawing/2017/decorative" val="1"/>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 uri="{C183D7F6-B498-43B3-948B-1728B52AA6E4}">
                <adec:decorative xmlns:adec="http://schemas.microsoft.com/office/drawing/2017/decorative" val="1"/>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 uri="{C183D7F6-B498-43B3-948B-1728B52AA6E4}">
                <adec:decorative xmlns:adec="http://schemas.microsoft.com/office/drawing/2017/decorative" val="1"/>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 uri="{C183D7F6-B498-43B3-948B-1728B52AA6E4}">
                <adec:decorative xmlns:adec="http://schemas.microsoft.com/office/drawing/2017/decorative" val="1"/>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 uri="{C183D7F6-B498-43B3-948B-1728B52AA6E4}">
                <adec:decorative xmlns:adec="http://schemas.microsoft.com/office/drawing/2017/decorative" val="1"/>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 uri="{C183D7F6-B498-43B3-948B-1728B52AA6E4}">
                <adec:decorative xmlns:adec="http://schemas.microsoft.com/office/drawing/2017/decorative" val="1"/>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 uri="{C183D7F6-B498-43B3-948B-1728B52AA6E4}">
                <adec:decorative xmlns:adec="http://schemas.microsoft.com/office/drawing/2017/decorative" val="1"/>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 uri="{C183D7F6-B498-43B3-948B-1728B52AA6E4}">
                <adec:decorative xmlns:adec="http://schemas.microsoft.com/office/drawing/2017/decorative" val="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 uri="{C183D7F6-B498-43B3-948B-1728B52AA6E4}">
                <adec:decorative xmlns:adec="http://schemas.microsoft.com/office/drawing/2017/decorative" val="1"/>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 uri="{C183D7F6-B498-43B3-948B-1728B52AA6E4}">
                <adec:decorative xmlns:adec="http://schemas.microsoft.com/office/drawing/2017/decorative" val="1"/>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 uri="{C183D7F6-B498-43B3-948B-1728B52AA6E4}">
                <adec:decorative xmlns:adec="http://schemas.microsoft.com/office/drawing/2017/decorative" val="1"/>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 uri="{C183D7F6-B498-43B3-948B-1728B52AA6E4}">
                <adec:decorative xmlns:adec="http://schemas.microsoft.com/office/drawing/2017/decorative" val="1"/>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 uri="{C183D7F6-B498-43B3-948B-1728B52AA6E4}">
                <adec:decorative xmlns:adec="http://schemas.microsoft.com/office/drawing/2017/decorative" val="1"/>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 uri="{C183D7F6-B498-43B3-948B-1728B52AA6E4}">
                <adec:decorative xmlns:adec="http://schemas.microsoft.com/office/drawing/2017/decorative" val="1"/>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 uri="{C183D7F6-B498-43B3-948B-1728B52AA6E4}">
                <adec:decorative xmlns:adec="http://schemas.microsoft.com/office/drawing/2017/decorative" val="1"/>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 uri="{C183D7F6-B498-43B3-948B-1728B52AA6E4}">
                <adec:decorative xmlns:adec="http://schemas.microsoft.com/office/drawing/2017/decorative" val="1"/>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 uri="{C183D7F6-B498-43B3-948B-1728B52AA6E4}">
                <adec:decorative xmlns:adec="http://schemas.microsoft.com/office/drawing/2017/decorative" val="1"/>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 uri="{C183D7F6-B498-43B3-948B-1728B52AA6E4}">
                <adec:decorative xmlns:adec="http://schemas.microsoft.com/office/drawing/2017/decorative" val="1"/>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 uri="{C183D7F6-B498-43B3-948B-1728B52AA6E4}">
                <adec:decorative xmlns:adec="http://schemas.microsoft.com/office/drawing/2017/decorative" val="1"/>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 uri="{C183D7F6-B498-43B3-948B-1728B52AA6E4}">
                <adec:decorative xmlns:adec="http://schemas.microsoft.com/office/drawing/2017/decorative" val="1"/>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 uri="{C183D7F6-B498-43B3-948B-1728B52AA6E4}">
                <adec:decorative xmlns:adec="http://schemas.microsoft.com/office/drawing/2017/decorative" val="1"/>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 uri="{C183D7F6-B498-43B3-948B-1728B52AA6E4}">
                <adec:decorative xmlns:adec="http://schemas.microsoft.com/office/drawing/2017/decorative" val="1"/>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 uri="{C183D7F6-B498-43B3-948B-1728B52AA6E4}">
                <adec:decorative xmlns:adec="http://schemas.microsoft.com/office/drawing/2017/decorative" val="1"/>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 uri="{C183D7F6-B498-43B3-948B-1728B52AA6E4}">
                <adec:decorative xmlns:adec="http://schemas.microsoft.com/office/drawing/2017/decorative" val="1"/>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 uri="{C183D7F6-B498-43B3-948B-1728B52AA6E4}">
                <adec:decorative xmlns:adec="http://schemas.microsoft.com/office/drawing/2017/decorative" val="1"/>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 uri="{C183D7F6-B498-43B3-948B-1728B52AA6E4}">
                <adec:decorative xmlns:adec="http://schemas.microsoft.com/office/drawing/2017/decorative" val="1"/>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 uri="{C183D7F6-B498-43B3-948B-1728B52AA6E4}">
                <adec:decorative xmlns:adec="http://schemas.microsoft.com/office/drawing/2017/decorative" val="1"/>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 uri="{C183D7F6-B498-43B3-948B-1728B52AA6E4}">
                <adec:decorative xmlns:adec="http://schemas.microsoft.com/office/drawing/2017/decorative" val="1"/>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 uri="{C183D7F6-B498-43B3-948B-1728B52AA6E4}">
                <adec:decorative xmlns:adec="http://schemas.microsoft.com/office/drawing/2017/decorative" val="1"/>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8212115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bg>
      <p:bgPr>
        <a:solidFill>
          <a:srgbClr val="F6F8F8"/>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 uri="{C183D7F6-B498-43B3-948B-1728B52AA6E4}">
                <adec:decorative xmlns:adec="http://schemas.microsoft.com/office/drawing/2017/decorative" val="1"/>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 uri="{C183D7F6-B498-43B3-948B-1728B52AA6E4}">
                <adec:decorative xmlns:adec="http://schemas.microsoft.com/office/drawing/2017/decorative" val="1"/>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 uri="{C183D7F6-B498-43B3-948B-1728B52AA6E4}">
                <adec:decorative xmlns:adec="http://schemas.microsoft.com/office/drawing/2017/decorative" val="1"/>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 uri="{C183D7F6-B498-43B3-948B-1728B52AA6E4}">
                <adec:decorative xmlns:adec="http://schemas.microsoft.com/office/drawing/2017/decorative" val="1"/>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 uri="{C183D7F6-B498-43B3-948B-1728B52AA6E4}">
                <adec:decorative xmlns:adec="http://schemas.microsoft.com/office/drawing/2017/decorative" val="1"/>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 uri="{C183D7F6-B498-43B3-948B-1728B52AA6E4}">
                <adec:decorative xmlns:adec="http://schemas.microsoft.com/office/drawing/2017/decorative" val="1"/>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 uri="{C183D7F6-B498-43B3-948B-1728B52AA6E4}">
                <adec:decorative xmlns:adec="http://schemas.microsoft.com/office/drawing/2017/decorative" val="1"/>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 uri="{C183D7F6-B498-43B3-948B-1728B52AA6E4}">
                <adec:decorative xmlns:adec="http://schemas.microsoft.com/office/drawing/2017/decorative" val="1"/>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 uri="{C183D7F6-B498-43B3-948B-1728B52AA6E4}">
                <adec:decorative xmlns:adec="http://schemas.microsoft.com/office/drawing/2017/decorative" val="1"/>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 uri="{C183D7F6-B498-43B3-948B-1728B52AA6E4}">
                <adec:decorative xmlns:adec="http://schemas.microsoft.com/office/drawing/2017/decorative" val="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 uri="{C183D7F6-B498-43B3-948B-1728B52AA6E4}">
                <adec:decorative xmlns:adec="http://schemas.microsoft.com/office/drawing/2017/decorative" val="1"/>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Tree>
    <p:extLst>
      <p:ext uri="{BB962C8B-B14F-4D97-AF65-F5344CB8AC3E}">
        <p14:creationId xmlns:p14="http://schemas.microsoft.com/office/powerpoint/2010/main" val="20483538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bg>
      <p:bgPr>
        <a:solidFill>
          <a:srgbClr val="F6F8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Tree>
    <p:extLst>
      <p:ext uri="{BB962C8B-B14F-4D97-AF65-F5344CB8AC3E}">
        <p14:creationId xmlns:p14="http://schemas.microsoft.com/office/powerpoint/2010/main" val="2504792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6A9D545D-FD2F-4843-8588-07EBE7DDAA13}"/>
              </a:ext>
              <a:ext uri="{C183D7F6-B498-43B3-948B-1728B52AA6E4}">
                <adec:decorative xmlns:adec="http://schemas.microsoft.com/office/drawing/2017/decorative" val="1"/>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345894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7DA6-0F99-CED3-F93B-EB1471185DB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E8E8AE4-CD38-FD76-5F1C-0F1E23F88B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C2A5D77-4554-2043-30C0-5C4EFEF3CDD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26A705E-B13A-CEF0-B8CC-84AE210060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4C1C0E-D6FD-FCF1-CC2B-7E6CC349CF4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E26E64B-7F3A-01F9-D006-4B870D276FC7}"/>
              </a:ext>
            </a:extLst>
          </p:cNvPr>
          <p:cNvSpPr>
            <a:spLocks noGrp="1"/>
          </p:cNvSpPr>
          <p:nvPr>
            <p:ph type="dt" sz="half" idx="10"/>
          </p:nvPr>
        </p:nvSpPr>
        <p:spPr/>
        <p:txBody>
          <a:bodyPr/>
          <a:lstStyle/>
          <a:p>
            <a:fld id="{39C8AA89-6741-A14D-8F37-A3012A52967C}" type="datetimeFigureOut">
              <a:rPr lang="en-US" smtClean="0"/>
              <a:t>5/20/2026</a:t>
            </a:fld>
            <a:endParaRPr lang="en-US"/>
          </a:p>
        </p:txBody>
      </p:sp>
      <p:sp>
        <p:nvSpPr>
          <p:cNvPr id="8" name="Footer Placeholder 7">
            <a:extLst>
              <a:ext uri="{FF2B5EF4-FFF2-40B4-BE49-F238E27FC236}">
                <a16:creationId xmlns:a16="http://schemas.microsoft.com/office/drawing/2014/main" id="{8D3AAD63-8D76-07DE-48A3-BCB4577450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F2A87E-40CE-38DE-865C-1A433ADAC741}"/>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5229208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Heading, subhead, bullets one column">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50893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adline slide with image A">
    <p:bg>
      <p:bgPr>
        <a:solidFill>
          <a:srgbClr val="F6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a:t>Headline over a number of lines,</a:t>
            </a:r>
            <a:br>
              <a:rPr lang="en-GB"/>
            </a:br>
            <a:r>
              <a:rPr lang="en-GB"/>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Tree>
    <p:extLst>
      <p:ext uri="{BB962C8B-B14F-4D97-AF65-F5344CB8AC3E}">
        <p14:creationId xmlns:p14="http://schemas.microsoft.com/office/powerpoint/2010/main" val="5367110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244FF8-F4E4-0514-77D0-8D8D69F933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cxnSp>
        <p:nvCxnSpPr>
          <p:cNvPr id="7" name="Straight Connector 6">
            <a:extLst>
              <a:ext uri="{FF2B5EF4-FFF2-40B4-BE49-F238E27FC236}">
                <a16:creationId xmlns:a16="http://schemas.microsoft.com/office/drawing/2014/main" id="{7DBEB741-20EA-C36A-7EF8-DE1CD1F1A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Tree>
    <p:extLst>
      <p:ext uri="{BB962C8B-B14F-4D97-AF65-F5344CB8AC3E}">
        <p14:creationId xmlns:p14="http://schemas.microsoft.com/office/powerpoint/2010/main" val="3815710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3" name="Picture 2">
            <a:extLst>
              <a:ext uri="{FF2B5EF4-FFF2-40B4-BE49-F238E27FC236}">
                <a16:creationId xmlns:a16="http://schemas.microsoft.com/office/drawing/2014/main" id="{6FD787DC-00EF-B13A-FE97-CE51273E867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09459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205929B3-ED58-E54F-B724-E24FB5F163DF}"/>
              </a:ext>
              <a:ext uri="{C183D7F6-B498-43B3-948B-1728B52AA6E4}">
                <adec:decorative xmlns:adec="http://schemas.microsoft.com/office/drawing/2017/decorative" val="1"/>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a:t>Insert title</a:t>
            </a:r>
          </a:p>
        </p:txBody>
      </p:sp>
      <p:cxnSp>
        <p:nvCxnSpPr>
          <p:cNvPr id="29" name="Straight Connector 28">
            <a:extLst>
              <a:ext uri="{FF2B5EF4-FFF2-40B4-BE49-F238E27FC236}">
                <a16:creationId xmlns:a16="http://schemas.microsoft.com/office/drawing/2014/main" id="{59357DCD-A469-B34A-A880-D744CA731C1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364785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rgbClr val="F6F8F8"/>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“Showcase quotation</a:t>
            </a:r>
            <a:br>
              <a:rPr lang="en-GB"/>
            </a:br>
            <a:r>
              <a:rPr lang="en-GB"/>
              <a:t>with left aligned text over multiple lines. Try to keep</a:t>
            </a:r>
            <a:br>
              <a:rPr lang="en-GB"/>
            </a:br>
            <a:r>
              <a:rPr lang="en-GB"/>
              <a:t>it to four lines if </a:t>
            </a:r>
            <a:r>
              <a:rPr lang="en-GB" err="1"/>
              <a:t>poss</a:t>
            </a:r>
            <a:r>
              <a:rPr lang="en-GB"/>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Name Surname,</a:t>
            </a:r>
            <a:br>
              <a:rPr lang="en-GB"/>
            </a:br>
            <a:r>
              <a:rPr lang="en-GB"/>
              <a:t>Job Title</a:t>
            </a:r>
          </a:p>
        </p:txBody>
      </p:sp>
      <p:cxnSp>
        <p:nvCxnSpPr>
          <p:cNvPr id="8" name="Straight Connector 7">
            <a:extLst>
              <a:ext uri="{FF2B5EF4-FFF2-40B4-BE49-F238E27FC236}">
                <a16:creationId xmlns:a16="http://schemas.microsoft.com/office/drawing/2014/main" id="{B43FE3F0-85CD-934D-A3A3-CF2B78D73A35}"/>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957117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8" name="Content Placeholder 2">
            <a:extLst>
              <a:ext uri="{FF2B5EF4-FFF2-40B4-BE49-F238E27FC236}">
                <a16:creationId xmlns:a16="http://schemas.microsoft.com/office/drawing/2014/main" id="{7F337CE4-9082-D695-8AD8-89148114EBDF}"/>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18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add text</a:t>
            </a:r>
          </a:p>
        </p:txBody>
      </p:sp>
    </p:spTree>
    <p:extLst>
      <p:ext uri="{BB962C8B-B14F-4D97-AF65-F5344CB8AC3E}">
        <p14:creationId xmlns:p14="http://schemas.microsoft.com/office/powerpoint/2010/main" val="26611973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0"/>
            <a:ext cx="12191998" cy="6857999"/>
          </a:xfrm>
          <a:prstGeom prst="rect">
            <a:avLst/>
          </a:prstGeom>
        </p:spPr>
      </p:pic>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Content Placeholder 2">
            <a:extLst>
              <a:ext uri="{FF2B5EF4-FFF2-40B4-BE49-F238E27FC236}">
                <a16:creationId xmlns:a16="http://schemas.microsoft.com/office/drawing/2014/main" id="{4542D69F-C459-8ECE-06A1-66E418FF3EC1}"/>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18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add text</a:t>
            </a:r>
          </a:p>
        </p:txBody>
      </p:sp>
    </p:spTree>
    <p:extLst>
      <p:ext uri="{BB962C8B-B14F-4D97-AF65-F5344CB8AC3E}">
        <p14:creationId xmlns:p14="http://schemas.microsoft.com/office/powerpoint/2010/main" val="34952136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4" name="Content Placeholder 2">
            <a:extLst>
              <a:ext uri="{FF2B5EF4-FFF2-40B4-BE49-F238E27FC236}">
                <a16:creationId xmlns:a16="http://schemas.microsoft.com/office/drawing/2014/main" id="{7558B23E-2241-0C04-DC3A-1FCFC1EF8A24}"/>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800" b="1">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“Add quote text here”</a:t>
            </a:r>
          </a:p>
        </p:txBody>
      </p:sp>
    </p:spTree>
    <p:extLst>
      <p:ext uri="{BB962C8B-B14F-4D97-AF65-F5344CB8AC3E}">
        <p14:creationId xmlns:p14="http://schemas.microsoft.com/office/powerpoint/2010/main" val="8285400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B4F947-0C85-DAF2-683C-40847EF7F07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 </a:t>
            </a: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Content Placeholder 2">
            <a:extLst>
              <a:ext uri="{FF2B5EF4-FFF2-40B4-BE49-F238E27FC236}">
                <a16:creationId xmlns:a16="http://schemas.microsoft.com/office/drawing/2014/main" id="{7A22BD2E-E9C2-A15B-06FB-553974CDE6CE}"/>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800" b="1">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“Add quote text here”</a:t>
            </a:r>
          </a:p>
        </p:txBody>
      </p:sp>
    </p:spTree>
    <p:extLst>
      <p:ext uri="{BB962C8B-B14F-4D97-AF65-F5344CB8AC3E}">
        <p14:creationId xmlns:p14="http://schemas.microsoft.com/office/powerpoint/2010/main" val="4263751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0605-B098-A43A-25CF-D6A56427BD6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720D316-DCD2-0AF0-66D1-3E5F1BEFB821}"/>
              </a:ext>
            </a:extLst>
          </p:cNvPr>
          <p:cNvSpPr>
            <a:spLocks noGrp="1"/>
          </p:cNvSpPr>
          <p:nvPr>
            <p:ph type="dt" sz="half" idx="10"/>
          </p:nvPr>
        </p:nvSpPr>
        <p:spPr/>
        <p:txBody>
          <a:bodyPr/>
          <a:lstStyle/>
          <a:p>
            <a:fld id="{39C8AA89-6741-A14D-8F37-A3012A52967C}" type="datetimeFigureOut">
              <a:rPr lang="en-US" smtClean="0"/>
              <a:t>5/20/2026</a:t>
            </a:fld>
            <a:endParaRPr lang="en-US"/>
          </a:p>
        </p:txBody>
      </p:sp>
      <p:sp>
        <p:nvSpPr>
          <p:cNvPr id="4" name="Footer Placeholder 3">
            <a:extLst>
              <a:ext uri="{FF2B5EF4-FFF2-40B4-BE49-F238E27FC236}">
                <a16:creationId xmlns:a16="http://schemas.microsoft.com/office/drawing/2014/main" id="{F595CB02-6804-0F4B-A6E5-219CE2EB4B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B78823-6BE8-2522-92D8-0833B4FC1FF0}"/>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3351533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C3909-1482-1013-E118-A2CE0A1DD3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3119AD-4AAB-8B34-F6C1-8D76F0D453BB}"/>
              </a:ext>
            </a:extLst>
          </p:cNvPr>
          <p:cNvSpPr>
            <a:spLocks noGrp="1"/>
          </p:cNvSpPr>
          <p:nvPr>
            <p:ph type="title" hasCustomPrompt="1"/>
          </p:nvPr>
        </p:nvSpPr>
        <p:spPr>
          <a:xfrm>
            <a:off x="770042" y="2242938"/>
            <a:ext cx="10515600" cy="1325563"/>
          </a:xfrm>
        </p:spPr>
        <p:txBody>
          <a:bodyPr>
            <a:noAutofit/>
          </a:bodyPr>
          <a:lstStyle>
            <a:lvl1pPr>
              <a:defRPr sz="6000" b="1"/>
            </a:lvl1pPr>
          </a:lstStyle>
          <a:p>
            <a:r>
              <a:rPr lang="en-US"/>
              <a:t>Breaker slide 1</a:t>
            </a:r>
            <a:endParaRPr lang="en-GB"/>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35012773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bg>
      <p:bgPr>
        <a:solidFill>
          <a:srgbClr val="F6F8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F6C2AD-0E53-2A94-6EDF-C2BC1C35E6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1914" y="-121920"/>
            <a:ext cx="12408747" cy="6979920"/>
          </a:xfrm>
          <a:prstGeom prst="rect">
            <a:avLst/>
          </a:prstGeom>
        </p:spPr>
      </p:pic>
      <p:sp>
        <p:nvSpPr>
          <p:cNvPr id="4" name="Title 1">
            <a:extLst>
              <a:ext uri="{FF2B5EF4-FFF2-40B4-BE49-F238E27FC236}">
                <a16:creationId xmlns:a16="http://schemas.microsoft.com/office/drawing/2014/main" id="{3D1B5349-CF21-E9D2-92A0-6C58C15A043A}"/>
              </a:ext>
            </a:extLst>
          </p:cNvPr>
          <p:cNvSpPr>
            <a:spLocks noGrp="1"/>
          </p:cNvSpPr>
          <p:nvPr>
            <p:ph type="title" hasCustomPrompt="1"/>
          </p:nvPr>
        </p:nvSpPr>
        <p:spPr>
          <a:xfrm>
            <a:off x="521688" y="2165645"/>
            <a:ext cx="10515600" cy="1325563"/>
          </a:xfrm>
        </p:spPr>
        <p:txBody>
          <a:bodyPr>
            <a:noAutofit/>
          </a:bodyPr>
          <a:lstStyle>
            <a:lvl1pPr>
              <a:defRPr sz="6000" b="1"/>
            </a:lvl1pPr>
          </a:lstStyle>
          <a:p>
            <a:r>
              <a:rPr lang="en-US"/>
              <a:t>Breaker </a:t>
            </a:r>
            <a:br>
              <a:rPr lang="en-US"/>
            </a:br>
            <a:r>
              <a:rPr lang="en-US"/>
              <a:t>slide 2</a:t>
            </a:r>
            <a:endParaRPr lang="en-GB"/>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18188736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bg>
      <p:bgPr>
        <a:solidFill>
          <a:srgbClr val="F6F8F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07C2D6-AB1B-B84B-BC13-7D79E8BCFCF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16318" y="-148043"/>
            <a:ext cx="12499929" cy="7031210"/>
          </a:xfrm>
          <a:prstGeom prst="rect">
            <a:avLst/>
          </a:prstGeom>
        </p:spPr>
      </p:pic>
      <p:sp>
        <p:nvSpPr>
          <p:cNvPr id="2" name="Title 1">
            <a:extLst>
              <a:ext uri="{FF2B5EF4-FFF2-40B4-BE49-F238E27FC236}">
                <a16:creationId xmlns:a16="http://schemas.microsoft.com/office/drawing/2014/main" id="{8506D8CC-65FF-0E59-2392-2C0EBC0605F9}"/>
              </a:ext>
            </a:extLst>
          </p:cNvPr>
          <p:cNvSpPr>
            <a:spLocks noGrp="1"/>
          </p:cNvSpPr>
          <p:nvPr>
            <p:ph type="title" hasCustomPrompt="1"/>
          </p:nvPr>
        </p:nvSpPr>
        <p:spPr>
          <a:xfrm>
            <a:off x="747468" y="2165645"/>
            <a:ext cx="10515600" cy="1325563"/>
          </a:xfrm>
        </p:spPr>
        <p:txBody>
          <a:bodyPr>
            <a:noAutofit/>
          </a:bodyPr>
          <a:lstStyle>
            <a:lvl1pPr>
              <a:defRPr sz="6000" b="1"/>
            </a:lvl1pPr>
          </a:lstStyle>
          <a:p>
            <a:r>
              <a:rPr lang="en-US"/>
              <a:t>Breaker </a:t>
            </a:r>
            <a:br>
              <a:rPr lang="en-US"/>
            </a:br>
            <a:r>
              <a:rPr lang="en-US"/>
              <a:t>slide 3</a:t>
            </a:r>
            <a:endParaRPr lang="en-GB"/>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39816046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bg>
      <p:bgPr>
        <a:solidFill>
          <a:srgbClr val="F6F8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6489-9A30-702B-3E26-D81845892857}"/>
              </a:ext>
            </a:extLst>
          </p:cNvPr>
          <p:cNvSpPr>
            <a:spLocks noGrp="1"/>
          </p:cNvSpPr>
          <p:nvPr>
            <p:ph type="title" hasCustomPrompt="1"/>
          </p:nvPr>
        </p:nvSpPr>
        <p:spPr>
          <a:xfrm>
            <a:off x="747468" y="2165645"/>
            <a:ext cx="10515600" cy="1325563"/>
          </a:xfrm>
        </p:spPr>
        <p:txBody>
          <a:bodyPr>
            <a:noAutofit/>
          </a:bodyPr>
          <a:lstStyle>
            <a:lvl1pPr>
              <a:defRPr sz="6000" b="1"/>
            </a:lvl1pPr>
          </a:lstStyle>
          <a:p>
            <a:r>
              <a:rPr lang="en-US"/>
              <a:t>Breaker </a:t>
            </a:r>
            <a:br>
              <a:rPr lang="en-US"/>
            </a:br>
            <a:r>
              <a:rPr lang="en-US"/>
              <a:t>slide 4</a:t>
            </a:r>
            <a:endParaRPr lang="en-GB"/>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pic>
        <p:nvPicPr>
          <p:cNvPr id="5" name="Picture 4" descr="A blue rectangle with black background&#10;&#10;Description automatically generated">
            <a:extLst>
              <a:ext uri="{FF2B5EF4-FFF2-40B4-BE49-F238E27FC236}">
                <a16:creationId xmlns:a16="http://schemas.microsoft.com/office/drawing/2014/main" id="{D115B473-1B85-DD59-52BE-0E90A80C940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41833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Headline slide with image A">
    <p:bg>
      <p:bgPr>
        <a:solidFill>
          <a:srgbClr val="F6F8F8"/>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2" name="Title 1">
            <a:extLst>
              <a:ext uri="{FF2B5EF4-FFF2-40B4-BE49-F238E27FC236}">
                <a16:creationId xmlns:a16="http://schemas.microsoft.com/office/drawing/2014/main" id="{77E577A8-7F18-CBCC-319C-10DC2550A76F}"/>
              </a:ext>
            </a:extLst>
          </p:cNvPr>
          <p:cNvSpPr>
            <a:spLocks noGrp="1"/>
          </p:cNvSpPr>
          <p:nvPr>
            <p:ph type="title" hasCustomPrompt="1"/>
          </p:nvPr>
        </p:nvSpPr>
        <p:spPr>
          <a:xfrm>
            <a:off x="747468" y="2165645"/>
            <a:ext cx="4716354" cy="1325563"/>
          </a:xfrm>
        </p:spPr>
        <p:txBody>
          <a:bodyPr>
            <a:noAutofit/>
          </a:bodyPr>
          <a:lstStyle>
            <a:lvl1pPr>
              <a:defRPr sz="6000" b="1"/>
            </a:lvl1pPr>
          </a:lstStyle>
          <a:p>
            <a:r>
              <a:rPr lang="en-US"/>
              <a:t>Breaker </a:t>
            </a:r>
            <a:br>
              <a:rPr lang="en-US"/>
            </a:br>
            <a:r>
              <a:rPr lang="en-US"/>
              <a:t>slide 5</a:t>
            </a:r>
            <a:endParaRPr lang="en-GB"/>
          </a:p>
        </p:txBody>
      </p:sp>
    </p:spTree>
    <p:extLst>
      <p:ext uri="{BB962C8B-B14F-4D97-AF65-F5344CB8AC3E}">
        <p14:creationId xmlns:p14="http://schemas.microsoft.com/office/powerpoint/2010/main" val="32381584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D92FD5-08EA-6BC8-29BC-BCF5EEFE18A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5400000">
            <a:off x="-2509143" y="-71523"/>
            <a:ext cx="10768951" cy="7616239"/>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3"/>
          <a:stretch>
            <a:fillRect/>
          </a:stretch>
        </p:blipFill>
        <p:spPr>
          <a:xfrm>
            <a:off x="10551045" y="364425"/>
            <a:ext cx="1208955" cy="979789"/>
          </a:xfrm>
          <a:prstGeom prst="rect">
            <a:avLst/>
          </a:prstGeom>
        </p:spPr>
      </p:pic>
      <p:cxnSp>
        <p:nvCxnSpPr>
          <p:cNvPr id="9" name="Straight Connector 8">
            <a:extLst>
              <a:ext uri="{FF2B5EF4-FFF2-40B4-BE49-F238E27FC236}">
                <a16:creationId xmlns:a16="http://schemas.microsoft.com/office/drawing/2014/main" id="{F9D383FB-0467-4241-BEF0-D636E886723B}"/>
              </a:ext>
              <a:ext uri="{C183D7F6-B498-43B3-948B-1728B52AA6E4}">
                <adec:decorative xmlns:adec="http://schemas.microsoft.com/office/drawing/2017/decorative" val="1"/>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company/</a:t>
            </a:r>
            <a:r>
              <a:rPr kumimoji="0" lang="en-GB" sz="2400" b="1" i="0" u="none" strike="noStrike" kern="1200" cap="none" spc="20" normalizeH="0" baseline="0" noProof="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england.nhs.uk</a:t>
            </a:r>
            <a:endParaRPr lang="en-GB" sz="2400" b="1">
              <a:solidFill>
                <a:schemeClr val="tx1"/>
              </a:solidFill>
            </a:endParaRPr>
          </a:p>
        </p:txBody>
      </p:sp>
      <p:pic>
        <p:nvPicPr>
          <p:cNvPr id="5" name="Picture 4" descr="Twitter symbol">
            <a:extLst>
              <a:ext uri="{FF2B5EF4-FFF2-40B4-BE49-F238E27FC236}">
                <a16:creationId xmlns:a16="http://schemas.microsoft.com/office/drawing/2014/main" id="{6C1B65D7-2EE6-F44F-85AA-7C93787926CD}"/>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5872040" y="3665234"/>
            <a:ext cx="390144" cy="390144"/>
          </a:xfrm>
          <a:prstGeom prst="rect">
            <a:avLst/>
          </a:prstGeom>
        </p:spPr>
      </p:pic>
      <p:pic>
        <p:nvPicPr>
          <p:cNvPr id="8" name="Picture 7" descr="LinkedIn symbol">
            <a:extLst>
              <a:ext uri="{FF2B5EF4-FFF2-40B4-BE49-F238E27FC236}">
                <a16:creationId xmlns:a16="http://schemas.microsoft.com/office/drawing/2014/main" id="{F2843EE8-F6F8-9D40-92C1-94FB4DCF14BB}"/>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descr="World-wide web symbol">
            <a:extLst>
              <a:ext uri="{FF2B5EF4-FFF2-40B4-BE49-F238E27FC236}">
                <a16:creationId xmlns:a16="http://schemas.microsoft.com/office/drawing/2014/main" id="{664BA24D-FA8C-EE4D-A2DC-491BF11D6FA6}"/>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a:off x="5767074" y="4806522"/>
            <a:ext cx="600075" cy="600075"/>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Tree>
    <p:extLst>
      <p:ext uri="{BB962C8B-B14F-4D97-AF65-F5344CB8AC3E}">
        <p14:creationId xmlns:p14="http://schemas.microsoft.com/office/powerpoint/2010/main" val="39076235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Tree>
    <p:extLst>
      <p:ext uri="{BB962C8B-B14F-4D97-AF65-F5344CB8AC3E}">
        <p14:creationId xmlns:p14="http://schemas.microsoft.com/office/powerpoint/2010/main" val="15762626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DA3BC-37F4-94EA-0D53-66DA89D76C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E0F83B3-D1E8-8A1A-0830-54A3A4BB0D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1C4B3CF-420E-7D22-6DEA-8C76A395583B}"/>
              </a:ext>
            </a:extLst>
          </p:cNvPr>
          <p:cNvSpPr>
            <a:spLocks noGrp="1"/>
          </p:cNvSpPr>
          <p:nvPr>
            <p:ph type="dt" sz="half" idx="10"/>
          </p:nvPr>
        </p:nvSpPr>
        <p:spPr/>
        <p:txBody>
          <a:bodyPr/>
          <a:lstStyle/>
          <a:p>
            <a:fld id="{19C89BF8-33CD-4A39-965C-C144117774E8}" type="datetimeFigureOut">
              <a:rPr lang="en-GB" smtClean="0"/>
              <a:t>20/05/2026</a:t>
            </a:fld>
            <a:endParaRPr lang="en-GB"/>
          </a:p>
        </p:txBody>
      </p:sp>
      <p:sp>
        <p:nvSpPr>
          <p:cNvPr id="5" name="Footer Placeholder 4">
            <a:extLst>
              <a:ext uri="{FF2B5EF4-FFF2-40B4-BE49-F238E27FC236}">
                <a16:creationId xmlns:a16="http://schemas.microsoft.com/office/drawing/2014/main" id="{A7C0C05B-7C89-44D9-D3F2-7CF2370BD1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30A2F2-6F02-EFC0-B6EA-6C8B84D7D427}"/>
              </a:ext>
            </a:extLst>
          </p:cNvPr>
          <p:cNvSpPr>
            <a:spLocks noGrp="1"/>
          </p:cNvSpPr>
          <p:nvPr>
            <p:ph type="sldNum" sz="quarter" idx="12"/>
          </p:nvPr>
        </p:nvSpPr>
        <p:spPr/>
        <p:txBody>
          <a:bodyPr/>
          <a:lstStyle/>
          <a:p>
            <a:fld id="{AD123F24-25C9-4A2C-AD38-B30A646E41A1}" type="slidenum">
              <a:rPr lang="en-GB" smtClean="0"/>
              <a:t>‹#›</a:t>
            </a:fld>
            <a:endParaRPr lang="en-GB"/>
          </a:p>
        </p:txBody>
      </p:sp>
    </p:spTree>
    <p:extLst>
      <p:ext uri="{BB962C8B-B14F-4D97-AF65-F5344CB8AC3E}">
        <p14:creationId xmlns:p14="http://schemas.microsoft.com/office/powerpoint/2010/main" val="11802543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ECD66-B0BF-F9CE-3419-B44DB235D6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536EA9-C559-060F-2C85-B70C05A47D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1FA873-7BC4-6C0F-9E05-38176806B593}"/>
              </a:ext>
            </a:extLst>
          </p:cNvPr>
          <p:cNvSpPr>
            <a:spLocks noGrp="1"/>
          </p:cNvSpPr>
          <p:nvPr>
            <p:ph type="dt" sz="half" idx="10"/>
          </p:nvPr>
        </p:nvSpPr>
        <p:spPr/>
        <p:txBody>
          <a:bodyPr/>
          <a:lstStyle/>
          <a:p>
            <a:fld id="{19C89BF8-33CD-4A39-965C-C144117774E8}" type="datetimeFigureOut">
              <a:rPr lang="en-GB" smtClean="0"/>
              <a:t>20/05/2026</a:t>
            </a:fld>
            <a:endParaRPr lang="en-GB"/>
          </a:p>
        </p:txBody>
      </p:sp>
      <p:sp>
        <p:nvSpPr>
          <p:cNvPr id="5" name="Footer Placeholder 4">
            <a:extLst>
              <a:ext uri="{FF2B5EF4-FFF2-40B4-BE49-F238E27FC236}">
                <a16:creationId xmlns:a16="http://schemas.microsoft.com/office/drawing/2014/main" id="{DCC7A677-5788-1F02-3CC1-4647770813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336C2B-38CA-AC41-1259-354D89F723D3}"/>
              </a:ext>
            </a:extLst>
          </p:cNvPr>
          <p:cNvSpPr>
            <a:spLocks noGrp="1"/>
          </p:cNvSpPr>
          <p:nvPr>
            <p:ph type="sldNum" sz="quarter" idx="12"/>
          </p:nvPr>
        </p:nvSpPr>
        <p:spPr/>
        <p:txBody>
          <a:bodyPr/>
          <a:lstStyle/>
          <a:p>
            <a:fld id="{AD123F24-25C9-4A2C-AD38-B30A646E41A1}" type="slidenum">
              <a:rPr lang="en-GB" smtClean="0"/>
              <a:t>‹#›</a:t>
            </a:fld>
            <a:endParaRPr lang="en-GB"/>
          </a:p>
        </p:txBody>
      </p:sp>
    </p:spTree>
    <p:extLst>
      <p:ext uri="{BB962C8B-B14F-4D97-AF65-F5344CB8AC3E}">
        <p14:creationId xmlns:p14="http://schemas.microsoft.com/office/powerpoint/2010/main" val="39617471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F5652-5FAD-B472-F6CB-CF981A07E6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A7C7570-1C90-C4EF-B851-297CB26340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AA4BC6-D17F-BC2C-E88A-4025927EC6F4}"/>
              </a:ext>
            </a:extLst>
          </p:cNvPr>
          <p:cNvSpPr>
            <a:spLocks noGrp="1"/>
          </p:cNvSpPr>
          <p:nvPr>
            <p:ph type="dt" sz="half" idx="10"/>
          </p:nvPr>
        </p:nvSpPr>
        <p:spPr/>
        <p:txBody>
          <a:bodyPr/>
          <a:lstStyle/>
          <a:p>
            <a:fld id="{19C89BF8-33CD-4A39-965C-C144117774E8}" type="datetimeFigureOut">
              <a:rPr lang="en-GB" smtClean="0"/>
              <a:t>20/05/2026</a:t>
            </a:fld>
            <a:endParaRPr lang="en-GB"/>
          </a:p>
        </p:txBody>
      </p:sp>
      <p:sp>
        <p:nvSpPr>
          <p:cNvPr id="5" name="Footer Placeholder 4">
            <a:extLst>
              <a:ext uri="{FF2B5EF4-FFF2-40B4-BE49-F238E27FC236}">
                <a16:creationId xmlns:a16="http://schemas.microsoft.com/office/drawing/2014/main" id="{BA562A56-26C6-6FE0-5916-633587BCCF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F15B74-CB7A-A341-1533-54A6C519AADB}"/>
              </a:ext>
            </a:extLst>
          </p:cNvPr>
          <p:cNvSpPr>
            <a:spLocks noGrp="1"/>
          </p:cNvSpPr>
          <p:nvPr>
            <p:ph type="sldNum" sz="quarter" idx="12"/>
          </p:nvPr>
        </p:nvSpPr>
        <p:spPr/>
        <p:txBody>
          <a:bodyPr/>
          <a:lstStyle/>
          <a:p>
            <a:fld id="{AD123F24-25C9-4A2C-AD38-B30A646E41A1}" type="slidenum">
              <a:rPr lang="en-GB" smtClean="0"/>
              <a:t>‹#›</a:t>
            </a:fld>
            <a:endParaRPr lang="en-GB"/>
          </a:p>
        </p:txBody>
      </p:sp>
    </p:spTree>
    <p:extLst>
      <p:ext uri="{BB962C8B-B14F-4D97-AF65-F5344CB8AC3E}">
        <p14:creationId xmlns:p14="http://schemas.microsoft.com/office/powerpoint/2010/main" val="2496678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BB3511-FF55-90F9-84B2-A88D52A63220}"/>
              </a:ext>
            </a:extLst>
          </p:cNvPr>
          <p:cNvSpPr>
            <a:spLocks noGrp="1"/>
          </p:cNvSpPr>
          <p:nvPr>
            <p:ph type="dt" sz="half" idx="10"/>
          </p:nvPr>
        </p:nvSpPr>
        <p:spPr/>
        <p:txBody>
          <a:bodyPr/>
          <a:lstStyle/>
          <a:p>
            <a:fld id="{39C8AA89-6741-A14D-8F37-A3012A52967C}" type="datetimeFigureOut">
              <a:rPr lang="en-US" smtClean="0"/>
              <a:t>5/20/2026</a:t>
            </a:fld>
            <a:endParaRPr lang="en-US"/>
          </a:p>
        </p:txBody>
      </p:sp>
      <p:sp>
        <p:nvSpPr>
          <p:cNvPr id="3" name="Footer Placeholder 2">
            <a:extLst>
              <a:ext uri="{FF2B5EF4-FFF2-40B4-BE49-F238E27FC236}">
                <a16:creationId xmlns:a16="http://schemas.microsoft.com/office/drawing/2014/main" id="{25DD18E5-736D-53C5-FE4E-02692CDA5F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D84428-B3DF-483B-0018-B452D4ED2F09}"/>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29351226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361A-7393-EF35-9997-52DE6E2879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59CACE-2624-FE45-F508-280A23986C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6D5FB57-8E51-2FFD-0FC0-EA1FC9A525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086D93-9688-CED1-9F5D-12B8B50E7957}"/>
              </a:ext>
            </a:extLst>
          </p:cNvPr>
          <p:cNvSpPr>
            <a:spLocks noGrp="1"/>
          </p:cNvSpPr>
          <p:nvPr>
            <p:ph type="dt" sz="half" idx="10"/>
          </p:nvPr>
        </p:nvSpPr>
        <p:spPr/>
        <p:txBody>
          <a:bodyPr/>
          <a:lstStyle/>
          <a:p>
            <a:fld id="{19C89BF8-33CD-4A39-965C-C144117774E8}" type="datetimeFigureOut">
              <a:rPr lang="en-GB" smtClean="0"/>
              <a:t>20/05/2026</a:t>
            </a:fld>
            <a:endParaRPr lang="en-GB"/>
          </a:p>
        </p:txBody>
      </p:sp>
      <p:sp>
        <p:nvSpPr>
          <p:cNvPr id="6" name="Footer Placeholder 5">
            <a:extLst>
              <a:ext uri="{FF2B5EF4-FFF2-40B4-BE49-F238E27FC236}">
                <a16:creationId xmlns:a16="http://schemas.microsoft.com/office/drawing/2014/main" id="{06A7CB2A-7EEF-42CD-6AEC-524877A5DA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DB725C-B7A3-E3C1-93CC-37FBF6ADC3CB}"/>
              </a:ext>
            </a:extLst>
          </p:cNvPr>
          <p:cNvSpPr>
            <a:spLocks noGrp="1"/>
          </p:cNvSpPr>
          <p:nvPr>
            <p:ph type="sldNum" sz="quarter" idx="12"/>
          </p:nvPr>
        </p:nvSpPr>
        <p:spPr/>
        <p:txBody>
          <a:bodyPr/>
          <a:lstStyle/>
          <a:p>
            <a:fld id="{AD123F24-25C9-4A2C-AD38-B30A646E41A1}" type="slidenum">
              <a:rPr lang="en-GB" smtClean="0"/>
              <a:t>‹#›</a:t>
            </a:fld>
            <a:endParaRPr lang="en-GB"/>
          </a:p>
        </p:txBody>
      </p:sp>
    </p:spTree>
    <p:extLst>
      <p:ext uri="{BB962C8B-B14F-4D97-AF65-F5344CB8AC3E}">
        <p14:creationId xmlns:p14="http://schemas.microsoft.com/office/powerpoint/2010/main" val="15650331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96CB9-6495-C83D-592A-7BE0FE1088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A47F85-D85A-ABA8-088D-FB45C36E80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51F50D-218A-0D57-BF92-C8A7482E03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561BB5-8FD4-BFA1-6517-5255622D49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242469-A7F0-84BA-C266-0AE07A8842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E0289E6-3AF3-272F-81B1-9E6BD81A2B1A}"/>
              </a:ext>
            </a:extLst>
          </p:cNvPr>
          <p:cNvSpPr>
            <a:spLocks noGrp="1"/>
          </p:cNvSpPr>
          <p:nvPr>
            <p:ph type="dt" sz="half" idx="10"/>
          </p:nvPr>
        </p:nvSpPr>
        <p:spPr/>
        <p:txBody>
          <a:bodyPr/>
          <a:lstStyle/>
          <a:p>
            <a:fld id="{19C89BF8-33CD-4A39-965C-C144117774E8}" type="datetimeFigureOut">
              <a:rPr lang="en-GB" smtClean="0"/>
              <a:t>20/05/2026</a:t>
            </a:fld>
            <a:endParaRPr lang="en-GB"/>
          </a:p>
        </p:txBody>
      </p:sp>
      <p:sp>
        <p:nvSpPr>
          <p:cNvPr id="8" name="Footer Placeholder 7">
            <a:extLst>
              <a:ext uri="{FF2B5EF4-FFF2-40B4-BE49-F238E27FC236}">
                <a16:creationId xmlns:a16="http://schemas.microsoft.com/office/drawing/2014/main" id="{4D274974-6EF3-1592-8416-3649F77225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0D4A247-037E-925E-09C1-5DC24B5E1667}"/>
              </a:ext>
            </a:extLst>
          </p:cNvPr>
          <p:cNvSpPr>
            <a:spLocks noGrp="1"/>
          </p:cNvSpPr>
          <p:nvPr>
            <p:ph type="sldNum" sz="quarter" idx="12"/>
          </p:nvPr>
        </p:nvSpPr>
        <p:spPr/>
        <p:txBody>
          <a:bodyPr/>
          <a:lstStyle/>
          <a:p>
            <a:fld id="{AD123F24-25C9-4A2C-AD38-B30A646E41A1}" type="slidenum">
              <a:rPr lang="en-GB" smtClean="0"/>
              <a:t>‹#›</a:t>
            </a:fld>
            <a:endParaRPr lang="en-GB"/>
          </a:p>
        </p:txBody>
      </p:sp>
    </p:spTree>
    <p:extLst>
      <p:ext uri="{BB962C8B-B14F-4D97-AF65-F5344CB8AC3E}">
        <p14:creationId xmlns:p14="http://schemas.microsoft.com/office/powerpoint/2010/main" val="42672790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ABD5-B260-5653-F87E-C3B3BFF151D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D1228BF-79B1-F55A-2870-767ED8A5EC9E}"/>
              </a:ext>
            </a:extLst>
          </p:cNvPr>
          <p:cNvSpPr>
            <a:spLocks noGrp="1"/>
          </p:cNvSpPr>
          <p:nvPr>
            <p:ph type="dt" sz="half" idx="10"/>
          </p:nvPr>
        </p:nvSpPr>
        <p:spPr/>
        <p:txBody>
          <a:bodyPr/>
          <a:lstStyle/>
          <a:p>
            <a:fld id="{19C89BF8-33CD-4A39-965C-C144117774E8}" type="datetimeFigureOut">
              <a:rPr lang="en-GB" smtClean="0"/>
              <a:t>20/05/2026</a:t>
            </a:fld>
            <a:endParaRPr lang="en-GB"/>
          </a:p>
        </p:txBody>
      </p:sp>
      <p:sp>
        <p:nvSpPr>
          <p:cNvPr id="4" name="Footer Placeholder 3">
            <a:extLst>
              <a:ext uri="{FF2B5EF4-FFF2-40B4-BE49-F238E27FC236}">
                <a16:creationId xmlns:a16="http://schemas.microsoft.com/office/drawing/2014/main" id="{92AC21DB-2B56-B290-332F-18E12B6793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54BE1AA-42A9-00E8-E7A0-183F02A43280}"/>
              </a:ext>
            </a:extLst>
          </p:cNvPr>
          <p:cNvSpPr>
            <a:spLocks noGrp="1"/>
          </p:cNvSpPr>
          <p:nvPr>
            <p:ph type="sldNum" sz="quarter" idx="12"/>
          </p:nvPr>
        </p:nvSpPr>
        <p:spPr/>
        <p:txBody>
          <a:bodyPr/>
          <a:lstStyle/>
          <a:p>
            <a:fld id="{AD123F24-25C9-4A2C-AD38-B30A646E41A1}" type="slidenum">
              <a:rPr lang="en-GB" smtClean="0"/>
              <a:t>‹#›</a:t>
            </a:fld>
            <a:endParaRPr lang="en-GB"/>
          </a:p>
        </p:txBody>
      </p:sp>
    </p:spTree>
    <p:extLst>
      <p:ext uri="{BB962C8B-B14F-4D97-AF65-F5344CB8AC3E}">
        <p14:creationId xmlns:p14="http://schemas.microsoft.com/office/powerpoint/2010/main" val="3081511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34C452-801A-012B-E795-DC21B0CD31E0}"/>
              </a:ext>
            </a:extLst>
          </p:cNvPr>
          <p:cNvSpPr>
            <a:spLocks noGrp="1"/>
          </p:cNvSpPr>
          <p:nvPr>
            <p:ph type="dt" sz="half" idx="10"/>
          </p:nvPr>
        </p:nvSpPr>
        <p:spPr/>
        <p:txBody>
          <a:bodyPr/>
          <a:lstStyle/>
          <a:p>
            <a:fld id="{19C89BF8-33CD-4A39-965C-C144117774E8}" type="datetimeFigureOut">
              <a:rPr lang="en-GB" smtClean="0"/>
              <a:t>20/05/2026</a:t>
            </a:fld>
            <a:endParaRPr lang="en-GB"/>
          </a:p>
        </p:txBody>
      </p:sp>
      <p:sp>
        <p:nvSpPr>
          <p:cNvPr id="3" name="Footer Placeholder 2">
            <a:extLst>
              <a:ext uri="{FF2B5EF4-FFF2-40B4-BE49-F238E27FC236}">
                <a16:creationId xmlns:a16="http://schemas.microsoft.com/office/drawing/2014/main" id="{51A1EF58-36C7-4389-0904-00B7202DAD4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6EC1CB0-FC63-32D0-AFB8-79C2127A2B7B}"/>
              </a:ext>
            </a:extLst>
          </p:cNvPr>
          <p:cNvSpPr>
            <a:spLocks noGrp="1"/>
          </p:cNvSpPr>
          <p:nvPr>
            <p:ph type="sldNum" sz="quarter" idx="12"/>
          </p:nvPr>
        </p:nvSpPr>
        <p:spPr/>
        <p:txBody>
          <a:bodyPr/>
          <a:lstStyle/>
          <a:p>
            <a:fld id="{AD123F24-25C9-4A2C-AD38-B30A646E41A1}" type="slidenum">
              <a:rPr lang="en-GB" smtClean="0"/>
              <a:t>‹#›</a:t>
            </a:fld>
            <a:endParaRPr lang="en-GB"/>
          </a:p>
        </p:txBody>
      </p:sp>
    </p:spTree>
    <p:extLst>
      <p:ext uri="{BB962C8B-B14F-4D97-AF65-F5344CB8AC3E}">
        <p14:creationId xmlns:p14="http://schemas.microsoft.com/office/powerpoint/2010/main" val="19643575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0307-84A8-A963-2D0F-C22995F37B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D8D82C-708C-6740-3D45-F66C2C6BA8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553412-2B21-6609-2476-72C9106CE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E616DA-70C9-89A0-4661-EBEC4A7FCEEC}"/>
              </a:ext>
            </a:extLst>
          </p:cNvPr>
          <p:cNvSpPr>
            <a:spLocks noGrp="1"/>
          </p:cNvSpPr>
          <p:nvPr>
            <p:ph type="dt" sz="half" idx="10"/>
          </p:nvPr>
        </p:nvSpPr>
        <p:spPr/>
        <p:txBody>
          <a:bodyPr/>
          <a:lstStyle/>
          <a:p>
            <a:fld id="{19C89BF8-33CD-4A39-965C-C144117774E8}" type="datetimeFigureOut">
              <a:rPr lang="en-GB" smtClean="0"/>
              <a:t>20/05/2026</a:t>
            </a:fld>
            <a:endParaRPr lang="en-GB"/>
          </a:p>
        </p:txBody>
      </p:sp>
      <p:sp>
        <p:nvSpPr>
          <p:cNvPr id="6" name="Footer Placeholder 5">
            <a:extLst>
              <a:ext uri="{FF2B5EF4-FFF2-40B4-BE49-F238E27FC236}">
                <a16:creationId xmlns:a16="http://schemas.microsoft.com/office/drawing/2014/main" id="{7197F2F8-4CC1-9189-0325-4D8E948033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9697DF-123E-B81C-1FC0-5952A11A8AF1}"/>
              </a:ext>
            </a:extLst>
          </p:cNvPr>
          <p:cNvSpPr>
            <a:spLocks noGrp="1"/>
          </p:cNvSpPr>
          <p:nvPr>
            <p:ph type="sldNum" sz="quarter" idx="12"/>
          </p:nvPr>
        </p:nvSpPr>
        <p:spPr/>
        <p:txBody>
          <a:bodyPr/>
          <a:lstStyle/>
          <a:p>
            <a:fld id="{AD123F24-25C9-4A2C-AD38-B30A646E41A1}" type="slidenum">
              <a:rPr lang="en-GB" smtClean="0"/>
              <a:t>‹#›</a:t>
            </a:fld>
            <a:endParaRPr lang="en-GB"/>
          </a:p>
        </p:txBody>
      </p:sp>
    </p:spTree>
    <p:extLst>
      <p:ext uri="{BB962C8B-B14F-4D97-AF65-F5344CB8AC3E}">
        <p14:creationId xmlns:p14="http://schemas.microsoft.com/office/powerpoint/2010/main" val="40426664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01C97-E932-B42D-867D-FAB3EF85AD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AEBD5CF-0870-BE9F-EA2E-127792A52B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1F1D2E6-3C82-EC6C-DD40-C14C9DA7A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D54894-C19F-5224-8F1A-583801678A11}"/>
              </a:ext>
            </a:extLst>
          </p:cNvPr>
          <p:cNvSpPr>
            <a:spLocks noGrp="1"/>
          </p:cNvSpPr>
          <p:nvPr>
            <p:ph type="dt" sz="half" idx="10"/>
          </p:nvPr>
        </p:nvSpPr>
        <p:spPr/>
        <p:txBody>
          <a:bodyPr/>
          <a:lstStyle/>
          <a:p>
            <a:fld id="{19C89BF8-33CD-4A39-965C-C144117774E8}" type="datetimeFigureOut">
              <a:rPr lang="en-GB" smtClean="0"/>
              <a:t>20/05/2026</a:t>
            </a:fld>
            <a:endParaRPr lang="en-GB"/>
          </a:p>
        </p:txBody>
      </p:sp>
      <p:sp>
        <p:nvSpPr>
          <p:cNvPr id="6" name="Footer Placeholder 5">
            <a:extLst>
              <a:ext uri="{FF2B5EF4-FFF2-40B4-BE49-F238E27FC236}">
                <a16:creationId xmlns:a16="http://schemas.microsoft.com/office/drawing/2014/main" id="{03852CB2-CFD3-08CD-4A22-52BFBF9B3E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CB499B-26AC-2DB5-9EF2-A4CDC7AC65BF}"/>
              </a:ext>
            </a:extLst>
          </p:cNvPr>
          <p:cNvSpPr>
            <a:spLocks noGrp="1"/>
          </p:cNvSpPr>
          <p:nvPr>
            <p:ph type="sldNum" sz="quarter" idx="12"/>
          </p:nvPr>
        </p:nvSpPr>
        <p:spPr/>
        <p:txBody>
          <a:bodyPr/>
          <a:lstStyle/>
          <a:p>
            <a:fld id="{AD123F24-25C9-4A2C-AD38-B30A646E41A1}" type="slidenum">
              <a:rPr lang="en-GB" smtClean="0"/>
              <a:t>‹#›</a:t>
            </a:fld>
            <a:endParaRPr lang="en-GB"/>
          </a:p>
        </p:txBody>
      </p:sp>
    </p:spTree>
    <p:extLst>
      <p:ext uri="{BB962C8B-B14F-4D97-AF65-F5344CB8AC3E}">
        <p14:creationId xmlns:p14="http://schemas.microsoft.com/office/powerpoint/2010/main" val="6657875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DCE10-F673-B470-22E7-B0A265A7C0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7494DE-668A-3853-9C43-01FC37A2BE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CE7793-B565-D3D2-B921-3C0BA8D31741}"/>
              </a:ext>
            </a:extLst>
          </p:cNvPr>
          <p:cNvSpPr>
            <a:spLocks noGrp="1"/>
          </p:cNvSpPr>
          <p:nvPr>
            <p:ph type="dt" sz="half" idx="10"/>
          </p:nvPr>
        </p:nvSpPr>
        <p:spPr/>
        <p:txBody>
          <a:bodyPr/>
          <a:lstStyle/>
          <a:p>
            <a:fld id="{19C89BF8-33CD-4A39-965C-C144117774E8}" type="datetimeFigureOut">
              <a:rPr lang="en-GB" smtClean="0"/>
              <a:t>20/05/2026</a:t>
            </a:fld>
            <a:endParaRPr lang="en-GB"/>
          </a:p>
        </p:txBody>
      </p:sp>
      <p:sp>
        <p:nvSpPr>
          <p:cNvPr id="5" name="Footer Placeholder 4">
            <a:extLst>
              <a:ext uri="{FF2B5EF4-FFF2-40B4-BE49-F238E27FC236}">
                <a16:creationId xmlns:a16="http://schemas.microsoft.com/office/drawing/2014/main" id="{8034CB46-AA01-8512-1582-16D043C830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1D4C14-E90C-4292-E651-5D968E243A2E}"/>
              </a:ext>
            </a:extLst>
          </p:cNvPr>
          <p:cNvSpPr>
            <a:spLocks noGrp="1"/>
          </p:cNvSpPr>
          <p:nvPr>
            <p:ph type="sldNum" sz="quarter" idx="12"/>
          </p:nvPr>
        </p:nvSpPr>
        <p:spPr/>
        <p:txBody>
          <a:bodyPr/>
          <a:lstStyle/>
          <a:p>
            <a:fld id="{AD123F24-25C9-4A2C-AD38-B30A646E41A1}" type="slidenum">
              <a:rPr lang="en-GB" smtClean="0"/>
              <a:t>‹#›</a:t>
            </a:fld>
            <a:endParaRPr lang="en-GB"/>
          </a:p>
        </p:txBody>
      </p:sp>
    </p:spTree>
    <p:extLst>
      <p:ext uri="{BB962C8B-B14F-4D97-AF65-F5344CB8AC3E}">
        <p14:creationId xmlns:p14="http://schemas.microsoft.com/office/powerpoint/2010/main" val="26565946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4C7EC8-C8EC-042F-251B-EEC839B3A1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3DDD93-A0DC-C0D0-5B0F-9E1B385E47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90C757-8370-978B-5D09-AA2472445609}"/>
              </a:ext>
            </a:extLst>
          </p:cNvPr>
          <p:cNvSpPr>
            <a:spLocks noGrp="1"/>
          </p:cNvSpPr>
          <p:nvPr>
            <p:ph type="dt" sz="half" idx="10"/>
          </p:nvPr>
        </p:nvSpPr>
        <p:spPr/>
        <p:txBody>
          <a:bodyPr/>
          <a:lstStyle/>
          <a:p>
            <a:fld id="{19C89BF8-33CD-4A39-965C-C144117774E8}" type="datetimeFigureOut">
              <a:rPr lang="en-GB" smtClean="0"/>
              <a:t>20/05/2026</a:t>
            </a:fld>
            <a:endParaRPr lang="en-GB"/>
          </a:p>
        </p:txBody>
      </p:sp>
      <p:sp>
        <p:nvSpPr>
          <p:cNvPr id="5" name="Footer Placeholder 4">
            <a:extLst>
              <a:ext uri="{FF2B5EF4-FFF2-40B4-BE49-F238E27FC236}">
                <a16:creationId xmlns:a16="http://schemas.microsoft.com/office/drawing/2014/main" id="{AD1F6049-77A1-2B82-F7D9-1F07C1EA84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08F5B1-EFA7-ADD4-2DEE-6F038A0E9DF5}"/>
              </a:ext>
            </a:extLst>
          </p:cNvPr>
          <p:cNvSpPr>
            <a:spLocks noGrp="1"/>
          </p:cNvSpPr>
          <p:nvPr>
            <p:ph type="sldNum" sz="quarter" idx="12"/>
          </p:nvPr>
        </p:nvSpPr>
        <p:spPr/>
        <p:txBody>
          <a:bodyPr/>
          <a:lstStyle/>
          <a:p>
            <a:fld id="{AD123F24-25C9-4A2C-AD38-B30A646E41A1}" type="slidenum">
              <a:rPr lang="en-GB" smtClean="0"/>
              <a:t>‹#›</a:t>
            </a:fld>
            <a:endParaRPr lang="en-GB"/>
          </a:p>
        </p:txBody>
      </p:sp>
    </p:spTree>
    <p:extLst>
      <p:ext uri="{BB962C8B-B14F-4D97-AF65-F5344CB8AC3E}">
        <p14:creationId xmlns:p14="http://schemas.microsoft.com/office/powerpoint/2010/main" val="762805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D3492AC-2023-4442-AF40-53B11C2EF8B5}"/>
              </a:ext>
            </a:extLst>
          </p:cNvPr>
          <p:cNvSpPr>
            <a:spLocks noGrp="1"/>
          </p:cNvSpPr>
          <p:nvPr>
            <p:ph type="pic" sz="quarter" idx="13"/>
          </p:nvPr>
        </p:nvSpPr>
        <p:spPr>
          <a:xfrm>
            <a:off x="458724" y="457200"/>
            <a:ext cx="11274552" cy="5943600"/>
          </a:xfrm>
          <a:solidFill>
            <a:schemeClr val="accent6"/>
          </a:solidFill>
        </p:spPr>
        <p:txBody>
          <a:bodyPr rtlCol="0"/>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145966" y="1008063"/>
            <a:ext cx="5120640" cy="2054388"/>
          </a:xfrm>
        </p:spPr>
        <p:txBody>
          <a:bodyPr rtlCol="0" anchor="b">
            <a:normAutofit/>
          </a:bodyPr>
          <a:lstStyle>
            <a:lvl1pPr algn="r">
              <a:defRPr sz="5400">
                <a:solidFill>
                  <a:schemeClr val="tx1">
                    <a:lumMod val="65000"/>
                    <a:lumOff val="35000"/>
                  </a:schemeClr>
                </a:solidFill>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8098970" y="3105163"/>
            <a:ext cx="3167636" cy="647673"/>
          </a:xfrm>
        </p:spPr>
        <p:txBody>
          <a:bodyPr rtlCol="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4" name="Date Placeholder 3">
            <a:extLst>
              <a:ext uri="{FF2B5EF4-FFF2-40B4-BE49-F238E27FC236}">
                <a16:creationId xmlns:a16="http://schemas.microsoft.com/office/drawing/2014/main" id="{74D64503-659B-472D-ABF8-01D077EB0D83}"/>
              </a:ext>
            </a:extLst>
          </p:cNvPr>
          <p:cNvSpPr>
            <a:spLocks noGrp="1"/>
          </p:cNvSpPr>
          <p:nvPr>
            <p:ph type="dt" sz="half" idx="10"/>
          </p:nvPr>
        </p:nvSpPr>
        <p:spPr/>
        <p:txBody>
          <a:bodyPr rtlCol="0"/>
          <a:lstStyle/>
          <a:p>
            <a:pPr rtl="0"/>
            <a:r>
              <a:rPr lang="en-GB" noProof="0"/>
              <a:t>20XX</a:t>
            </a:r>
          </a:p>
        </p:txBody>
      </p:sp>
      <p:sp>
        <p:nvSpPr>
          <p:cNvPr id="5" name="Footer Placeholder 4">
            <a:extLst>
              <a:ext uri="{FF2B5EF4-FFF2-40B4-BE49-F238E27FC236}">
                <a16:creationId xmlns:a16="http://schemas.microsoft.com/office/drawing/2014/main" id="{FE209C12-0CED-4CD5-B463-885A793CC25E}"/>
              </a:ext>
            </a:extLst>
          </p:cNvPr>
          <p:cNvSpPr>
            <a:spLocks noGrp="1"/>
          </p:cNvSpPr>
          <p:nvPr>
            <p:ph type="ftr" sz="quarter" idx="11"/>
          </p:nvPr>
        </p:nvSpPr>
        <p:spPr/>
        <p:txBody>
          <a:bodyPr rtlCol="0"/>
          <a:lstStyle/>
          <a:p>
            <a:pPr rtl="0"/>
            <a:r>
              <a:rPr lang="en-GB" noProof="0"/>
              <a:t>Pitch deck title</a:t>
            </a:r>
          </a:p>
        </p:txBody>
      </p:sp>
      <p:sp>
        <p:nvSpPr>
          <p:cNvPr id="6" name="Slide Number Placeholder 5">
            <a:extLst>
              <a:ext uri="{FF2B5EF4-FFF2-40B4-BE49-F238E27FC236}">
                <a16:creationId xmlns:a16="http://schemas.microsoft.com/office/drawing/2014/main" id="{1A8F03DA-3AA9-44AC-8E2B-D53B8EBEA402}"/>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3839583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93254-CE4F-4114-A997-06CBC039F22F}"/>
              </a:ext>
              <a:ext uri="{C183D7F6-B498-43B3-948B-1728B52AA6E4}">
                <adec:decorative xmlns:adec="http://schemas.microsoft.com/office/drawing/2017/decorative" val="1"/>
              </a:ext>
            </a:extLst>
          </p:cNvPr>
          <p:cNvSpPr/>
          <p:nvPr userDrawn="1"/>
        </p:nvSpPr>
        <p:spPr>
          <a:xfrm>
            <a:off x="0"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3581400" y="365125"/>
            <a:ext cx="7287768" cy="1325563"/>
          </a:xfrm>
        </p:spPr>
        <p:txBody>
          <a:bodyPr rtlCol="0"/>
          <a:lstStyle>
            <a:lvl1pPr algn="l">
              <a:defRPr>
                <a:solidFill>
                  <a:schemeClr val="tx1">
                    <a:lumMod val="50000"/>
                    <a:lumOff val="50000"/>
                  </a:schemeClr>
                </a:solidFill>
              </a:defRPr>
            </a:lvl1pPr>
          </a:lstStyle>
          <a:p>
            <a:pPr rtl="0"/>
            <a:r>
              <a:rPr lang="en-US" noProof="0"/>
              <a:t>Click to edit Master title style</a:t>
            </a:r>
            <a:endParaRPr lang="en-GB" noProof="0"/>
          </a:p>
        </p:txBody>
      </p:sp>
      <p:sp>
        <p:nvSpPr>
          <p:cNvPr id="7" name="Picture Placeholder 6">
            <a:extLst>
              <a:ext uri="{FF2B5EF4-FFF2-40B4-BE49-F238E27FC236}">
                <a16:creationId xmlns:a16="http://schemas.microsoft.com/office/drawing/2014/main" id="{5E7DBF41-B4A1-4B29-B32C-DDF5058C1239}"/>
              </a:ext>
            </a:extLst>
          </p:cNvPr>
          <p:cNvSpPr>
            <a:spLocks noGrp="1"/>
          </p:cNvSpPr>
          <p:nvPr>
            <p:ph type="pic" sz="quarter" idx="13"/>
          </p:nvPr>
        </p:nvSpPr>
        <p:spPr>
          <a:xfrm>
            <a:off x="1524000" y="1941230"/>
            <a:ext cx="9144000" cy="2286000"/>
          </a:xfrm>
          <a:solidFill>
            <a:schemeClr val="accent6"/>
          </a:solidFill>
        </p:spPr>
        <p:txBody>
          <a:bodyPr rtlCol="0"/>
          <a:lstStyle/>
          <a:p>
            <a:pPr rtl="0"/>
            <a:r>
              <a:rPr lang="en-US" noProof="0"/>
              <a:t>Click icon to add picture</a:t>
            </a:r>
            <a:endParaRPr lang="en-GB" noProof="0"/>
          </a:p>
        </p:txBody>
      </p:sp>
      <p:sp>
        <p:nvSpPr>
          <p:cNvPr id="9" name="Text Placeholder 8">
            <a:extLst>
              <a:ext uri="{FF2B5EF4-FFF2-40B4-BE49-F238E27FC236}">
                <a16:creationId xmlns:a16="http://schemas.microsoft.com/office/drawing/2014/main" id="{E442D9A9-D2E2-42FD-945D-1EF6DC43511C}"/>
              </a:ext>
            </a:extLst>
          </p:cNvPr>
          <p:cNvSpPr>
            <a:spLocks noGrp="1"/>
          </p:cNvSpPr>
          <p:nvPr>
            <p:ph type="body" sz="quarter" idx="14"/>
          </p:nvPr>
        </p:nvSpPr>
        <p:spPr>
          <a:xfrm>
            <a:off x="3584448" y="4407408"/>
            <a:ext cx="7287768" cy="1371600"/>
          </a:xfrm>
        </p:spPr>
        <p:txBody>
          <a:bodyPr rtlCol="0">
            <a:noAutofit/>
          </a:bodyPr>
          <a:lstStyle>
            <a:lvl1pPr marL="0" indent="0" algn="l">
              <a:lnSpc>
                <a:spcPct val="150000"/>
              </a:lnSpc>
              <a:spcBef>
                <a:spcPts val="0"/>
              </a:spcBef>
              <a:buNone/>
              <a:defRPr sz="1600">
                <a:solidFill>
                  <a:schemeClr val="tx1">
                    <a:lumMod val="65000"/>
                    <a:lumOff val="35000"/>
                  </a:schemeClr>
                </a:solidFill>
              </a:defRPr>
            </a:lvl1pPr>
            <a:lvl2pPr marL="457200" indent="0" algn="ctr">
              <a:lnSpc>
                <a:spcPts val="2200"/>
              </a:lnSpc>
              <a:spcBef>
                <a:spcPts val="0"/>
              </a:spcBef>
              <a:buNone/>
              <a:defRPr sz="1600">
                <a:solidFill>
                  <a:schemeClr val="tx1">
                    <a:lumMod val="65000"/>
                    <a:lumOff val="35000"/>
                  </a:schemeClr>
                </a:solidFill>
              </a:defRPr>
            </a:lvl2pPr>
            <a:lvl3pPr marL="914400" indent="0" algn="ctr">
              <a:lnSpc>
                <a:spcPts val="2200"/>
              </a:lnSpc>
              <a:spcBef>
                <a:spcPts val="0"/>
              </a:spcBef>
              <a:buNone/>
              <a:defRPr sz="1600">
                <a:solidFill>
                  <a:schemeClr val="tx1">
                    <a:lumMod val="65000"/>
                    <a:lumOff val="35000"/>
                  </a:schemeClr>
                </a:solidFill>
              </a:defRPr>
            </a:lvl3pPr>
            <a:lvl4pPr marL="1371600" indent="0" algn="ctr">
              <a:lnSpc>
                <a:spcPts val="2200"/>
              </a:lnSpc>
              <a:spcBef>
                <a:spcPts val="0"/>
              </a:spcBef>
              <a:buNone/>
              <a:defRPr sz="1600">
                <a:solidFill>
                  <a:schemeClr val="tx1">
                    <a:lumMod val="65000"/>
                    <a:lumOff val="35000"/>
                  </a:schemeClr>
                </a:solidFill>
              </a:defRPr>
            </a:lvl4pPr>
            <a:lvl5pPr marL="1828800" indent="0" algn="ctr">
              <a:lnSpc>
                <a:spcPts val="2200"/>
              </a:lnSpc>
              <a:spcBef>
                <a:spcPts val="0"/>
              </a:spcBef>
              <a:buNone/>
              <a:defRPr sz="1600">
                <a:solidFill>
                  <a:schemeClr val="tx1">
                    <a:lumMod val="65000"/>
                    <a:lumOff val="35000"/>
                  </a:schemeClr>
                </a:solidFill>
              </a:defRPr>
            </a:lvl5pPr>
          </a:lstStyle>
          <a:p>
            <a:pPr lvl="0" rtl="0"/>
            <a:r>
              <a:rPr lang="en-US" noProof="0"/>
              <a:t>Click to edit Master text styles</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en-GB" noProof="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539067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24833-7F78-A5B7-A260-F22A28884B8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2BBED92-B27B-AF03-7FF0-BC688FC776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C776275-8D94-EE9B-003A-587AE4660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BBFBF5-0217-C70B-4253-EB10911E6E8F}"/>
              </a:ext>
            </a:extLst>
          </p:cNvPr>
          <p:cNvSpPr>
            <a:spLocks noGrp="1"/>
          </p:cNvSpPr>
          <p:nvPr>
            <p:ph type="dt" sz="half" idx="10"/>
          </p:nvPr>
        </p:nvSpPr>
        <p:spPr/>
        <p:txBody>
          <a:bodyPr/>
          <a:lstStyle/>
          <a:p>
            <a:fld id="{39C8AA89-6741-A14D-8F37-A3012A52967C}" type="datetimeFigureOut">
              <a:rPr lang="en-US" smtClean="0"/>
              <a:t>5/20/2026</a:t>
            </a:fld>
            <a:endParaRPr lang="en-US"/>
          </a:p>
        </p:txBody>
      </p:sp>
      <p:sp>
        <p:nvSpPr>
          <p:cNvPr id="6" name="Footer Placeholder 5">
            <a:extLst>
              <a:ext uri="{FF2B5EF4-FFF2-40B4-BE49-F238E27FC236}">
                <a16:creationId xmlns:a16="http://schemas.microsoft.com/office/drawing/2014/main" id="{9DFEDA7E-8591-FEB0-0C5B-6EAD91A78D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77443-3896-414F-A723-1C9FB6691039}"/>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6406210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518686" y="365125"/>
            <a:ext cx="9986601" cy="1325563"/>
          </a:xfrm>
        </p:spPr>
        <p:txBody>
          <a:bodyPr rtlCol="0"/>
          <a:lstStyle>
            <a:lvl1pPr algn="l">
              <a:defRPr/>
            </a:lvl1p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508692" y="1912336"/>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573892" y="1874838"/>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3" name="Text Placeholder 12">
            <a:extLst>
              <a:ext uri="{FF2B5EF4-FFF2-40B4-BE49-F238E27FC236}">
                <a16:creationId xmlns:a16="http://schemas.microsoft.com/office/drawing/2014/main" id="{E725FCE9-B62D-4B16-807B-9D0D63E93B56}"/>
              </a:ext>
            </a:extLst>
          </p:cNvPr>
          <p:cNvSpPr>
            <a:spLocks noGrp="1"/>
          </p:cNvSpPr>
          <p:nvPr>
            <p:ph type="body" sz="quarter" idx="14"/>
          </p:nvPr>
        </p:nvSpPr>
        <p:spPr>
          <a:xfrm>
            <a:off x="1508692" y="2388253"/>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en-US" noProof="0"/>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6573892" y="2337741"/>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en-US" noProof="0"/>
              <a:t>Click to edit Master text styles</a:t>
            </a:r>
          </a:p>
        </p:txBody>
      </p:sp>
      <p:sp>
        <p:nvSpPr>
          <p:cNvPr id="19" name="Text Placeholder 2">
            <a:extLst>
              <a:ext uri="{FF2B5EF4-FFF2-40B4-BE49-F238E27FC236}">
                <a16:creationId xmlns:a16="http://schemas.microsoft.com/office/drawing/2014/main" id="{FF039F13-B78B-4A7E-AB1D-94C070BAE974}"/>
              </a:ext>
            </a:extLst>
          </p:cNvPr>
          <p:cNvSpPr>
            <a:spLocks noGrp="1"/>
          </p:cNvSpPr>
          <p:nvPr>
            <p:ph type="body" idx="16"/>
          </p:nvPr>
        </p:nvSpPr>
        <p:spPr>
          <a:xfrm>
            <a:off x="1518687" y="3608720"/>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6583887" y="3571222"/>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1" name="Text Placeholder 12">
            <a:extLst>
              <a:ext uri="{FF2B5EF4-FFF2-40B4-BE49-F238E27FC236}">
                <a16:creationId xmlns:a16="http://schemas.microsoft.com/office/drawing/2014/main" id="{1F0A1756-3486-46A9-9DD3-7BFA5FF75731}"/>
              </a:ext>
            </a:extLst>
          </p:cNvPr>
          <p:cNvSpPr>
            <a:spLocks noGrp="1"/>
          </p:cNvSpPr>
          <p:nvPr>
            <p:ph type="body" sz="quarter" idx="18"/>
          </p:nvPr>
        </p:nvSpPr>
        <p:spPr>
          <a:xfrm>
            <a:off x="1518687" y="4084637"/>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en-US" noProof="0"/>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6583887" y="4034125"/>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en-US" noProof="0"/>
              <a:t>Click to edit Master text styles</a:t>
            </a:r>
          </a:p>
          <a:p>
            <a:pPr lvl="1" rtl="0"/>
            <a:r>
              <a:rPr lang="en-US" noProof="0"/>
              <a:t>Second level</a:t>
            </a:r>
          </a:p>
        </p:txBody>
      </p:sp>
      <p:sp>
        <p:nvSpPr>
          <p:cNvPr id="15" name="Picture Placeholder 10">
            <a:extLst>
              <a:ext uri="{FF2B5EF4-FFF2-40B4-BE49-F238E27FC236}">
                <a16:creationId xmlns:a16="http://schemas.microsoft.com/office/drawing/2014/main" id="{A12F2D63-1E00-4379-A32F-B52857A50211}"/>
              </a:ext>
            </a:extLst>
          </p:cNvPr>
          <p:cNvSpPr>
            <a:spLocks noGrp="1"/>
          </p:cNvSpPr>
          <p:nvPr>
            <p:ph type="pic" sz="quarter" idx="13"/>
          </p:nvPr>
        </p:nvSpPr>
        <p:spPr>
          <a:xfrm>
            <a:off x="1524" y="5943600"/>
            <a:ext cx="12188952" cy="914400"/>
          </a:xfrm>
          <a:solidFill>
            <a:schemeClr val="accent6"/>
          </a:solidFill>
        </p:spPr>
        <p:txBody>
          <a:bodyPr rtlCol="0"/>
          <a:lstStyle/>
          <a:p>
            <a:pPr rtl="0"/>
            <a:r>
              <a:rPr lang="en-US" noProof="0"/>
              <a:t>Click icon to add picture</a:t>
            </a:r>
            <a:endParaRPr lang="en-GB" noProof="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en-GB" noProof="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en-GB" noProof="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en-GB" noProof="0" smtClean="0"/>
              <a:pPr rtl="0"/>
              <a:t>‹#›</a:t>
            </a:fld>
            <a:endParaRPr lang="en-GB" noProof="0"/>
          </a:p>
        </p:txBody>
      </p:sp>
    </p:spTree>
    <p:extLst>
      <p:ext uri="{BB962C8B-B14F-4D97-AF65-F5344CB8AC3E}">
        <p14:creationId xmlns:p14="http://schemas.microsoft.com/office/powerpoint/2010/main" val="3742711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6858000" y="365125"/>
            <a:ext cx="4602318" cy="1325563"/>
          </a:xfrm>
        </p:spPr>
        <p:txBody>
          <a:bodyPr rtlCol="0"/>
          <a:lstStyle>
            <a:lvl1pPr>
              <a:defRPr>
                <a:solidFill>
                  <a:schemeClr val="tx1">
                    <a:lumMod val="50000"/>
                    <a:lumOff val="50000"/>
                  </a:schemeClr>
                </a:solidFill>
              </a:defRPr>
            </a:lvl1pPr>
          </a:lstStyle>
          <a:p>
            <a:pPr rtl="0"/>
            <a:r>
              <a:rPr lang="en-US" noProof="0"/>
              <a:t>Click to edit Master title style</a:t>
            </a:r>
            <a:endParaRPr lang="en-GB" noProof="0"/>
          </a:p>
        </p:txBody>
      </p:sp>
      <p:sp>
        <p:nvSpPr>
          <p:cNvPr id="11" name="Picture Placeholder 10">
            <a:extLst>
              <a:ext uri="{FF2B5EF4-FFF2-40B4-BE49-F238E27FC236}">
                <a16:creationId xmlns:a16="http://schemas.microsoft.com/office/drawing/2014/main" id="{AA39532F-F90D-47C0-89E1-06A3DED59311}"/>
              </a:ext>
            </a:extLst>
          </p:cNvPr>
          <p:cNvSpPr>
            <a:spLocks noGrp="1"/>
          </p:cNvSpPr>
          <p:nvPr>
            <p:ph type="pic" sz="quarter" idx="13"/>
          </p:nvPr>
        </p:nvSpPr>
        <p:spPr>
          <a:xfrm>
            <a:off x="0" y="0"/>
            <a:ext cx="6096000" cy="6858000"/>
          </a:xfrm>
          <a:solidFill>
            <a:schemeClr val="accent6"/>
          </a:solidFill>
        </p:spPr>
        <p:txBody>
          <a:bodyPr rtlCol="0"/>
          <a:lstStyle/>
          <a:p>
            <a:pPr rtl="0"/>
            <a:r>
              <a:rPr lang="en-US" noProof="0"/>
              <a:t>Click icon to add picture</a:t>
            </a:r>
            <a:endParaRPr lang="en-GB" noProof="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858000" y="1691640"/>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6858000" y="2093976"/>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en-US" noProof="0"/>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6858000" y="2962656"/>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6858000" y="3310128"/>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en-US" noProof="0"/>
              <a:t>Click to edit Master text styles</a:t>
            </a:r>
          </a:p>
        </p:txBody>
      </p:sp>
      <p:sp>
        <p:nvSpPr>
          <p:cNvPr id="23" name="Text Placeholder 4">
            <a:extLst>
              <a:ext uri="{FF2B5EF4-FFF2-40B4-BE49-F238E27FC236}">
                <a16:creationId xmlns:a16="http://schemas.microsoft.com/office/drawing/2014/main" id="{8462AFAF-169F-4E2A-AC00-6E8666595471}"/>
              </a:ext>
            </a:extLst>
          </p:cNvPr>
          <p:cNvSpPr>
            <a:spLocks noGrp="1"/>
          </p:cNvSpPr>
          <p:nvPr>
            <p:ph type="body" sz="quarter" idx="20"/>
          </p:nvPr>
        </p:nvSpPr>
        <p:spPr>
          <a:xfrm>
            <a:off x="6870354" y="3931920"/>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4" name="Text Placeholder 12">
            <a:extLst>
              <a:ext uri="{FF2B5EF4-FFF2-40B4-BE49-F238E27FC236}">
                <a16:creationId xmlns:a16="http://schemas.microsoft.com/office/drawing/2014/main" id="{9FDE6BB6-DE86-4B19-B83F-5B83A89477B4}"/>
              </a:ext>
            </a:extLst>
          </p:cNvPr>
          <p:cNvSpPr>
            <a:spLocks noGrp="1"/>
          </p:cNvSpPr>
          <p:nvPr>
            <p:ph type="body" sz="quarter" idx="21"/>
          </p:nvPr>
        </p:nvSpPr>
        <p:spPr>
          <a:xfrm>
            <a:off x="6870354" y="4270248"/>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en-US" noProof="0"/>
              <a:t>Click to edit Master text styles</a:t>
            </a:r>
          </a:p>
        </p:txBody>
      </p:sp>
      <p:sp>
        <p:nvSpPr>
          <p:cNvPr id="25" name="Text Placeholder 4">
            <a:extLst>
              <a:ext uri="{FF2B5EF4-FFF2-40B4-BE49-F238E27FC236}">
                <a16:creationId xmlns:a16="http://schemas.microsoft.com/office/drawing/2014/main" id="{2B544474-29CA-4D8E-AC15-C05ABDF6067C}"/>
              </a:ext>
            </a:extLst>
          </p:cNvPr>
          <p:cNvSpPr>
            <a:spLocks noGrp="1"/>
          </p:cNvSpPr>
          <p:nvPr>
            <p:ph type="body" sz="quarter" idx="22"/>
          </p:nvPr>
        </p:nvSpPr>
        <p:spPr>
          <a:xfrm>
            <a:off x="6870354" y="4855464"/>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6" name="Text Placeholder 12">
            <a:extLst>
              <a:ext uri="{FF2B5EF4-FFF2-40B4-BE49-F238E27FC236}">
                <a16:creationId xmlns:a16="http://schemas.microsoft.com/office/drawing/2014/main" id="{7C778245-11E1-4B65-ADC1-E9D3DE34E5DE}"/>
              </a:ext>
            </a:extLst>
          </p:cNvPr>
          <p:cNvSpPr>
            <a:spLocks noGrp="1"/>
          </p:cNvSpPr>
          <p:nvPr>
            <p:ph type="body" sz="quarter" idx="23"/>
          </p:nvPr>
        </p:nvSpPr>
        <p:spPr>
          <a:xfrm>
            <a:off x="6870354" y="5193792"/>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en-US" noProof="0"/>
              <a:t>Click to 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p>
            <a:pPr rtl="0"/>
            <a:r>
              <a:rPr lang="en-GB" noProof="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a:xfrm>
            <a:off x="6858000" y="6356350"/>
            <a:ext cx="3448050" cy="365125"/>
          </a:xfrm>
        </p:spPr>
        <p:txBody>
          <a:bodyPr rtlCol="0"/>
          <a:lstStyle>
            <a:lvl1pPr algn="l">
              <a:defRPr/>
            </a:lvl1pPr>
          </a:lstStyle>
          <a:p>
            <a:pPr rtl="0"/>
            <a:r>
              <a:rPr lang="en-GB" noProof="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32135758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1C922A-9F54-409C-8C2C-90A55B890F48}"/>
              </a:ext>
              <a:ext uri="{C183D7F6-B498-43B3-948B-1728B52AA6E4}">
                <adec:decorative xmlns:adec="http://schemas.microsoft.com/office/drawing/2017/decorative" val="1"/>
              </a:ext>
            </a:extLst>
          </p:cNvPr>
          <p:cNvSpPr/>
          <p:nvPr userDrawn="1"/>
        </p:nvSpPr>
        <p:spPr>
          <a:xfrm>
            <a:off x="6200706" y="0"/>
            <a:ext cx="6095999"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709922" y="365125"/>
            <a:ext cx="5386078" cy="1325563"/>
          </a:xfrm>
        </p:spPr>
        <p:txBody>
          <a:bodyPr rtlCol="0"/>
          <a:lstStyle>
            <a:lvl1pPr>
              <a:defRPr>
                <a:solidFill>
                  <a:schemeClr val="tx1">
                    <a:lumMod val="50000"/>
                    <a:lumOff val="50000"/>
                  </a:schemeClr>
                </a:solidFill>
              </a:defRPr>
            </a:lvl1pPr>
          </a:lstStyle>
          <a:p>
            <a:pPr rtl="0"/>
            <a:r>
              <a:rPr lang="en-US" noProof="0"/>
              <a:t>Click to edit Master title style</a:t>
            </a:r>
            <a:endParaRPr lang="en-GB" noProof="0"/>
          </a:p>
        </p:txBody>
      </p:sp>
      <p:sp>
        <p:nvSpPr>
          <p:cNvPr id="11" name="Picture Placeholder 10">
            <a:extLst>
              <a:ext uri="{FF2B5EF4-FFF2-40B4-BE49-F238E27FC236}">
                <a16:creationId xmlns:a16="http://schemas.microsoft.com/office/drawing/2014/main" id="{AA39532F-F90D-47C0-89E1-06A3DED59311}"/>
              </a:ext>
            </a:extLst>
          </p:cNvPr>
          <p:cNvSpPr>
            <a:spLocks noGrp="1"/>
          </p:cNvSpPr>
          <p:nvPr>
            <p:ph type="pic" sz="quarter" idx="13"/>
          </p:nvPr>
        </p:nvSpPr>
        <p:spPr>
          <a:xfrm>
            <a:off x="7454384" y="1566525"/>
            <a:ext cx="3401568" cy="3712464"/>
          </a:xfrm>
          <a:solidFill>
            <a:schemeClr val="accent6"/>
          </a:solidFill>
        </p:spPr>
        <p:txBody>
          <a:bodyPr rtlCol="0"/>
          <a:lstStyle/>
          <a:p>
            <a:pPr rtl="0"/>
            <a:r>
              <a:rPr lang="en-US" noProof="0"/>
              <a:t>Click icon to add picture</a:t>
            </a:r>
            <a:endParaRPr lang="en-GB" noProof="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709922" y="1893053"/>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3457506" y="1893053"/>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3" name="Text Placeholder 12">
            <a:extLst>
              <a:ext uri="{FF2B5EF4-FFF2-40B4-BE49-F238E27FC236}">
                <a16:creationId xmlns:a16="http://schemas.microsoft.com/office/drawing/2014/main" id="{E725FCE9-B62D-4B16-807B-9D0D63E93B56}"/>
              </a:ext>
            </a:extLst>
          </p:cNvPr>
          <p:cNvSpPr>
            <a:spLocks noGrp="1"/>
          </p:cNvSpPr>
          <p:nvPr>
            <p:ph type="body" sz="quarter" idx="14"/>
          </p:nvPr>
        </p:nvSpPr>
        <p:spPr>
          <a:xfrm>
            <a:off x="709922" y="2368970"/>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en-US" noProof="0"/>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3457506" y="2355956"/>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en-US" noProof="0"/>
              <a:t>Click to edit Master text styles</a:t>
            </a:r>
          </a:p>
        </p:txBody>
      </p:sp>
      <p:sp>
        <p:nvSpPr>
          <p:cNvPr id="19" name="Text Placeholder 2">
            <a:extLst>
              <a:ext uri="{FF2B5EF4-FFF2-40B4-BE49-F238E27FC236}">
                <a16:creationId xmlns:a16="http://schemas.microsoft.com/office/drawing/2014/main" id="{FF039F13-B78B-4A7E-AB1D-94C070BAE974}"/>
              </a:ext>
            </a:extLst>
          </p:cNvPr>
          <p:cNvSpPr>
            <a:spLocks noGrp="1"/>
          </p:cNvSpPr>
          <p:nvPr>
            <p:ph type="body" idx="16"/>
          </p:nvPr>
        </p:nvSpPr>
        <p:spPr>
          <a:xfrm>
            <a:off x="719917" y="3843877"/>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3467501" y="3843877"/>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1" name="Text Placeholder 12">
            <a:extLst>
              <a:ext uri="{FF2B5EF4-FFF2-40B4-BE49-F238E27FC236}">
                <a16:creationId xmlns:a16="http://schemas.microsoft.com/office/drawing/2014/main" id="{1F0A1756-3486-46A9-9DD3-7BFA5FF75731}"/>
              </a:ext>
            </a:extLst>
          </p:cNvPr>
          <p:cNvSpPr>
            <a:spLocks noGrp="1"/>
          </p:cNvSpPr>
          <p:nvPr>
            <p:ph type="body" sz="quarter" idx="18"/>
          </p:nvPr>
        </p:nvSpPr>
        <p:spPr>
          <a:xfrm>
            <a:off x="719917" y="4319794"/>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en-US" noProof="0"/>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3467501" y="4306780"/>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en-US" noProof="0"/>
              <a:t>Click to 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a:xfrm>
            <a:off x="838200" y="6356350"/>
            <a:ext cx="1847850" cy="365125"/>
          </a:xfrm>
        </p:spPr>
        <p:txBody>
          <a:bodyPr rtlCol="0"/>
          <a:lstStyle/>
          <a:p>
            <a:pPr rtl="0"/>
            <a:r>
              <a:rPr lang="en-GB" noProof="0"/>
              <a:t>20XX</a:t>
            </a:r>
          </a:p>
        </p:txBody>
      </p:sp>
      <p:sp>
        <p:nvSpPr>
          <p:cNvPr id="18" name="Footer Placeholder 7">
            <a:extLst>
              <a:ext uri="{FF2B5EF4-FFF2-40B4-BE49-F238E27FC236}">
                <a16:creationId xmlns:a16="http://schemas.microsoft.com/office/drawing/2014/main" id="{37667359-6B2F-4D7C-932B-CE6A0E91C8A0}"/>
              </a:ext>
            </a:extLst>
          </p:cNvPr>
          <p:cNvSpPr>
            <a:spLocks noGrp="1"/>
          </p:cNvSpPr>
          <p:nvPr>
            <p:ph type="ftr" sz="quarter" idx="11"/>
          </p:nvPr>
        </p:nvSpPr>
        <p:spPr>
          <a:xfrm>
            <a:off x="6858000" y="6356350"/>
            <a:ext cx="3448050" cy="365125"/>
          </a:xfrm>
        </p:spPr>
        <p:txBody>
          <a:bodyPr rtlCol="0"/>
          <a:lstStyle>
            <a:lvl1pPr algn="l">
              <a:defRPr/>
            </a:lvl1pPr>
          </a:lstStyle>
          <a:p>
            <a:pPr rtl="0"/>
            <a:r>
              <a:rPr lang="en-GB" noProof="0"/>
              <a:t>Pitch deck title</a:t>
            </a:r>
          </a:p>
        </p:txBody>
      </p:sp>
      <p:sp>
        <p:nvSpPr>
          <p:cNvPr id="23" name="Slide Number Placeholder 8">
            <a:extLst>
              <a:ext uri="{FF2B5EF4-FFF2-40B4-BE49-F238E27FC236}">
                <a16:creationId xmlns:a16="http://schemas.microsoft.com/office/drawing/2014/main" id="{C69C9BA9-6130-4098-A0A6-E1A00A3B6BFF}"/>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8996920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Problem &amp; Summa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rtlCol="0"/>
          <a:lstStyle>
            <a:lvl1pPr>
              <a:defRPr>
                <a:solidFill>
                  <a:schemeClr val="tx1">
                    <a:lumMod val="50000"/>
                    <a:lumOff val="50000"/>
                  </a:schemeClr>
                </a:solidFill>
              </a:defRPr>
            </a:lvl1pPr>
          </a:lstStyle>
          <a:p>
            <a:pPr rtl="0"/>
            <a:r>
              <a:rPr lang="en-US" noProof="0"/>
              <a:t>Click to edit Master title style</a:t>
            </a:r>
            <a:endParaRPr lang="en-GB" noProof="0"/>
          </a:p>
        </p:txBody>
      </p:sp>
      <p:sp>
        <p:nvSpPr>
          <p:cNvPr id="7" name="Picture Placeholder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rtlCol="0"/>
          <a:lstStyle/>
          <a:p>
            <a:pPr rtl="0"/>
            <a:r>
              <a:rPr lang="en-US" noProof="0"/>
              <a:t>Click icon to add picture</a:t>
            </a:r>
            <a:endParaRPr lang="en-GB" noProof="0"/>
          </a:p>
        </p:txBody>
      </p:sp>
      <p:sp>
        <p:nvSpPr>
          <p:cNvPr id="10" name="Text Placeholder 9">
            <a:extLst>
              <a:ext uri="{FF2B5EF4-FFF2-40B4-BE49-F238E27FC236}">
                <a16:creationId xmlns:a16="http://schemas.microsoft.com/office/drawing/2014/main" id="{0ECB8E5B-4859-4892-A062-C831DA527F75}"/>
              </a:ext>
            </a:extLst>
          </p:cNvPr>
          <p:cNvSpPr>
            <a:spLocks noGrp="1"/>
          </p:cNvSpPr>
          <p:nvPr>
            <p:ph type="body" sz="quarter" idx="14"/>
          </p:nvPr>
        </p:nvSpPr>
        <p:spPr>
          <a:xfrm>
            <a:off x="6376988" y="2555875"/>
            <a:ext cx="4953000" cy="3159125"/>
          </a:xfrm>
        </p:spPr>
        <p:txBody>
          <a:bodyPr rtlCol="0">
            <a:normAutofit/>
          </a:bodyPr>
          <a:lstStyle>
            <a:lvl1pPr marL="0" indent="0">
              <a:lnSpc>
                <a:spcPct val="150000"/>
              </a:lnSpc>
              <a:spcBef>
                <a:spcPts val="0"/>
              </a:spcBef>
              <a:buNone/>
              <a:defRPr sz="2000">
                <a:solidFill>
                  <a:schemeClr val="accent4"/>
                </a:solidFill>
                <a:latin typeface="+mj-lt"/>
              </a:defRPr>
            </a:lvl1pPr>
            <a:lvl2pPr marL="457200" indent="0">
              <a:lnSpc>
                <a:spcPct val="150000"/>
              </a:lnSpc>
              <a:spcBef>
                <a:spcPts val="0"/>
              </a:spcBef>
              <a:buNone/>
              <a:defRPr sz="2000">
                <a:solidFill>
                  <a:schemeClr val="accent4"/>
                </a:solidFill>
                <a:latin typeface="+mj-lt"/>
              </a:defRPr>
            </a:lvl2pPr>
            <a:lvl3pPr marL="914400" indent="0">
              <a:lnSpc>
                <a:spcPct val="150000"/>
              </a:lnSpc>
              <a:spcBef>
                <a:spcPts val="0"/>
              </a:spcBef>
              <a:buNone/>
              <a:defRPr sz="2000">
                <a:solidFill>
                  <a:schemeClr val="accent4"/>
                </a:solidFill>
                <a:latin typeface="+mj-lt"/>
              </a:defRPr>
            </a:lvl3pPr>
            <a:lvl4pPr marL="1371600" indent="0">
              <a:lnSpc>
                <a:spcPct val="150000"/>
              </a:lnSpc>
              <a:spcBef>
                <a:spcPts val="0"/>
              </a:spcBef>
              <a:buNone/>
              <a:defRPr sz="2000">
                <a:solidFill>
                  <a:schemeClr val="accent4"/>
                </a:solidFill>
                <a:latin typeface="+mj-lt"/>
              </a:defRPr>
            </a:lvl4pPr>
            <a:lvl5pPr marL="1828800" indent="0">
              <a:lnSpc>
                <a:spcPct val="150000"/>
              </a:lnSpc>
              <a:spcBef>
                <a:spcPts val="0"/>
              </a:spcBef>
              <a:buNone/>
              <a:defRPr sz="2000">
                <a:solidFill>
                  <a:schemeClr val="accent4"/>
                </a:solidFill>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en-GB" noProof="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286580637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457200"/>
            <a:ext cx="11274552" cy="5943600"/>
          </a:xfrm>
          <a:solidFill>
            <a:schemeClr val="accent6"/>
          </a:solidFill>
        </p:spPr>
        <p:txBody>
          <a:bodyPr rtlCol="0"/>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3051112" y="3513220"/>
            <a:ext cx="8682164" cy="1828799"/>
          </a:xfrm>
          <a:solidFill>
            <a:schemeClr val="accent3">
              <a:alpha val="90000"/>
            </a:schemeClr>
          </a:solidFill>
        </p:spPr>
        <p:txBody>
          <a:bodyPr lIns="1371600" tIns="0" bIns="0" rtlCol="0" anchor="ctr">
            <a:noAutofit/>
          </a:bodyPr>
          <a:lstStyle>
            <a:lvl1pPr algn="ctr">
              <a:defRPr sz="5400">
                <a:solidFill>
                  <a:schemeClr val="tx1">
                    <a:lumMod val="65000"/>
                    <a:lumOff val="35000"/>
                  </a:schemeClr>
                </a:solidFill>
              </a:defRPr>
            </a:lvl1pPr>
          </a:lstStyle>
          <a:p>
            <a:pPr rtl="0"/>
            <a:r>
              <a:rPr lang="en-GB" noProof="0"/>
              <a:t>Click to add title</a:t>
            </a:r>
          </a:p>
        </p:txBody>
      </p:sp>
    </p:spTree>
    <p:extLst>
      <p:ext uri="{BB962C8B-B14F-4D97-AF65-F5344CB8AC3E}">
        <p14:creationId xmlns:p14="http://schemas.microsoft.com/office/powerpoint/2010/main" val="9995812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en-US" noProof="0"/>
              <a:t>Click to edit Master title style</a:t>
            </a:r>
            <a:endParaRPr lang="en-GB" noProof="0"/>
          </a:p>
        </p:txBody>
      </p:sp>
      <p:sp>
        <p:nvSpPr>
          <p:cNvPr id="18" name="Picture Placeholder 15">
            <a:extLst>
              <a:ext uri="{FF2B5EF4-FFF2-40B4-BE49-F238E27FC236}">
                <a16:creationId xmlns:a16="http://schemas.microsoft.com/office/drawing/2014/main" id="{43CBE128-6D8D-4605-B225-5A34FFB1F25B}"/>
              </a:ext>
            </a:extLst>
          </p:cNvPr>
          <p:cNvSpPr>
            <a:spLocks noGrp="1"/>
          </p:cNvSpPr>
          <p:nvPr>
            <p:ph type="pic" sz="quarter" idx="42"/>
          </p:nvPr>
        </p:nvSpPr>
        <p:spPr>
          <a:xfrm>
            <a:off x="1910104"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en-US" noProof="0"/>
              <a:t>Click icon to add picture</a:t>
            </a:r>
            <a:endParaRPr lang="en-GB" noProof="0"/>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1911096" y="4311688"/>
            <a:ext cx="2286000" cy="360000"/>
          </a:xfrm>
        </p:spPr>
        <p:txBody>
          <a:bodyPr rtlCol="0">
            <a:noAutofit/>
          </a:bodyPr>
          <a:lstStyle>
            <a:lvl1pPr marL="0" indent="0" algn="ctr">
              <a:buFont typeface="Arial" panose="020B0604020202020204" pitchFamily="34" charset="0"/>
              <a:buNone/>
              <a:defRPr sz="2000">
                <a:solidFill>
                  <a:schemeClr val="accent4"/>
                </a:solidFill>
                <a:latin typeface="+mj-lt"/>
              </a:defRPr>
            </a:lvl1pPr>
          </a:lstStyle>
          <a:p>
            <a:pPr lvl="0" rtl="0"/>
            <a:r>
              <a:rPr lang="en-GB" noProof="0"/>
              <a:t>Bullet 2</a:t>
            </a:r>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911096" y="4773703"/>
            <a:ext cx="2286000" cy="1005840"/>
          </a:xfrm>
        </p:spPr>
        <p:txBody>
          <a:bodyPr rtlCol="0"/>
          <a:lstStyle>
            <a:lvl1pPr marL="0" indent="0" algn="ctr">
              <a:lnSpc>
                <a:spcPts val="2000"/>
              </a:lnSpc>
              <a:spcBef>
                <a:spcPts val="0"/>
              </a:spcBef>
              <a:buNone/>
              <a:defRPr sz="1400">
                <a:solidFill>
                  <a:schemeClr val="tx1">
                    <a:lumMod val="75000"/>
                    <a:lumOff val="25000"/>
                  </a:schemeClr>
                </a:solidFill>
              </a:defRPr>
            </a:lvl1pPr>
          </a:lstStyle>
          <a:p>
            <a:pPr lvl="0" rtl="0"/>
            <a:r>
              <a:rPr lang="en-GB" noProof="0"/>
              <a:t>Bullet Description</a:t>
            </a:r>
          </a:p>
        </p:txBody>
      </p:sp>
      <p:sp>
        <p:nvSpPr>
          <p:cNvPr id="19" name="Picture Placeholder 15">
            <a:extLst>
              <a:ext uri="{FF2B5EF4-FFF2-40B4-BE49-F238E27FC236}">
                <a16:creationId xmlns:a16="http://schemas.microsoft.com/office/drawing/2014/main" id="{E63C0874-8701-4CED-B60A-61A655FB5A5F}"/>
              </a:ext>
            </a:extLst>
          </p:cNvPr>
          <p:cNvSpPr>
            <a:spLocks noGrp="1"/>
          </p:cNvSpPr>
          <p:nvPr>
            <p:ph type="pic" sz="quarter" idx="43"/>
          </p:nvPr>
        </p:nvSpPr>
        <p:spPr>
          <a:xfrm>
            <a:off x="4951917"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en-US" noProof="0"/>
              <a:t>Click icon to add picture</a:t>
            </a:r>
            <a:endParaRPr lang="en-GB" noProof="0"/>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4956048" y="4311688"/>
            <a:ext cx="2286000" cy="360000"/>
          </a:xfrm>
        </p:spPr>
        <p:txBody>
          <a:bodyPr rtlCol="0">
            <a:noAutofit/>
          </a:bodyPr>
          <a:lstStyle>
            <a:lvl1pPr marL="0" indent="0" algn="ctr">
              <a:buFont typeface="Arial" panose="020B0604020202020204" pitchFamily="34" charset="0"/>
              <a:buNone/>
              <a:defRPr sz="2000">
                <a:solidFill>
                  <a:schemeClr val="accent4"/>
                </a:solidFill>
                <a:latin typeface="+mj-lt"/>
              </a:defRPr>
            </a:lvl1pPr>
          </a:lstStyle>
          <a:p>
            <a:pPr lvl="0" rtl="0"/>
            <a:r>
              <a:rPr lang="en-GB" noProof="0"/>
              <a:t>Bullet 3</a:t>
            </a:r>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956048" y="4773703"/>
            <a:ext cx="2286000" cy="1005840"/>
          </a:xfrm>
        </p:spPr>
        <p:txBody>
          <a:bodyPr rtlCol="0"/>
          <a:lstStyle>
            <a:lvl1pPr marL="0" indent="0" algn="ctr">
              <a:lnSpc>
                <a:spcPts val="2000"/>
              </a:lnSpc>
              <a:spcBef>
                <a:spcPts val="0"/>
              </a:spcBef>
              <a:buNone/>
              <a:defRPr sz="1400">
                <a:solidFill>
                  <a:schemeClr val="tx1">
                    <a:lumMod val="75000"/>
                    <a:lumOff val="25000"/>
                  </a:schemeClr>
                </a:solidFill>
              </a:defRPr>
            </a:lvl1pPr>
          </a:lstStyle>
          <a:p>
            <a:pPr lvl="0" rtl="0"/>
            <a:r>
              <a:rPr lang="en-GB" noProof="0"/>
              <a:t>Bullet Description</a:t>
            </a:r>
          </a:p>
        </p:txBody>
      </p:sp>
      <p:sp>
        <p:nvSpPr>
          <p:cNvPr id="20" name="Picture Placeholder 15">
            <a:extLst>
              <a:ext uri="{FF2B5EF4-FFF2-40B4-BE49-F238E27FC236}">
                <a16:creationId xmlns:a16="http://schemas.microsoft.com/office/drawing/2014/main" id="{F223D9C7-A9C3-4D38-B4D8-9CAB3A19CF51}"/>
              </a:ext>
            </a:extLst>
          </p:cNvPr>
          <p:cNvSpPr>
            <a:spLocks noGrp="1"/>
          </p:cNvSpPr>
          <p:nvPr>
            <p:ph type="pic" sz="quarter" idx="44"/>
          </p:nvPr>
        </p:nvSpPr>
        <p:spPr>
          <a:xfrm>
            <a:off x="7993730"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en-US" noProof="0"/>
              <a:t>Click icon to add picture</a:t>
            </a:r>
            <a:endParaRPr lang="en-GB" noProof="0"/>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991856" y="4311688"/>
            <a:ext cx="2286000" cy="360000"/>
          </a:xfrm>
        </p:spPr>
        <p:txBody>
          <a:bodyPr rtlCol="0">
            <a:noAutofit/>
          </a:bodyPr>
          <a:lstStyle>
            <a:lvl1pPr marL="0" indent="0" algn="ctr">
              <a:buFont typeface="Arial" panose="020B0604020202020204" pitchFamily="34" charset="0"/>
              <a:buNone/>
              <a:defRPr sz="2000">
                <a:solidFill>
                  <a:schemeClr val="accent4"/>
                </a:solidFill>
                <a:latin typeface="+mj-lt"/>
              </a:defRPr>
            </a:lvl1pPr>
          </a:lstStyle>
          <a:p>
            <a:pPr lvl="0" rtl="0"/>
            <a:r>
              <a:rPr lang="en-GB" noProof="0"/>
              <a:t>Bullet 4</a:t>
            </a:r>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991856" y="4773703"/>
            <a:ext cx="2286000" cy="1005840"/>
          </a:xfrm>
        </p:spPr>
        <p:txBody>
          <a:bodyPr rtlCol="0"/>
          <a:lstStyle>
            <a:lvl1pPr marL="0" indent="0" algn="ctr">
              <a:lnSpc>
                <a:spcPts val="2000"/>
              </a:lnSpc>
              <a:spcBef>
                <a:spcPts val="0"/>
              </a:spcBef>
              <a:buNone/>
              <a:defRPr sz="1400">
                <a:solidFill>
                  <a:schemeClr val="tx1">
                    <a:lumMod val="75000"/>
                    <a:lumOff val="25000"/>
                  </a:schemeClr>
                </a:solidFill>
              </a:defRPr>
            </a:lvl1pPr>
          </a:lstStyle>
          <a:p>
            <a:pPr lvl="0" rtl="0"/>
            <a:r>
              <a:rPr lang="en-GB" noProof="0"/>
              <a:t>Bullet Description</a:t>
            </a:r>
          </a:p>
        </p:txBody>
      </p:sp>
      <p:sp>
        <p:nvSpPr>
          <p:cNvPr id="15" name="Date Placeholder 1">
            <a:extLst>
              <a:ext uri="{FF2B5EF4-FFF2-40B4-BE49-F238E27FC236}">
                <a16:creationId xmlns:a16="http://schemas.microsoft.com/office/drawing/2014/main" id="{6FCC4B1F-E859-43CC-8B33-EE155744227A}"/>
              </a:ext>
            </a:extLst>
          </p:cNvPr>
          <p:cNvSpPr>
            <a:spLocks noGrp="1"/>
          </p:cNvSpPr>
          <p:nvPr>
            <p:ph type="dt" sz="half" idx="45"/>
          </p:nvPr>
        </p:nvSpPr>
        <p:spPr>
          <a:xfrm>
            <a:off x="838200" y="6356350"/>
            <a:ext cx="2743200" cy="365125"/>
          </a:xfrm>
        </p:spPr>
        <p:txBody>
          <a:bodyPr rtlCol="0"/>
          <a:lstStyle/>
          <a:p>
            <a:pPr rtl="0"/>
            <a:r>
              <a:rPr lang="en-GB" noProof="0"/>
              <a:t>20XX</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n-GB" noProof="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500680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162072" y="365125"/>
            <a:ext cx="10193315" cy="1325563"/>
          </a:xfrm>
        </p:spPr>
        <p:txBody>
          <a:bodyPr rtlCol="0"/>
          <a:lstStyle>
            <a:lvl1pPr algn="l">
              <a:defRPr/>
            </a:lvl1p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162073" y="1853548"/>
            <a:ext cx="4572000" cy="640080"/>
          </a:xfrm>
        </p:spPr>
        <p:txBody>
          <a:bodyPr rtlCol="0"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1162073" y="2505075"/>
            <a:ext cx="4572000" cy="3200400"/>
          </a:xfrm>
        </p:spPr>
        <p:txBody>
          <a:bodyPr rtlCol="0">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494485" y="1853548"/>
            <a:ext cx="4572000" cy="640080"/>
          </a:xfrm>
          <a:noFill/>
        </p:spPr>
        <p:txBody>
          <a:bodyPr rtlCol="0"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494485" y="2505075"/>
            <a:ext cx="4572000" cy="3200400"/>
          </a:xfrm>
        </p:spPr>
        <p:txBody>
          <a:bodyPr rtlCol="0">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1" name="Picture Placeholder 10">
            <a:extLst>
              <a:ext uri="{FF2B5EF4-FFF2-40B4-BE49-F238E27FC236}">
                <a16:creationId xmlns:a16="http://schemas.microsoft.com/office/drawing/2014/main" id="{582C2B31-DB43-4AEF-AA1E-62866E69E584}"/>
              </a:ext>
            </a:extLst>
          </p:cNvPr>
          <p:cNvSpPr>
            <a:spLocks noGrp="1"/>
          </p:cNvSpPr>
          <p:nvPr>
            <p:ph type="pic" sz="quarter" idx="13"/>
          </p:nvPr>
        </p:nvSpPr>
        <p:spPr>
          <a:xfrm>
            <a:off x="1524" y="5943600"/>
            <a:ext cx="12188952" cy="914400"/>
          </a:xfrm>
          <a:solidFill>
            <a:schemeClr val="accent6"/>
          </a:solidFill>
        </p:spPr>
        <p:txBody>
          <a:bodyPr rtlCol="0"/>
          <a:lstStyle/>
          <a:p>
            <a:pPr rtl="0"/>
            <a:r>
              <a:rPr lang="en-US" noProof="0"/>
              <a:t>Click icon to add picture</a:t>
            </a:r>
            <a:endParaRPr lang="en-GB" noProof="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en-GB" noProof="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en-GB" noProof="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en-GB" noProof="0" smtClean="0"/>
              <a:pPr rtl="0"/>
              <a:t>‹#›</a:t>
            </a:fld>
            <a:endParaRPr lang="en-GB" noProof="0"/>
          </a:p>
        </p:txBody>
      </p:sp>
    </p:spTree>
    <p:extLst>
      <p:ext uri="{BB962C8B-B14F-4D97-AF65-F5344CB8AC3E}">
        <p14:creationId xmlns:p14="http://schemas.microsoft.com/office/powerpoint/2010/main" val="37500997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en-US" noProof="0"/>
              <a:t>Click to edit Master title style</a:t>
            </a:r>
            <a:endParaRPr lang="en-GB" noProof="0"/>
          </a:p>
        </p:txBody>
      </p:sp>
      <p:sp>
        <p:nvSpPr>
          <p:cNvPr id="7" name="Picture Placeholder 6">
            <a:extLst>
              <a:ext uri="{FF2B5EF4-FFF2-40B4-BE49-F238E27FC236}">
                <a16:creationId xmlns:a16="http://schemas.microsoft.com/office/drawing/2014/main" id="{C06C6CB5-A7CF-4AA0-8E61-3C46EFA04157}"/>
              </a:ext>
              <a:ext uri="{C183D7F6-B498-43B3-948B-1728B52AA6E4}">
                <adec:decorative xmlns:adec="http://schemas.microsoft.com/office/drawing/2017/decorative" val="1"/>
              </a:ext>
            </a:extLst>
          </p:cNvPr>
          <p:cNvSpPr>
            <a:spLocks noGrp="1"/>
          </p:cNvSpPr>
          <p:nvPr>
            <p:ph type="pic" sz="quarter" idx="23" hasCustomPrompt="1"/>
          </p:nvPr>
        </p:nvSpPr>
        <p:spPr>
          <a:xfrm>
            <a:off x="1524" y="4572000"/>
            <a:ext cx="12188952" cy="2286000"/>
          </a:xfrm>
          <a:solidFill>
            <a:schemeClr val="accent6"/>
          </a:solidFill>
        </p:spPr>
        <p:txBody>
          <a:bodyPr rtlCol="0" anchor="b"/>
          <a:lstStyle>
            <a:lvl1pPr marL="0" indent="0">
              <a:buNone/>
              <a:defRPr/>
            </a:lvl1pPr>
          </a:lstStyle>
          <a:p>
            <a:pPr rtl="0"/>
            <a:r>
              <a:rPr lang="en-GB" noProof="0"/>
              <a:t>Click to add picture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58305" y="1696389"/>
            <a:ext cx="3210331" cy="3647605"/>
          </a:xfrm>
          <a:solidFill>
            <a:schemeClr val="bg1"/>
          </a:solidFill>
          <a:ln w="12700">
            <a:solidFill>
              <a:schemeClr val="tx2">
                <a:lumMod val="20000"/>
                <a:lumOff val="80000"/>
              </a:schemeClr>
            </a:solidFill>
          </a:ln>
        </p:spPr>
        <p:txBody>
          <a:bodyPr lIns="91440" tIns="457200" rtlCol="0">
            <a:noAutofit/>
          </a:bodyPr>
          <a:lstStyle>
            <a:lvl1pPr marL="0" indent="0" algn="ctr">
              <a:buNone/>
              <a:defRPr sz="3200" b="0">
                <a:solidFill>
                  <a:schemeClr val="accent4"/>
                </a:solidFill>
                <a:latin typeface="+mj-lt"/>
              </a:defRPr>
            </a:lvl1pPr>
          </a:lstStyle>
          <a:p>
            <a:pPr lvl="0" rtl="0"/>
            <a:r>
              <a:rPr lang="en-GB" noProof="0"/>
              <a:t>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2750695"/>
            <a:ext cx="2743200" cy="2465883"/>
          </a:xfrm>
        </p:spPr>
        <p:txBody>
          <a:bodyPr rtlCol="0">
            <a:normAutofit/>
          </a:bodyPr>
          <a:lstStyle>
            <a:lvl1pPr marL="0" indent="0" algn="ctr">
              <a:buFont typeface="Arial" panose="020B0604020202020204" pitchFamily="34" charset="0"/>
              <a:buNone/>
              <a:defRPr sz="1400">
                <a:solidFill>
                  <a:schemeClr val="tx1"/>
                </a:solidFill>
              </a:defRPr>
            </a:lvl1pPr>
          </a:lstStyle>
          <a:p>
            <a:pPr lvl="0" rtl="0"/>
            <a:r>
              <a:rPr lang="en-GB" noProof="0"/>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lvl1pPr>
              <a:defRPr>
                <a:solidFill>
                  <a:schemeClr val="bg1"/>
                </a:solidFill>
              </a:defRPr>
            </a:lvl1pPr>
          </a:lstStyle>
          <a:p>
            <a:pPr rtl="0"/>
            <a:r>
              <a:rPr lang="en-GB" noProof="0"/>
              <a:t>20XX</a:t>
            </a:r>
          </a:p>
        </p:txBody>
      </p:sp>
      <p:sp>
        <p:nvSpPr>
          <p:cNvPr id="16" name="Text Placeholder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516628" y="1696389"/>
            <a:ext cx="3209544" cy="3648456"/>
          </a:xfrm>
          <a:solidFill>
            <a:schemeClr val="bg1"/>
          </a:solidFill>
          <a:ln w="12700">
            <a:solidFill>
              <a:schemeClr val="tx2">
                <a:lumMod val="20000"/>
                <a:lumOff val="80000"/>
              </a:schemeClr>
            </a:solidFill>
          </a:ln>
        </p:spPr>
        <p:txBody>
          <a:bodyPr tIns="457200" rtlCol="0">
            <a:noAutofit/>
          </a:bodyPr>
          <a:lstStyle>
            <a:lvl1pPr marL="0" indent="0" algn="ctr">
              <a:buNone/>
              <a:defRPr sz="3200" b="0">
                <a:solidFill>
                  <a:schemeClr val="accent4"/>
                </a:solidFill>
                <a:latin typeface="+mj-lt"/>
              </a:defRPr>
            </a:lvl1pPr>
          </a:lstStyle>
          <a:p>
            <a:pPr lvl="0" rtl="0"/>
            <a:r>
              <a:rPr lang="en-GB" noProof="0"/>
              <a:t>Subtitle</a:t>
            </a:r>
          </a:p>
        </p:txBody>
      </p:sp>
      <p:sp>
        <p:nvSpPr>
          <p:cNvPr id="18" name="Text Placeholder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765548" y="2750695"/>
            <a:ext cx="2743200" cy="2465883"/>
          </a:xfrm>
        </p:spPr>
        <p:txBody>
          <a:bodyPr rtlCol="0">
            <a:normAutofit/>
          </a:bodyPr>
          <a:lstStyle>
            <a:lvl1pPr marL="0" indent="0" algn="ctr">
              <a:buFont typeface="Arial" panose="020B0604020202020204" pitchFamily="34" charset="0"/>
              <a:buNone/>
              <a:defRPr sz="1400">
                <a:solidFill>
                  <a:schemeClr val="tx1"/>
                </a:solidFill>
              </a:defRPr>
            </a:lvl1pPr>
          </a:lstStyle>
          <a:p>
            <a:pPr lvl="0" rtl="0"/>
            <a:r>
              <a:rPr lang="en-GB" noProof="0"/>
              <a:t>Click to add text</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lvl1pPr>
              <a:defRPr>
                <a:solidFill>
                  <a:schemeClr val="bg1"/>
                </a:solidFill>
              </a:defRPr>
            </a:lvl1pPr>
          </a:lstStyle>
          <a:p>
            <a:pPr rtl="0"/>
            <a:r>
              <a:rPr lang="en-GB" noProof="0"/>
              <a:t>Pitch deck title</a:t>
            </a:r>
          </a:p>
        </p:txBody>
      </p:sp>
      <p:sp>
        <p:nvSpPr>
          <p:cNvPr id="20" name="Text Placeholder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48764" y="1696389"/>
            <a:ext cx="3209544" cy="3648456"/>
          </a:xfrm>
          <a:solidFill>
            <a:schemeClr val="bg1"/>
          </a:solidFill>
          <a:ln w="12700">
            <a:solidFill>
              <a:schemeClr val="tx2">
                <a:lumMod val="20000"/>
                <a:lumOff val="80000"/>
              </a:schemeClr>
            </a:solidFill>
          </a:ln>
        </p:spPr>
        <p:txBody>
          <a:bodyPr tIns="457200" rtlCol="0">
            <a:noAutofit/>
          </a:bodyPr>
          <a:lstStyle>
            <a:lvl1pPr marL="0" indent="0" algn="ctr">
              <a:buNone/>
              <a:defRPr sz="3200" b="0">
                <a:solidFill>
                  <a:schemeClr val="accent4"/>
                </a:solidFill>
                <a:latin typeface="+mj-lt"/>
              </a:defRPr>
            </a:lvl1pPr>
          </a:lstStyle>
          <a:p>
            <a:pPr lvl="0" rtl="0"/>
            <a:r>
              <a:rPr lang="en-GB" noProof="0"/>
              <a:t>Subtitle</a:t>
            </a:r>
          </a:p>
        </p:txBody>
      </p:sp>
      <p:sp>
        <p:nvSpPr>
          <p:cNvPr id="21" name="Text Placeholder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377130" y="2750695"/>
            <a:ext cx="2743200" cy="2465883"/>
          </a:xfrm>
        </p:spPr>
        <p:txBody>
          <a:bodyPr rtlCol="0">
            <a:normAutofit/>
          </a:bodyPr>
          <a:lstStyle>
            <a:lvl1pPr marL="0" indent="0" algn="ctr">
              <a:buFont typeface="Arial" panose="020B0604020202020204" pitchFamily="34" charset="0"/>
              <a:buNone/>
              <a:defRPr sz="1400">
                <a:solidFill>
                  <a:schemeClr val="tx1"/>
                </a:solidFill>
              </a:defRPr>
            </a:lvl1pPr>
          </a:lstStyle>
          <a:p>
            <a:pPr lvl="0" rtl="0"/>
            <a:r>
              <a:rPr lang="en-GB" noProof="0"/>
              <a:t>Click to add text</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lvl1pPr>
              <a:defRPr>
                <a:solidFill>
                  <a:schemeClr val="bg1"/>
                </a:solidFill>
              </a:defRPr>
            </a:lvl1pPr>
          </a:lstStyle>
          <a:p>
            <a:pPr rtl="0"/>
            <a:fld id="{B5CEABB6-07DC-46E8-9B57-56EC44A396E5}" type="slidenum">
              <a:rPr lang="en-GB" noProof="0" smtClean="0"/>
              <a:pPr rtl="0"/>
              <a:t>‹#›</a:t>
            </a:fld>
            <a:endParaRPr lang="en-GB" noProof="0"/>
          </a:p>
        </p:txBody>
      </p:sp>
    </p:spTree>
    <p:extLst>
      <p:ext uri="{BB962C8B-B14F-4D97-AF65-F5344CB8AC3E}">
        <p14:creationId xmlns:p14="http://schemas.microsoft.com/office/powerpoint/2010/main" val="30725852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2466593" y="2207455"/>
            <a:ext cx="1351811" cy="1097280"/>
          </a:xfrm>
          <a:prstGeom prst="rect">
            <a:avLst/>
          </a:prstGeom>
          <a:noFill/>
          <a:ln>
            <a:solidFill>
              <a:schemeClr val="accent2"/>
            </a:solidFill>
          </a:ln>
        </p:spPr>
        <p:txBody>
          <a:bodyPr rtlCol="0"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1</a:t>
            </a:r>
          </a:p>
        </p:txBody>
      </p:sp>
      <p:sp>
        <p:nvSpPr>
          <p:cNvPr id="22" name="Text Placeholder 3">
            <a:extLst>
              <a:ext uri="{FF2B5EF4-FFF2-40B4-BE49-F238E27FC236}">
                <a16:creationId xmlns:a16="http://schemas.microsoft.com/office/drawing/2014/main" id="{98516B14-EF29-444F-82DA-19F5011C7DD4}"/>
              </a:ext>
            </a:extLst>
          </p:cNvPr>
          <p:cNvSpPr>
            <a:spLocks noGrp="1"/>
          </p:cNvSpPr>
          <p:nvPr>
            <p:ph type="body" sz="quarter" idx="34" hasCustomPrompt="1"/>
          </p:nvPr>
        </p:nvSpPr>
        <p:spPr>
          <a:xfrm>
            <a:off x="2466592" y="3559605"/>
            <a:ext cx="1353313" cy="1097280"/>
          </a:xfrm>
          <a:prstGeom prst="rect">
            <a:avLst/>
          </a:prstGeom>
          <a:noFill/>
          <a:ln>
            <a:solidFill>
              <a:schemeClr val="accent2"/>
            </a:solidFill>
          </a:ln>
        </p:spPr>
        <p:txBody>
          <a:bodyPr rtlCol="0"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2</a:t>
            </a:r>
          </a:p>
        </p:txBody>
      </p:sp>
      <p:sp>
        <p:nvSpPr>
          <p:cNvPr id="23" name="Text Placeholder 3">
            <a:extLst>
              <a:ext uri="{FF2B5EF4-FFF2-40B4-BE49-F238E27FC236}">
                <a16:creationId xmlns:a16="http://schemas.microsoft.com/office/drawing/2014/main" id="{BFDD67D8-D69E-405B-825C-A9AF88C1A80A}"/>
              </a:ext>
            </a:extLst>
          </p:cNvPr>
          <p:cNvSpPr>
            <a:spLocks noGrp="1"/>
          </p:cNvSpPr>
          <p:nvPr>
            <p:ph type="body" sz="quarter" idx="35" hasCustomPrompt="1"/>
          </p:nvPr>
        </p:nvSpPr>
        <p:spPr>
          <a:xfrm>
            <a:off x="2466592" y="4905756"/>
            <a:ext cx="1353314" cy="1097280"/>
          </a:xfrm>
          <a:prstGeom prst="rect">
            <a:avLst/>
          </a:prstGeom>
          <a:noFill/>
          <a:ln>
            <a:solidFill>
              <a:schemeClr val="accent2"/>
            </a:solidFill>
          </a:ln>
        </p:spPr>
        <p:txBody>
          <a:bodyPr rtlCol="0"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3</a:t>
            </a:r>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en-US" noProof="0"/>
              <a:t>Click to edit Master title style</a:t>
            </a:r>
            <a:endParaRPr lang="en-GB" noProof="0"/>
          </a:p>
        </p:txBody>
      </p:sp>
      <p:sp>
        <p:nvSpPr>
          <p:cNvPr id="9" name="Picture Placeholder 8">
            <a:extLst>
              <a:ext uri="{FF2B5EF4-FFF2-40B4-BE49-F238E27FC236}">
                <a16:creationId xmlns:a16="http://schemas.microsoft.com/office/drawing/2014/main" id="{E3354A33-C884-44F0-A320-DF2EBA500D10}"/>
              </a:ext>
            </a:extLst>
          </p:cNvPr>
          <p:cNvSpPr>
            <a:spLocks noGrp="1"/>
          </p:cNvSpPr>
          <p:nvPr>
            <p:ph type="pic" sz="quarter" idx="36"/>
          </p:nvPr>
        </p:nvSpPr>
        <p:spPr>
          <a:xfrm>
            <a:off x="1371600" y="2202883"/>
            <a:ext cx="1106424" cy="1106424"/>
          </a:xfrm>
          <a:solidFill>
            <a:schemeClr val="accent6"/>
          </a:solidFill>
        </p:spPr>
        <p:txBody>
          <a:bodyPr rtlCol="0">
            <a:normAutofit/>
          </a:bodyPr>
          <a:lstStyle>
            <a:lvl1pPr>
              <a:defRPr sz="1600"/>
            </a:lvl1pPr>
          </a:lstStyle>
          <a:p>
            <a:pPr rtl="0"/>
            <a:r>
              <a:rPr lang="en-US" noProof="0"/>
              <a:t>Click icon to add picture</a:t>
            </a:r>
            <a:endParaRPr lang="en-GB" noProof="0"/>
          </a:p>
        </p:txBody>
      </p:sp>
      <p:sp>
        <p:nvSpPr>
          <p:cNvPr id="28" name="Picture Placeholder 8">
            <a:extLst>
              <a:ext uri="{FF2B5EF4-FFF2-40B4-BE49-F238E27FC236}">
                <a16:creationId xmlns:a16="http://schemas.microsoft.com/office/drawing/2014/main" id="{7AF29B8F-D39A-4F3A-909A-9D298FB7224E}"/>
              </a:ext>
            </a:extLst>
          </p:cNvPr>
          <p:cNvSpPr>
            <a:spLocks noGrp="1"/>
          </p:cNvSpPr>
          <p:nvPr>
            <p:ph type="pic" sz="quarter" idx="39"/>
          </p:nvPr>
        </p:nvSpPr>
        <p:spPr>
          <a:xfrm>
            <a:off x="1371600" y="3555033"/>
            <a:ext cx="1106424" cy="1106424"/>
          </a:xfrm>
          <a:solidFill>
            <a:schemeClr val="accent6"/>
          </a:solidFill>
        </p:spPr>
        <p:txBody>
          <a:bodyPr rtlCol="0">
            <a:normAutofit/>
          </a:bodyPr>
          <a:lstStyle>
            <a:lvl1pPr>
              <a:defRPr sz="1600"/>
            </a:lvl1pPr>
          </a:lstStyle>
          <a:p>
            <a:pPr rtl="0"/>
            <a:r>
              <a:rPr lang="en-US" noProof="0"/>
              <a:t>Click icon to add picture</a:t>
            </a:r>
            <a:endParaRPr lang="en-GB" noProof="0"/>
          </a:p>
        </p:txBody>
      </p:sp>
      <p:sp>
        <p:nvSpPr>
          <p:cNvPr id="31" name="Picture Placeholder 8">
            <a:extLst>
              <a:ext uri="{FF2B5EF4-FFF2-40B4-BE49-F238E27FC236}">
                <a16:creationId xmlns:a16="http://schemas.microsoft.com/office/drawing/2014/main" id="{83A1C8AA-5F7D-4C12-9724-97F4B72D8A78}"/>
              </a:ext>
            </a:extLst>
          </p:cNvPr>
          <p:cNvSpPr>
            <a:spLocks noGrp="1"/>
          </p:cNvSpPr>
          <p:nvPr>
            <p:ph type="pic" sz="quarter" idx="42"/>
          </p:nvPr>
        </p:nvSpPr>
        <p:spPr>
          <a:xfrm>
            <a:off x="1371600" y="4901184"/>
            <a:ext cx="1106424" cy="1106424"/>
          </a:xfrm>
          <a:solidFill>
            <a:schemeClr val="accent6"/>
          </a:solidFill>
        </p:spPr>
        <p:txBody>
          <a:bodyPr rtlCol="0">
            <a:normAutofit/>
          </a:bodyPr>
          <a:lstStyle>
            <a:lvl1pPr>
              <a:defRPr sz="1600"/>
            </a:lvl1pPr>
          </a:lstStyle>
          <a:p>
            <a:pPr rtl="0"/>
            <a:r>
              <a:rPr lang="en-US" noProof="0"/>
              <a:t>Click icon to add picture</a:t>
            </a:r>
            <a:endParaRPr lang="en-GB" noProof="0"/>
          </a:p>
        </p:txBody>
      </p:sp>
      <p:sp>
        <p:nvSpPr>
          <p:cNvPr id="14" name="Text Placeholder 9">
            <a:extLst>
              <a:ext uri="{FF2B5EF4-FFF2-40B4-BE49-F238E27FC236}">
                <a16:creationId xmlns:a16="http://schemas.microsoft.com/office/drawing/2014/main" id="{19BE8230-B656-44E2-9319-E1464125040B}"/>
              </a:ext>
            </a:extLst>
          </p:cNvPr>
          <p:cNvSpPr>
            <a:spLocks noGrp="1"/>
          </p:cNvSpPr>
          <p:nvPr>
            <p:ph type="body" sz="quarter" idx="28" hasCustomPrompt="1"/>
          </p:nvPr>
        </p:nvSpPr>
        <p:spPr>
          <a:xfrm>
            <a:off x="3813048" y="220745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rtl="0"/>
            <a:r>
              <a:rPr lang="en-GB" noProof="0"/>
              <a:t>Section Header</a:t>
            </a:r>
          </a:p>
        </p:txBody>
      </p:sp>
      <p:sp>
        <p:nvSpPr>
          <p:cNvPr id="24" name="Text Placeholder 9">
            <a:extLst>
              <a:ext uri="{FF2B5EF4-FFF2-40B4-BE49-F238E27FC236}">
                <a16:creationId xmlns:a16="http://schemas.microsoft.com/office/drawing/2014/main" id="{4ADD189D-5EFF-456A-9AEB-E8DB34527420}"/>
              </a:ext>
            </a:extLst>
          </p:cNvPr>
          <p:cNvSpPr>
            <a:spLocks noGrp="1"/>
          </p:cNvSpPr>
          <p:nvPr>
            <p:ph type="body" sz="quarter" idx="37" hasCustomPrompt="1"/>
          </p:nvPr>
        </p:nvSpPr>
        <p:spPr>
          <a:xfrm>
            <a:off x="3813048" y="355960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rtl="0"/>
            <a:r>
              <a:rPr lang="en-GB" noProof="0"/>
              <a:t>Section Header</a:t>
            </a:r>
          </a:p>
        </p:txBody>
      </p:sp>
      <p:sp>
        <p:nvSpPr>
          <p:cNvPr id="29" name="Text Placeholder 9">
            <a:extLst>
              <a:ext uri="{FF2B5EF4-FFF2-40B4-BE49-F238E27FC236}">
                <a16:creationId xmlns:a16="http://schemas.microsoft.com/office/drawing/2014/main" id="{53862BA6-E42C-4C58-871B-8705122D6689}"/>
              </a:ext>
            </a:extLst>
          </p:cNvPr>
          <p:cNvSpPr>
            <a:spLocks noGrp="1"/>
          </p:cNvSpPr>
          <p:nvPr>
            <p:ph type="body" sz="quarter" idx="40" hasCustomPrompt="1"/>
          </p:nvPr>
        </p:nvSpPr>
        <p:spPr>
          <a:xfrm>
            <a:off x="3813048" y="4905756"/>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rtl="0"/>
            <a:r>
              <a:rPr lang="en-GB" noProof="0"/>
              <a:t>Section Header</a:t>
            </a:r>
          </a:p>
        </p:txBody>
      </p:sp>
      <p:sp>
        <p:nvSpPr>
          <p:cNvPr id="19" name="Content Placeholder 3">
            <a:extLst>
              <a:ext uri="{FF2B5EF4-FFF2-40B4-BE49-F238E27FC236}">
                <a16:creationId xmlns:a16="http://schemas.microsoft.com/office/drawing/2014/main" id="{B1F9D630-F36F-43B5-B6A8-62245E084CAB}"/>
              </a:ext>
            </a:extLst>
          </p:cNvPr>
          <p:cNvSpPr>
            <a:spLocks noGrp="1"/>
          </p:cNvSpPr>
          <p:nvPr>
            <p:ph sz="half" idx="2" hasCustomPrompt="1"/>
          </p:nvPr>
        </p:nvSpPr>
        <p:spPr>
          <a:xfrm>
            <a:off x="7470648" y="2207455"/>
            <a:ext cx="3657600" cy="1097280"/>
          </a:xfrm>
          <a:solidFill>
            <a:schemeClr val="accent3">
              <a:alpha val="50000"/>
            </a:schemeClr>
          </a:solidFill>
          <a:ln>
            <a:solidFill>
              <a:schemeClr val="accent3">
                <a:alpha val="50000"/>
              </a:schemeClr>
            </a:solidFill>
          </a:ln>
        </p:spPr>
        <p:txBody>
          <a:bodyPr rtlCol="0"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rtl="0"/>
            <a:r>
              <a:rPr lang="en-GB" noProof="0"/>
              <a:t>Section Description</a:t>
            </a:r>
          </a:p>
        </p:txBody>
      </p:sp>
      <p:sp>
        <p:nvSpPr>
          <p:cNvPr id="27" name="Content Placeholder 3">
            <a:extLst>
              <a:ext uri="{FF2B5EF4-FFF2-40B4-BE49-F238E27FC236}">
                <a16:creationId xmlns:a16="http://schemas.microsoft.com/office/drawing/2014/main" id="{C670C5D6-AD2E-415C-BAFE-A8239C15159E}"/>
              </a:ext>
            </a:extLst>
          </p:cNvPr>
          <p:cNvSpPr>
            <a:spLocks noGrp="1"/>
          </p:cNvSpPr>
          <p:nvPr>
            <p:ph sz="half" idx="38" hasCustomPrompt="1"/>
          </p:nvPr>
        </p:nvSpPr>
        <p:spPr>
          <a:xfrm>
            <a:off x="7470648" y="3559605"/>
            <a:ext cx="3657600" cy="1097280"/>
          </a:xfrm>
          <a:solidFill>
            <a:schemeClr val="accent3">
              <a:alpha val="50000"/>
            </a:schemeClr>
          </a:solidFill>
          <a:ln>
            <a:solidFill>
              <a:schemeClr val="accent3">
                <a:alpha val="50000"/>
              </a:schemeClr>
            </a:solidFill>
          </a:ln>
        </p:spPr>
        <p:txBody>
          <a:bodyPr rtlCol="0"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rtl="0"/>
            <a:r>
              <a:rPr lang="en-GB" noProof="0"/>
              <a:t>Section Description</a:t>
            </a:r>
          </a:p>
        </p:txBody>
      </p:sp>
      <p:sp>
        <p:nvSpPr>
          <p:cNvPr id="30" name="Content Placeholder 3">
            <a:extLst>
              <a:ext uri="{FF2B5EF4-FFF2-40B4-BE49-F238E27FC236}">
                <a16:creationId xmlns:a16="http://schemas.microsoft.com/office/drawing/2014/main" id="{26DDBF97-B5FA-415C-9E0D-A4A556C40805}"/>
              </a:ext>
            </a:extLst>
          </p:cNvPr>
          <p:cNvSpPr>
            <a:spLocks noGrp="1"/>
          </p:cNvSpPr>
          <p:nvPr>
            <p:ph sz="half" idx="41" hasCustomPrompt="1"/>
          </p:nvPr>
        </p:nvSpPr>
        <p:spPr>
          <a:xfrm>
            <a:off x="7470648" y="4905756"/>
            <a:ext cx="3657600" cy="1097280"/>
          </a:xfrm>
          <a:solidFill>
            <a:schemeClr val="accent3">
              <a:alpha val="50000"/>
            </a:schemeClr>
          </a:solidFill>
          <a:ln>
            <a:solidFill>
              <a:schemeClr val="accent3">
                <a:alpha val="50000"/>
              </a:schemeClr>
            </a:solidFill>
          </a:ln>
        </p:spPr>
        <p:txBody>
          <a:bodyPr rtlCol="0"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rtl="0"/>
            <a:r>
              <a:rPr lang="en-GB" noProof="0"/>
              <a:t>Section Description</a:t>
            </a:r>
          </a:p>
        </p:txBody>
      </p:sp>
      <p:sp>
        <p:nvSpPr>
          <p:cNvPr id="17" name="Date Placeholder 1">
            <a:extLst>
              <a:ext uri="{FF2B5EF4-FFF2-40B4-BE49-F238E27FC236}">
                <a16:creationId xmlns:a16="http://schemas.microsoft.com/office/drawing/2014/main" id="{8408DD66-4FD2-41B2-AD2E-24ADA0398198}"/>
              </a:ext>
            </a:extLst>
          </p:cNvPr>
          <p:cNvSpPr>
            <a:spLocks noGrp="1"/>
          </p:cNvSpPr>
          <p:nvPr>
            <p:ph type="dt" sz="half" idx="43"/>
          </p:nvPr>
        </p:nvSpPr>
        <p:spPr>
          <a:xfrm>
            <a:off x="838200" y="6356350"/>
            <a:ext cx="2743200" cy="365125"/>
          </a:xfrm>
        </p:spPr>
        <p:txBody>
          <a:bodyPr rtlCol="0"/>
          <a:lstStyle/>
          <a:p>
            <a:pPr rtl="0"/>
            <a:r>
              <a:rPr lang="en-GB" noProof="0"/>
              <a:t>20XX</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n-GB" noProof="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321540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en-US" noProof="0"/>
              <a:t>Click to edit Master title style</a:t>
            </a:r>
            <a:endParaRPr lang="en-GB" noProof="0"/>
          </a:p>
        </p:txBody>
      </p:sp>
      <p:sp>
        <p:nvSpPr>
          <p:cNvPr id="10" name="Text Placeholder 5">
            <a:extLst>
              <a:ext uri="{FF2B5EF4-FFF2-40B4-BE49-F238E27FC236}">
                <a16:creationId xmlns:a16="http://schemas.microsoft.com/office/drawing/2014/main" id="{6CD52AD9-4495-432B-B01C-26AAF0EAA89F}"/>
              </a:ext>
            </a:extLst>
          </p:cNvPr>
          <p:cNvSpPr>
            <a:spLocks noGrp="1"/>
          </p:cNvSpPr>
          <p:nvPr>
            <p:ph type="body" sz="quarter" idx="12" hasCustomPrompt="1"/>
          </p:nvPr>
        </p:nvSpPr>
        <p:spPr>
          <a:xfrm>
            <a:off x="4992992" y="2232908"/>
            <a:ext cx="2194560" cy="274320"/>
          </a:xfrm>
        </p:spPr>
        <p:txBody>
          <a:bodyPr rtlCol="0">
            <a:noAutofit/>
          </a:bodyPr>
          <a:lstStyle>
            <a:lvl1pPr marL="0" indent="0" algn="ctr">
              <a:buFont typeface="Arial" panose="020B0604020202020204" pitchFamily="34" charset="0"/>
              <a:buNone/>
              <a:defRPr sz="1200" b="1">
                <a:solidFill>
                  <a:schemeClr val="accent4"/>
                </a:solidFill>
              </a:defRPr>
            </a:lvl1pPr>
          </a:lstStyle>
          <a:p>
            <a:pPr lvl="0" rtl="0"/>
            <a:r>
              <a:rPr lang="en-GB" noProof="0"/>
              <a:t>QUADRANT TITLE</a:t>
            </a:r>
          </a:p>
        </p:txBody>
      </p:sp>
      <p:sp>
        <p:nvSpPr>
          <p:cNvPr id="12" name="Text Placeholder 5">
            <a:extLst>
              <a:ext uri="{FF2B5EF4-FFF2-40B4-BE49-F238E27FC236}">
                <a16:creationId xmlns:a16="http://schemas.microsoft.com/office/drawing/2014/main" id="{AF9EB7E7-72B3-4FD3-B153-815A53CB1B7D}"/>
              </a:ext>
            </a:extLst>
          </p:cNvPr>
          <p:cNvSpPr>
            <a:spLocks noGrp="1"/>
          </p:cNvSpPr>
          <p:nvPr>
            <p:ph type="body" sz="quarter" idx="14" hasCustomPrompt="1"/>
          </p:nvPr>
        </p:nvSpPr>
        <p:spPr>
          <a:xfrm>
            <a:off x="708728" y="3494402"/>
            <a:ext cx="2194560" cy="274320"/>
          </a:xfrm>
        </p:spPr>
        <p:txBody>
          <a:bodyPr rtlCol="0">
            <a:noAutofit/>
          </a:bodyPr>
          <a:lstStyle>
            <a:lvl1pPr marL="0" indent="0" algn="l">
              <a:buFont typeface="Arial" panose="020B0604020202020204" pitchFamily="34" charset="0"/>
              <a:buNone/>
              <a:defRPr sz="1200" b="1">
                <a:solidFill>
                  <a:schemeClr val="accent4"/>
                </a:solidFill>
              </a:defRPr>
            </a:lvl1pPr>
          </a:lstStyle>
          <a:p>
            <a:pPr lvl="0" rtl="0"/>
            <a:r>
              <a:rPr lang="en-GB" noProof="0"/>
              <a:t>QUADRANT TITLE</a:t>
            </a:r>
          </a:p>
        </p:txBody>
      </p:sp>
      <p:sp>
        <p:nvSpPr>
          <p:cNvPr id="13" name="Text Placeholder 5">
            <a:extLst>
              <a:ext uri="{FF2B5EF4-FFF2-40B4-BE49-F238E27FC236}">
                <a16:creationId xmlns:a16="http://schemas.microsoft.com/office/drawing/2014/main" id="{139AE34A-A4BE-43AA-9A69-9A18D5FC53D8}"/>
              </a:ext>
            </a:extLst>
          </p:cNvPr>
          <p:cNvSpPr>
            <a:spLocks noGrp="1"/>
          </p:cNvSpPr>
          <p:nvPr>
            <p:ph type="body" sz="quarter" idx="15" hasCustomPrompt="1"/>
          </p:nvPr>
        </p:nvSpPr>
        <p:spPr>
          <a:xfrm>
            <a:off x="9310732" y="3494402"/>
            <a:ext cx="2194560" cy="274320"/>
          </a:xfrm>
        </p:spPr>
        <p:txBody>
          <a:bodyPr rtlCol="0">
            <a:noAutofit/>
          </a:bodyPr>
          <a:lstStyle>
            <a:lvl1pPr marL="0" indent="0" algn="r">
              <a:buFont typeface="Arial" panose="020B0604020202020204" pitchFamily="34" charset="0"/>
              <a:buNone/>
              <a:defRPr sz="1200" b="1">
                <a:solidFill>
                  <a:schemeClr val="accent4"/>
                </a:solidFill>
              </a:defRPr>
            </a:lvl1pPr>
          </a:lstStyle>
          <a:p>
            <a:pPr lvl="0" rtl="0"/>
            <a:r>
              <a:rPr lang="en-GB" noProof="0"/>
              <a:t>QUADRANT TITLE</a:t>
            </a:r>
          </a:p>
        </p:txBody>
      </p:sp>
      <p:sp>
        <p:nvSpPr>
          <p:cNvPr id="11" name="Text Placeholder 5">
            <a:extLst>
              <a:ext uri="{FF2B5EF4-FFF2-40B4-BE49-F238E27FC236}">
                <a16:creationId xmlns:a16="http://schemas.microsoft.com/office/drawing/2014/main" id="{23E8F54F-C5BD-4FE6-BB69-FEC69BC0FDDD}"/>
              </a:ext>
            </a:extLst>
          </p:cNvPr>
          <p:cNvSpPr>
            <a:spLocks noGrp="1"/>
          </p:cNvSpPr>
          <p:nvPr>
            <p:ph type="body" sz="quarter" idx="13" hasCustomPrompt="1"/>
          </p:nvPr>
        </p:nvSpPr>
        <p:spPr>
          <a:xfrm>
            <a:off x="4992992" y="5287722"/>
            <a:ext cx="2194560" cy="274320"/>
          </a:xfrm>
        </p:spPr>
        <p:txBody>
          <a:bodyPr rtlCol="0">
            <a:noAutofit/>
          </a:bodyPr>
          <a:lstStyle>
            <a:lvl1pPr marL="0" indent="0" algn="ctr">
              <a:buFont typeface="Arial" panose="020B0604020202020204" pitchFamily="34" charset="0"/>
              <a:buNone/>
              <a:defRPr sz="1200" b="1">
                <a:solidFill>
                  <a:schemeClr val="accent4"/>
                </a:solidFill>
              </a:defRPr>
            </a:lvl1pPr>
          </a:lstStyle>
          <a:p>
            <a:pPr lvl="0" rtl="0"/>
            <a:r>
              <a:rPr lang="en-GB" noProof="0"/>
              <a:t>QUADRANT TITLE</a:t>
            </a:r>
          </a:p>
        </p:txBody>
      </p:sp>
      <p:grpSp>
        <p:nvGrpSpPr>
          <p:cNvPr id="3" name="Group 2">
            <a:extLst>
              <a:ext uri="{FF2B5EF4-FFF2-40B4-BE49-F238E27FC236}">
                <a16:creationId xmlns:a16="http://schemas.microsoft.com/office/drawing/2014/main" id="{37F7357E-EB66-4B24-BD83-CDF02BFEB8AD}"/>
              </a:ext>
              <a:ext uri="{C183D7F6-B498-43B3-948B-1728B52AA6E4}">
                <adec:decorative xmlns:adec="http://schemas.microsoft.com/office/drawing/2017/decorative" val="1"/>
              </a:ext>
            </a:extLst>
          </p:cNvPr>
          <p:cNvGrpSpPr/>
          <p:nvPr userDrawn="1"/>
        </p:nvGrpSpPr>
        <p:grpSpPr>
          <a:xfrm>
            <a:off x="767923" y="2586939"/>
            <a:ext cx="10677317" cy="2637195"/>
            <a:chOff x="767923" y="2586939"/>
            <a:chExt cx="10677317" cy="2637195"/>
          </a:xfrm>
        </p:grpSpPr>
        <p:sp>
          <p:nvSpPr>
            <p:cNvPr id="26" name="Freeform: Shape 25">
              <a:extLst>
                <a:ext uri="{FF2B5EF4-FFF2-40B4-BE49-F238E27FC236}">
                  <a16:creationId xmlns:a16="http://schemas.microsoft.com/office/drawing/2014/main" id="{E5CC96AF-1ECA-45C5-A903-6341850289F9}"/>
                </a:ext>
              </a:extLst>
            </p:cNvPr>
            <p:cNvSpPr/>
            <p:nvPr userDrawn="1"/>
          </p:nvSpPr>
          <p:spPr>
            <a:xfrm>
              <a:off x="6098501" y="2586991"/>
              <a:ext cx="46095" cy="1231565"/>
            </a:xfrm>
            <a:custGeom>
              <a:avLst/>
              <a:gdLst>
                <a:gd name="connsiteX0" fmla="*/ 375 w 46095"/>
                <a:gd name="connsiteY0" fmla="*/ 0 h 1231565"/>
                <a:gd name="connsiteX1" fmla="*/ 46095 w 46095"/>
                <a:gd name="connsiteY1" fmla="*/ 114776 h 1231565"/>
                <a:gd name="connsiteX2" fmla="*/ 46095 w 46095"/>
                <a:gd name="connsiteY2" fmla="*/ 1231565 h 1231565"/>
                <a:gd name="connsiteX3" fmla="*/ 0 w 46095"/>
                <a:gd name="connsiteY3" fmla="*/ 1231565 h 1231565"/>
                <a:gd name="connsiteX4" fmla="*/ 0 w 46095"/>
                <a:gd name="connsiteY4" fmla="*/ 942 h 1231565"/>
                <a:gd name="connsiteX5" fmla="*/ 375 w 46095"/>
                <a:gd name="connsiteY5" fmla="*/ 0 h 123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 h="1231565">
                  <a:moveTo>
                    <a:pt x="375" y="0"/>
                  </a:moveTo>
                  <a:lnTo>
                    <a:pt x="46095" y="114776"/>
                  </a:lnTo>
                  <a:lnTo>
                    <a:pt x="46095" y="1231565"/>
                  </a:lnTo>
                  <a:lnTo>
                    <a:pt x="0" y="1231565"/>
                  </a:lnTo>
                  <a:lnTo>
                    <a:pt x="0" y="942"/>
                  </a:lnTo>
                  <a:lnTo>
                    <a:pt x="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5" name="Freeform: Shape 24">
              <a:extLst>
                <a:ext uri="{FF2B5EF4-FFF2-40B4-BE49-F238E27FC236}">
                  <a16:creationId xmlns:a16="http://schemas.microsoft.com/office/drawing/2014/main" id="{07574821-21A4-483A-9824-B9CB9EC4B770}"/>
                </a:ext>
              </a:extLst>
            </p:cNvPr>
            <p:cNvSpPr/>
            <p:nvPr userDrawn="1"/>
          </p:nvSpPr>
          <p:spPr>
            <a:xfrm>
              <a:off x="6053156" y="3818555"/>
              <a:ext cx="45345" cy="97190"/>
            </a:xfrm>
            <a:custGeom>
              <a:avLst/>
              <a:gdLst>
                <a:gd name="connsiteX0" fmla="*/ 0 w 45345"/>
                <a:gd name="connsiteY0" fmla="*/ 0 h 97190"/>
                <a:gd name="connsiteX1" fmla="*/ 45345 w 45345"/>
                <a:gd name="connsiteY1" fmla="*/ 0 h 97190"/>
                <a:gd name="connsiteX2" fmla="*/ 45345 w 45345"/>
                <a:gd name="connsiteY2" fmla="*/ 97190 h 97190"/>
                <a:gd name="connsiteX3" fmla="*/ 0 w 45345"/>
                <a:gd name="connsiteY3" fmla="*/ 97190 h 97190"/>
                <a:gd name="connsiteX4" fmla="*/ 0 w 45345"/>
                <a:gd name="connsiteY4" fmla="*/ 0 h 9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5" h="97190">
                  <a:moveTo>
                    <a:pt x="0" y="0"/>
                  </a:moveTo>
                  <a:lnTo>
                    <a:pt x="45345" y="0"/>
                  </a:lnTo>
                  <a:lnTo>
                    <a:pt x="45345" y="97190"/>
                  </a:lnTo>
                  <a:lnTo>
                    <a:pt x="0" y="9719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2" name="Freeform: Shape 21">
              <a:extLst>
                <a:ext uri="{FF2B5EF4-FFF2-40B4-BE49-F238E27FC236}">
                  <a16:creationId xmlns:a16="http://schemas.microsoft.com/office/drawing/2014/main" id="{F8C191E1-94CD-4DEF-9125-7E667370926A}"/>
                </a:ext>
              </a:extLst>
            </p:cNvPr>
            <p:cNvSpPr/>
            <p:nvPr userDrawn="1"/>
          </p:nvSpPr>
          <p:spPr>
            <a:xfrm>
              <a:off x="6098500" y="2586939"/>
              <a:ext cx="111238" cy="1231616"/>
            </a:xfrm>
            <a:custGeom>
              <a:avLst/>
              <a:gdLst>
                <a:gd name="connsiteX0" fmla="*/ 0 w 111238"/>
                <a:gd name="connsiteY0" fmla="*/ 0 h 1231616"/>
                <a:gd name="connsiteX1" fmla="*/ 111238 w 111238"/>
                <a:gd name="connsiteY1" fmla="*/ 0 h 1231616"/>
                <a:gd name="connsiteX2" fmla="*/ 111238 w 111238"/>
                <a:gd name="connsiteY2" fmla="*/ 1231616 h 1231616"/>
                <a:gd name="connsiteX3" fmla="*/ 46095 w 111238"/>
                <a:gd name="connsiteY3" fmla="*/ 1231616 h 1231616"/>
                <a:gd name="connsiteX4" fmla="*/ 46095 w 111238"/>
                <a:gd name="connsiteY4" fmla="*/ 114827 h 1231616"/>
                <a:gd name="connsiteX5" fmla="*/ 375 w 111238"/>
                <a:gd name="connsiteY5" fmla="*/ 51 h 1231616"/>
                <a:gd name="connsiteX6" fmla="*/ 0 w 111238"/>
                <a:gd name="connsiteY6" fmla="*/ 993 h 1231616"/>
                <a:gd name="connsiteX7" fmla="*/ 0 w 111238"/>
                <a:gd name="connsiteY7" fmla="*/ 0 h 123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38" h="1231616">
                  <a:moveTo>
                    <a:pt x="0" y="0"/>
                  </a:moveTo>
                  <a:lnTo>
                    <a:pt x="111238" y="0"/>
                  </a:lnTo>
                  <a:lnTo>
                    <a:pt x="111238" y="1231616"/>
                  </a:lnTo>
                  <a:lnTo>
                    <a:pt x="46095" y="1231616"/>
                  </a:lnTo>
                  <a:lnTo>
                    <a:pt x="46095" y="114827"/>
                  </a:lnTo>
                  <a:lnTo>
                    <a:pt x="375" y="51"/>
                  </a:lnTo>
                  <a:lnTo>
                    <a:pt x="0" y="9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1" name="Rectangle 20">
              <a:extLst>
                <a:ext uri="{FF2B5EF4-FFF2-40B4-BE49-F238E27FC236}">
                  <a16:creationId xmlns:a16="http://schemas.microsoft.com/office/drawing/2014/main" id="{7E6DEF02-ADC5-487F-AA38-28AE410EBEB1}"/>
                </a:ext>
              </a:extLst>
            </p:cNvPr>
            <p:cNvSpPr/>
            <p:nvPr userDrawn="1"/>
          </p:nvSpPr>
          <p:spPr>
            <a:xfrm>
              <a:off x="6053156" y="2587933"/>
              <a:ext cx="36576" cy="12620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0" name="Rectangle 19">
              <a:extLst>
                <a:ext uri="{FF2B5EF4-FFF2-40B4-BE49-F238E27FC236}">
                  <a16:creationId xmlns:a16="http://schemas.microsoft.com/office/drawing/2014/main" id="{7F5BD053-8127-4207-8BB6-88934D1FE4A5}"/>
                </a:ext>
              </a:extLst>
            </p:cNvPr>
            <p:cNvSpPr/>
            <p:nvPr userDrawn="1"/>
          </p:nvSpPr>
          <p:spPr>
            <a:xfrm>
              <a:off x="767923" y="3818556"/>
              <a:ext cx="5349240"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8" name="Rectangle 17">
              <a:extLst>
                <a:ext uri="{FF2B5EF4-FFF2-40B4-BE49-F238E27FC236}">
                  <a16:creationId xmlns:a16="http://schemas.microsoft.com/office/drawing/2014/main" id="{06CFD50B-0B31-48EB-8D44-673C8CEC29B7}"/>
                </a:ext>
              </a:extLst>
            </p:cNvPr>
            <p:cNvSpPr/>
            <p:nvPr userDrawn="1"/>
          </p:nvSpPr>
          <p:spPr>
            <a:xfrm>
              <a:off x="6117163" y="3818554"/>
              <a:ext cx="5328077"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7" name="Rectangle 16">
              <a:extLst>
                <a:ext uri="{FF2B5EF4-FFF2-40B4-BE49-F238E27FC236}">
                  <a16:creationId xmlns:a16="http://schemas.microsoft.com/office/drawing/2014/main" id="{3C715010-62CF-4E58-992F-47427FCB0C02}"/>
                </a:ext>
              </a:extLst>
            </p:cNvPr>
            <p:cNvSpPr/>
            <p:nvPr userDrawn="1"/>
          </p:nvSpPr>
          <p:spPr>
            <a:xfrm>
              <a:off x="6053155" y="3852534"/>
              <a:ext cx="36576" cy="13716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sp>
        <p:nvSpPr>
          <p:cNvPr id="27" name="Date Placeholder 1">
            <a:extLst>
              <a:ext uri="{FF2B5EF4-FFF2-40B4-BE49-F238E27FC236}">
                <a16:creationId xmlns:a16="http://schemas.microsoft.com/office/drawing/2014/main" id="{17311117-A0EF-438B-BF68-75DF09D85045}"/>
              </a:ext>
            </a:extLst>
          </p:cNvPr>
          <p:cNvSpPr>
            <a:spLocks noGrp="1"/>
          </p:cNvSpPr>
          <p:nvPr>
            <p:ph type="dt" sz="half" idx="16"/>
          </p:nvPr>
        </p:nvSpPr>
        <p:spPr>
          <a:xfrm>
            <a:off x="838200" y="6356350"/>
            <a:ext cx="2743200" cy="365125"/>
          </a:xfrm>
        </p:spPr>
        <p:txBody>
          <a:bodyPr rtlCol="0"/>
          <a:lstStyle/>
          <a:p>
            <a:pPr rtl="0"/>
            <a:r>
              <a:rPr lang="en-GB" noProof="0"/>
              <a:t>20XX</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n-GB" noProof="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427803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30017-9814-3E21-B9D1-03F713FB92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5EA9300-5917-039E-1915-EF70BD49FF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B4D51-96FD-0D0F-5878-4333F8C67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383794-098D-1F02-619A-88FD90E18FDC}"/>
              </a:ext>
            </a:extLst>
          </p:cNvPr>
          <p:cNvSpPr>
            <a:spLocks noGrp="1"/>
          </p:cNvSpPr>
          <p:nvPr>
            <p:ph type="dt" sz="half" idx="10"/>
          </p:nvPr>
        </p:nvSpPr>
        <p:spPr/>
        <p:txBody>
          <a:bodyPr/>
          <a:lstStyle/>
          <a:p>
            <a:fld id="{39C8AA89-6741-A14D-8F37-A3012A52967C}" type="datetimeFigureOut">
              <a:rPr lang="en-US" smtClean="0"/>
              <a:t>5/20/2026</a:t>
            </a:fld>
            <a:endParaRPr lang="en-US"/>
          </a:p>
        </p:txBody>
      </p:sp>
      <p:sp>
        <p:nvSpPr>
          <p:cNvPr id="6" name="Footer Placeholder 5">
            <a:extLst>
              <a:ext uri="{FF2B5EF4-FFF2-40B4-BE49-F238E27FC236}">
                <a16:creationId xmlns:a16="http://schemas.microsoft.com/office/drawing/2014/main" id="{7DDBD648-22A9-C114-3D3B-65963EEAEE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8C5D8-5550-47FF-F380-76C4C6B64EB1}"/>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3994231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a:xfrm>
            <a:off x="838200" y="365125"/>
            <a:ext cx="10515600" cy="1059924"/>
          </a:xfrm>
        </p:spPr>
        <p:txBody>
          <a:bodyPr bIns="91440" rtlCol="0" anchor="b"/>
          <a:lstStyle>
            <a:lvl1pPr algn="ctr">
              <a:defRPr>
                <a:solidFill>
                  <a:schemeClr val="tx1">
                    <a:lumMod val="50000"/>
                    <a:lumOff val="50000"/>
                  </a:schemeClr>
                </a:solidFill>
              </a:defRPr>
            </a:lvl1pPr>
          </a:lstStyle>
          <a:p>
            <a:pPr rtl="0"/>
            <a:r>
              <a:rPr lang="en-US" noProof="0"/>
              <a:t>Click to edit Master title style</a:t>
            </a:r>
            <a:endParaRPr lang="en-GB" noProof="0"/>
          </a:p>
        </p:txBody>
      </p:sp>
      <p:sp>
        <p:nvSpPr>
          <p:cNvPr id="13" name="Text Placeholder 2">
            <a:extLst>
              <a:ext uri="{FF2B5EF4-FFF2-40B4-BE49-F238E27FC236}">
                <a16:creationId xmlns:a16="http://schemas.microsoft.com/office/drawing/2014/main" id="{8FDD847D-284F-43B9-91A9-0A2AE4977EE1}"/>
              </a:ext>
            </a:extLst>
          </p:cNvPr>
          <p:cNvSpPr>
            <a:spLocks noGrp="1"/>
          </p:cNvSpPr>
          <p:nvPr>
            <p:ph type="body" idx="1"/>
          </p:nvPr>
        </p:nvSpPr>
        <p:spPr>
          <a:xfrm>
            <a:off x="831850" y="1426525"/>
            <a:ext cx="10515600" cy="457200"/>
          </a:xfrm>
        </p:spPr>
        <p:txBody>
          <a:bodyPr rtlCol="0">
            <a:normAutofit/>
          </a:bodyPr>
          <a:lstStyle>
            <a:lvl1pPr marL="0" indent="0" algn="ctr">
              <a:buNone/>
              <a:defRPr sz="20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097280" y="2458260"/>
            <a:ext cx="3200400" cy="731520"/>
          </a:xfrm>
          <a:solidFill>
            <a:schemeClr val="accent2"/>
          </a:solidFill>
        </p:spPr>
        <p:txBody>
          <a:bodyPr rtlCol="0" anchor="ctr" anchorCtr="1">
            <a:normAutofit/>
          </a:bodyPr>
          <a:lstStyle>
            <a:lvl1pPr marL="0" indent="0" algn="ctr">
              <a:buNone/>
              <a:defRPr sz="2000" b="0">
                <a:solidFill>
                  <a:schemeClr val="tx1"/>
                </a:solidFill>
                <a:latin typeface="+mj-lt"/>
              </a:defRPr>
            </a:lvl1pPr>
          </a:lstStyle>
          <a:p>
            <a:pPr lvl="0" rtl="0"/>
            <a:r>
              <a:rPr lang="en-GB" noProof="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3191256"/>
            <a:ext cx="3200400" cy="2465883"/>
          </a:xfrm>
          <a:noFill/>
          <a:ln>
            <a:solidFill>
              <a:schemeClr val="accent2"/>
            </a:solidFill>
          </a:ln>
        </p:spPr>
        <p:txBody>
          <a:bodyPr lIns="182880" tIns="91440" rIns="182880" rtlCol="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rtl="0"/>
            <a:r>
              <a:rPr lang="en-GB" noProof="0"/>
              <a:t>Click to add text</a:t>
            </a:r>
          </a:p>
        </p:txBody>
      </p:sp>
      <p:sp>
        <p:nvSpPr>
          <p:cNvPr id="16" name="Text Placeholder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625274" y="2458260"/>
            <a:ext cx="3200400" cy="731520"/>
          </a:xfrm>
          <a:solidFill>
            <a:schemeClr val="accent2"/>
          </a:solidFill>
        </p:spPr>
        <p:txBody>
          <a:bodyPr rtlCol="0" anchor="ctr" anchorCtr="1">
            <a:normAutofit/>
          </a:bodyPr>
          <a:lstStyle>
            <a:lvl1pPr marL="0" indent="0" algn="ctr">
              <a:buNone/>
              <a:defRPr sz="2000" b="0">
                <a:solidFill>
                  <a:schemeClr val="tx1"/>
                </a:solidFill>
                <a:latin typeface="+mj-lt"/>
              </a:defRPr>
            </a:lvl1pPr>
          </a:lstStyle>
          <a:p>
            <a:pPr lvl="0" rtl="0"/>
            <a:r>
              <a:rPr lang="en-GB" noProof="0"/>
              <a:t>Click to add subtitle</a:t>
            </a:r>
          </a:p>
        </p:txBody>
      </p:sp>
      <p:sp>
        <p:nvSpPr>
          <p:cNvPr id="18" name="Text Placeholder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626864" y="3191256"/>
            <a:ext cx="3200400" cy="2465883"/>
          </a:xfrm>
          <a:noFill/>
          <a:ln>
            <a:solidFill>
              <a:schemeClr val="accent2"/>
            </a:solidFill>
          </a:ln>
        </p:spPr>
        <p:txBody>
          <a:bodyPr lIns="182880" tIns="182880" rIns="182880" rtlCol="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rtl="0"/>
            <a:r>
              <a:rPr lang="en-GB" noProof="0"/>
              <a:t>Click to add text</a:t>
            </a:r>
          </a:p>
        </p:txBody>
      </p:sp>
      <p:sp>
        <p:nvSpPr>
          <p:cNvPr id="20" name="Text Placeholder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53269" y="2458260"/>
            <a:ext cx="3200400" cy="731520"/>
          </a:xfrm>
          <a:solidFill>
            <a:schemeClr val="accent2"/>
          </a:solidFill>
        </p:spPr>
        <p:txBody>
          <a:bodyPr rtlCol="0" anchor="ctr" anchorCtr="1">
            <a:normAutofit/>
          </a:bodyPr>
          <a:lstStyle>
            <a:lvl1pPr marL="0" indent="0" algn="ctr">
              <a:buNone/>
              <a:defRPr sz="2000" b="0">
                <a:solidFill>
                  <a:schemeClr val="tx1"/>
                </a:solidFill>
                <a:latin typeface="+mj-lt"/>
              </a:defRPr>
            </a:lvl1pPr>
          </a:lstStyle>
          <a:p>
            <a:pPr lvl="0" rtl="0"/>
            <a:r>
              <a:rPr lang="en-GB" noProof="0"/>
              <a:t>Click to add subtitle</a:t>
            </a:r>
          </a:p>
        </p:txBody>
      </p:sp>
      <p:sp>
        <p:nvSpPr>
          <p:cNvPr id="21" name="Text Placeholder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156448" y="3191256"/>
            <a:ext cx="3200400" cy="2465883"/>
          </a:xfrm>
          <a:noFill/>
          <a:ln>
            <a:solidFill>
              <a:schemeClr val="accent2"/>
            </a:solidFill>
          </a:ln>
        </p:spPr>
        <p:txBody>
          <a:bodyPr lIns="182880" tIns="182880" rIns="182880" rtlCol="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rtl="0"/>
            <a:r>
              <a:rPr lang="en-GB" noProof="0"/>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p>
            <a:pPr rtl="0"/>
            <a:r>
              <a:rPr lang="en-GB" noProof="0"/>
              <a:t>Pitch deck title</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9158638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r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365125"/>
            <a:ext cx="10515600" cy="1325563"/>
          </a:xfrm>
        </p:spPr>
        <p:txBody>
          <a:bodyPr rtlCol="0"/>
          <a:lstStyle>
            <a:lvl1pPr algn="ctr">
              <a:defRPr/>
            </a:lvl1pPr>
          </a:lstStyle>
          <a:p>
            <a:pPr rtl="0"/>
            <a:r>
              <a:rPr lang="en-US" noProof="0"/>
              <a:t>Click to edit Master title style</a:t>
            </a:r>
            <a:endParaRPr lang="en-GB" noProof="0"/>
          </a:p>
        </p:txBody>
      </p:sp>
      <p:sp>
        <p:nvSpPr>
          <p:cNvPr id="10" name="Text Placeholder 2">
            <a:extLst>
              <a:ext uri="{FF2B5EF4-FFF2-40B4-BE49-F238E27FC236}">
                <a16:creationId xmlns:a16="http://schemas.microsoft.com/office/drawing/2014/main" id="{0DD8E1C1-2F29-4EF8-B7B9-75E2DC5049C7}"/>
              </a:ext>
            </a:extLst>
          </p:cNvPr>
          <p:cNvSpPr>
            <a:spLocks noGrp="1"/>
          </p:cNvSpPr>
          <p:nvPr>
            <p:ph type="body" idx="13"/>
          </p:nvPr>
        </p:nvSpPr>
        <p:spPr>
          <a:xfrm>
            <a:off x="831850" y="1426525"/>
            <a:ext cx="10515600" cy="457200"/>
          </a:xfrm>
        </p:spPr>
        <p:txBody>
          <a:bodyPr rtlCol="0">
            <a:normAutofit/>
          </a:bodyPr>
          <a:lstStyle>
            <a:lvl1pPr marL="0" indent="0" algn="ct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706438" y="2071688"/>
            <a:ext cx="5029200" cy="457200"/>
          </a:xfrm>
        </p:spPr>
        <p:txBody>
          <a:bodyPr rtlCol="0"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706438" y="2641555"/>
            <a:ext cx="5029200" cy="3474720"/>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467475" y="2071688"/>
            <a:ext cx="5029200" cy="457200"/>
          </a:xfrm>
        </p:spPr>
        <p:txBody>
          <a:bodyPr rtlCol="0"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467475" y="2641555"/>
            <a:ext cx="5029200" cy="3474720"/>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p>
            <a:pPr rtl="0"/>
            <a:r>
              <a:rPr lang="en-GB" noProof="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p>
            <a:pPr rtl="0"/>
            <a:r>
              <a:rPr lang="en-GB" noProof="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6926302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en-US" noProof="0"/>
              <a:t>Click to edit Master title style</a:t>
            </a:r>
            <a:endParaRPr lang="en-GB" noProof="0"/>
          </a:p>
        </p:txBody>
      </p:sp>
      <p:sp>
        <p:nvSpPr>
          <p:cNvPr id="64" name="Text Placeholder 3">
            <a:extLst>
              <a:ext uri="{FF2B5EF4-FFF2-40B4-BE49-F238E27FC236}">
                <a16:creationId xmlns:a16="http://schemas.microsoft.com/office/drawing/2014/main" id="{A8B6EDEE-DE90-436D-BFA9-9709BE86FD0A}"/>
              </a:ext>
            </a:extLst>
          </p:cNvPr>
          <p:cNvSpPr>
            <a:spLocks noGrp="1"/>
          </p:cNvSpPr>
          <p:nvPr>
            <p:ph type="body" sz="quarter" idx="59" hasCustomPrompt="1"/>
          </p:nvPr>
        </p:nvSpPr>
        <p:spPr>
          <a:xfrm>
            <a:off x="2258568" y="2304288"/>
            <a:ext cx="1554480" cy="561975"/>
          </a:xfrm>
          <a:solidFill>
            <a:schemeClr val="accent3"/>
          </a:solidFill>
          <a:ln>
            <a:noFill/>
          </a:ln>
        </p:spPr>
        <p:txBody>
          <a:bodyPr tIns="36000" rtlCol="0" anchor="ctr" anchorCtr="0">
            <a:normAutofit/>
          </a:bodyPr>
          <a:lstStyle>
            <a:lvl1pPr marL="0" indent="0" algn="ctr">
              <a:lnSpc>
                <a:spcPct val="150000"/>
              </a:lnSpc>
              <a:spcBef>
                <a:spcPts val="3600"/>
              </a:spcBef>
              <a:buNone/>
              <a:defRPr sz="1100">
                <a:solidFill>
                  <a:schemeClr val="tx1">
                    <a:lumMod val="75000"/>
                    <a:lumOff val="25000"/>
                  </a:schemeClr>
                </a:solidFill>
                <a:latin typeface="+mj-lt"/>
              </a:defRPr>
            </a:lvl1pPr>
          </a:lstStyle>
          <a:p>
            <a:pPr lvl="0" rtl="0"/>
            <a:r>
              <a:rPr lang="en-GB" noProof="0"/>
              <a:t>Item Title</a:t>
            </a:r>
          </a:p>
        </p:txBody>
      </p:sp>
      <p:sp>
        <p:nvSpPr>
          <p:cNvPr id="38" name="Text Placeholder 10">
            <a:extLst>
              <a:ext uri="{FF2B5EF4-FFF2-40B4-BE49-F238E27FC236}">
                <a16:creationId xmlns:a16="http://schemas.microsoft.com/office/drawing/2014/main" id="{5FBFE975-0A80-48E8-AA52-A4674F3B96A7}"/>
              </a:ext>
            </a:extLst>
          </p:cNvPr>
          <p:cNvSpPr>
            <a:spLocks noGrp="1"/>
          </p:cNvSpPr>
          <p:nvPr>
            <p:ph type="body" sz="quarter" idx="33" hasCustomPrompt="1"/>
          </p:nvPr>
        </p:nvSpPr>
        <p:spPr>
          <a:xfrm>
            <a:off x="914399" y="3354712"/>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en-GB" noProof="0"/>
              <a:t>Year</a:t>
            </a:r>
          </a:p>
        </p:txBody>
      </p:sp>
      <p:sp>
        <p:nvSpPr>
          <p:cNvPr id="39" name="Text Placeholder 10">
            <a:extLst>
              <a:ext uri="{FF2B5EF4-FFF2-40B4-BE49-F238E27FC236}">
                <a16:creationId xmlns:a16="http://schemas.microsoft.com/office/drawing/2014/main" id="{8BD9D56F-24FE-4F7D-8E40-A0D0AC719791}"/>
              </a:ext>
            </a:extLst>
          </p:cNvPr>
          <p:cNvSpPr>
            <a:spLocks noGrp="1"/>
          </p:cNvSpPr>
          <p:nvPr>
            <p:ph type="body" sz="quarter" idx="34" hasCustomPrompt="1"/>
          </p:nvPr>
        </p:nvSpPr>
        <p:spPr>
          <a:xfrm>
            <a:off x="196596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0" name="Text Placeholder 10">
            <a:extLst>
              <a:ext uri="{FF2B5EF4-FFF2-40B4-BE49-F238E27FC236}">
                <a16:creationId xmlns:a16="http://schemas.microsoft.com/office/drawing/2014/main" id="{D46B7BD9-7D98-4035-8A5E-463BD7C3BF1D}"/>
              </a:ext>
            </a:extLst>
          </p:cNvPr>
          <p:cNvSpPr>
            <a:spLocks noGrp="1"/>
          </p:cNvSpPr>
          <p:nvPr>
            <p:ph type="body" sz="quarter" idx="35" hasCustomPrompt="1"/>
          </p:nvPr>
        </p:nvSpPr>
        <p:spPr>
          <a:xfrm>
            <a:off x="275388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1" name="Text Placeholder 10">
            <a:extLst>
              <a:ext uri="{FF2B5EF4-FFF2-40B4-BE49-F238E27FC236}">
                <a16:creationId xmlns:a16="http://schemas.microsoft.com/office/drawing/2014/main" id="{8AA70B58-94EB-4879-8CBB-F170B13437D5}"/>
              </a:ext>
            </a:extLst>
          </p:cNvPr>
          <p:cNvSpPr>
            <a:spLocks noGrp="1"/>
          </p:cNvSpPr>
          <p:nvPr>
            <p:ph type="body" sz="quarter" idx="36" hasCustomPrompt="1"/>
          </p:nvPr>
        </p:nvSpPr>
        <p:spPr>
          <a:xfrm>
            <a:off x="354180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2" name="Text Placeholder 10">
            <a:extLst>
              <a:ext uri="{FF2B5EF4-FFF2-40B4-BE49-F238E27FC236}">
                <a16:creationId xmlns:a16="http://schemas.microsoft.com/office/drawing/2014/main" id="{7309DED8-0AF6-493B-A2EC-E3C6524C4037}"/>
              </a:ext>
            </a:extLst>
          </p:cNvPr>
          <p:cNvSpPr>
            <a:spLocks noGrp="1"/>
          </p:cNvSpPr>
          <p:nvPr>
            <p:ph type="body" sz="quarter" idx="37" hasCustomPrompt="1"/>
          </p:nvPr>
        </p:nvSpPr>
        <p:spPr>
          <a:xfrm>
            <a:off x="432972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4" name="Text Placeholder 10">
            <a:extLst>
              <a:ext uri="{FF2B5EF4-FFF2-40B4-BE49-F238E27FC236}">
                <a16:creationId xmlns:a16="http://schemas.microsoft.com/office/drawing/2014/main" id="{634511C9-82EE-4918-850A-C11AB497D8C8}"/>
              </a:ext>
            </a:extLst>
          </p:cNvPr>
          <p:cNvSpPr>
            <a:spLocks noGrp="1"/>
          </p:cNvSpPr>
          <p:nvPr>
            <p:ph type="body" sz="quarter" idx="39" hasCustomPrompt="1"/>
          </p:nvPr>
        </p:nvSpPr>
        <p:spPr>
          <a:xfrm>
            <a:off x="511764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5" name="Text Placeholder 10">
            <a:extLst>
              <a:ext uri="{FF2B5EF4-FFF2-40B4-BE49-F238E27FC236}">
                <a16:creationId xmlns:a16="http://schemas.microsoft.com/office/drawing/2014/main" id="{9DFB519F-3772-4743-A8B2-EE749BE7907F}"/>
              </a:ext>
            </a:extLst>
          </p:cNvPr>
          <p:cNvSpPr>
            <a:spLocks noGrp="1"/>
          </p:cNvSpPr>
          <p:nvPr>
            <p:ph type="body" sz="quarter" idx="40" hasCustomPrompt="1"/>
          </p:nvPr>
        </p:nvSpPr>
        <p:spPr>
          <a:xfrm>
            <a:off x="590556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6" name="Text Placeholder 10">
            <a:extLst>
              <a:ext uri="{FF2B5EF4-FFF2-40B4-BE49-F238E27FC236}">
                <a16:creationId xmlns:a16="http://schemas.microsoft.com/office/drawing/2014/main" id="{FF1ED3A9-45CD-4A8C-94E6-BFD948CC06A3}"/>
              </a:ext>
            </a:extLst>
          </p:cNvPr>
          <p:cNvSpPr>
            <a:spLocks noGrp="1"/>
          </p:cNvSpPr>
          <p:nvPr>
            <p:ph type="body" sz="quarter" idx="41" hasCustomPrompt="1"/>
          </p:nvPr>
        </p:nvSpPr>
        <p:spPr>
          <a:xfrm>
            <a:off x="669348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8" name="Text Placeholder 10">
            <a:extLst>
              <a:ext uri="{FF2B5EF4-FFF2-40B4-BE49-F238E27FC236}">
                <a16:creationId xmlns:a16="http://schemas.microsoft.com/office/drawing/2014/main" id="{DF614219-217C-4657-8BF6-1BDE7D2907CA}"/>
              </a:ext>
            </a:extLst>
          </p:cNvPr>
          <p:cNvSpPr>
            <a:spLocks noGrp="1"/>
          </p:cNvSpPr>
          <p:nvPr>
            <p:ph type="body" sz="quarter" idx="43" hasCustomPrompt="1"/>
          </p:nvPr>
        </p:nvSpPr>
        <p:spPr>
          <a:xfrm>
            <a:off x="748140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9" name="Text Placeholder 10">
            <a:extLst>
              <a:ext uri="{FF2B5EF4-FFF2-40B4-BE49-F238E27FC236}">
                <a16:creationId xmlns:a16="http://schemas.microsoft.com/office/drawing/2014/main" id="{CF5EB19D-BC9E-40FA-BC6F-DA9B98DA7DCA}"/>
              </a:ext>
            </a:extLst>
          </p:cNvPr>
          <p:cNvSpPr>
            <a:spLocks noGrp="1"/>
          </p:cNvSpPr>
          <p:nvPr>
            <p:ph type="body" sz="quarter" idx="44" hasCustomPrompt="1"/>
          </p:nvPr>
        </p:nvSpPr>
        <p:spPr>
          <a:xfrm>
            <a:off x="826932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7" name="Text Placeholder 10">
            <a:extLst>
              <a:ext uri="{FF2B5EF4-FFF2-40B4-BE49-F238E27FC236}">
                <a16:creationId xmlns:a16="http://schemas.microsoft.com/office/drawing/2014/main" id="{1E8B9B06-EF32-482E-A7E7-C1BAFE1A45DC}"/>
              </a:ext>
            </a:extLst>
          </p:cNvPr>
          <p:cNvSpPr>
            <a:spLocks noGrp="1"/>
          </p:cNvSpPr>
          <p:nvPr>
            <p:ph type="body" sz="quarter" idx="42" hasCustomPrompt="1"/>
          </p:nvPr>
        </p:nvSpPr>
        <p:spPr>
          <a:xfrm>
            <a:off x="905724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0" name="Text Placeholder 10">
            <a:extLst>
              <a:ext uri="{FF2B5EF4-FFF2-40B4-BE49-F238E27FC236}">
                <a16:creationId xmlns:a16="http://schemas.microsoft.com/office/drawing/2014/main" id="{B243085E-635F-44B9-A90B-BCE5763AD3EB}"/>
              </a:ext>
            </a:extLst>
          </p:cNvPr>
          <p:cNvSpPr>
            <a:spLocks noGrp="1"/>
          </p:cNvSpPr>
          <p:nvPr>
            <p:ph type="body" sz="quarter" idx="45" hasCustomPrompt="1"/>
          </p:nvPr>
        </p:nvSpPr>
        <p:spPr>
          <a:xfrm>
            <a:off x="984516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1" name="Text Placeholder 10">
            <a:extLst>
              <a:ext uri="{FF2B5EF4-FFF2-40B4-BE49-F238E27FC236}">
                <a16:creationId xmlns:a16="http://schemas.microsoft.com/office/drawing/2014/main" id="{5E2D6E88-5F8C-4406-9211-D4A50B968BA2}"/>
              </a:ext>
            </a:extLst>
          </p:cNvPr>
          <p:cNvSpPr>
            <a:spLocks noGrp="1"/>
          </p:cNvSpPr>
          <p:nvPr>
            <p:ph type="body" sz="quarter" idx="46" hasCustomPrompt="1"/>
          </p:nvPr>
        </p:nvSpPr>
        <p:spPr>
          <a:xfrm>
            <a:off x="10633085"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3" name="Text Placeholder 10">
            <a:extLst>
              <a:ext uri="{FF2B5EF4-FFF2-40B4-BE49-F238E27FC236}">
                <a16:creationId xmlns:a16="http://schemas.microsoft.com/office/drawing/2014/main" id="{CC994534-ACB6-4B33-A7F8-59ED88636D97}"/>
              </a:ext>
            </a:extLst>
          </p:cNvPr>
          <p:cNvSpPr>
            <a:spLocks noGrp="1"/>
          </p:cNvSpPr>
          <p:nvPr>
            <p:ph type="body" sz="quarter" idx="38" hasCustomPrompt="1"/>
          </p:nvPr>
        </p:nvSpPr>
        <p:spPr>
          <a:xfrm>
            <a:off x="914400" y="4292468"/>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en-GB" noProof="0"/>
              <a:t>Year</a:t>
            </a:r>
          </a:p>
        </p:txBody>
      </p:sp>
      <p:sp>
        <p:nvSpPr>
          <p:cNvPr id="52" name="Text Placeholder 10">
            <a:extLst>
              <a:ext uri="{FF2B5EF4-FFF2-40B4-BE49-F238E27FC236}">
                <a16:creationId xmlns:a16="http://schemas.microsoft.com/office/drawing/2014/main" id="{BFBFB5AF-B984-48A4-A2D5-B0F9A7168B93}"/>
              </a:ext>
            </a:extLst>
          </p:cNvPr>
          <p:cNvSpPr>
            <a:spLocks noGrp="1"/>
          </p:cNvSpPr>
          <p:nvPr>
            <p:ph type="body" sz="quarter" idx="47" hasCustomPrompt="1"/>
          </p:nvPr>
        </p:nvSpPr>
        <p:spPr>
          <a:xfrm>
            <a:off x="1969915"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3" name="Text Placeholder 10">
            <a:extLst>
              <a:ext uri="{FF2B5EF4-FFF2-40B4-BE49-F238E27FC236}">
                <a16:creationId xmlns:a16="http://schemas.microsoft.com/office/drawing/2014/main" id="{5920D2EA-A217-4744-834D-D00BD41BD38F}"/>
              </a:ext>
            </a:extLst>
          </p:cNvPr>
          <p:cNvSpPr>
            <a:spLocks noGrp="1"/>
          </p:cNvSpPr>
          <p:nvPr>
            <p:ph type="body" sz="quarter" idx="48" hasCustomPrompt="1"/>
          </p:nvPr>
        </p:nvSpPr>
        <p:spPr>
          <a:xfrm>
            <a:off x="2757602"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4" name="Text Placeholder 10">
            <a:extLst>
              <a:ext uri="{FF2B5EF4-FFF2-40B4-BE49-F238E27FC236}">
                <a16:creationId xmlns:a16="http://schemas.microsoft.com/office/drawing/2014/main" id="{FD2FC71C-590D-4C50-9D20-D98F73D84422}"/>
              </a:ext>
            </a:extLst>
          </p:cNvPr>
          <p:cNvSpPr>
            <a:spLocks noGrp="1"/>
          </p:cNvSpPr>
          <p:nvPr>
            <p:ph type="body" sz="quarter" idx="49" hasCustomPrompt="1"/>
          </p:nvPr>
        </p:nvSpPr>
        <p:spPr>
          <a:xfrm>
            <a:off x="3545289"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5" name="Text Placeholder 10">
            <a:extLst>
              <a:ext uri="{FF2B5EF4-FFF2-40B4-BE49-F238E27FC236}">
                <a16:creationId xmlns:a16="http://schemas.microsoft.com/office/drawing/2014/main" id="{AD895D25-09BE-492D-944C-8B0E710ADF19}"/>
              </a:ext>
            </a:extLst>
          </p:cNvPr>
          <p:cNvSpPr>
            <a:spLocks noGrp="1"/>
          </p:cNvSpPr>
          <p:nvPr>
            <p:ph type="body" sz="quarter" idx="50" hasCustomPrompt="1"/>
          </p:nvPr>
        </p:nvSpPr>
        <p:spPr>
          <a:xfrm>
            <a:off x="4332976"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6" name="Text Placeholder 10">
            <a:extLst>
              <a:ext uri="{FF2B5EF4-FFF2-40B4-BE49-F238E27FC236}">
                <a16:creationId xmlns:a16="http://schemas.microsoft.com/office/drawing/2014/main" id="{F6192086-61CF-42A5-905D-851D1EEBC250}"/>
              </a:ext>
            </a:extLst>
          </p:cNvPr>
          <p:cNvSpPr>
            <a:spLocks noGrp="1"/>
          </p:cNvSpPr>
          <p:nvPr>
            <p:ph type="body" sz="quarter" idx="51" hasCustomPrompt="1"/>
          </p:nvPr>
        </p:nvSpPr>
        <p:spPr>
          <a:xfrm>
            <a:off x="5120663"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7" name="Text Placeholder 10">
            <a:extLst>
              <a:ext uri="{FF2B5EF4-FFF2-40B4-BE49-F238E27FC236}">
                <a16:creationId xmlns:a16="http://schemas.microsoft.com/office/drawing/2014/main" id="{FD1AF556-814F-4B48-B1F0-29450A009046}"/>
              </a:ext>
            </a:extLst>
          </p:cNvPr>
          <p:cNvSpPr>
            <a:spLocks noGrp="1"/>
          </p:cNvSpPr>
          <p:nvPr>
            <p:ph type="body" sz="quarter" idx="52" hasCustomPrompt="1"/>
          </p:nvPr>
        </p:nvSpPr>
        <p:spPr>
          <a:xfrm>
            <a:off x="5908350"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8" name="Text Placeholder 10">
            <a:extLst>
              <a:ext uri="{FF2B5EF4-FFF2-40B4-BE49-F238E27FC236}">
                <a16:creationId xmlns:a16="http://schemas.microsoft.com/office/drawing/2014/main" id="{EEEE7A48-BA7F-4AD6-948F-8AF34748D377}"/>
              </a:ext>
            </a:extLst>
          </p:cNvPr>
          <p:cNvSpPr>
            <a:spLocks noGrp="1"/>
          </p:cNvSpPr>
          <p:nvPr>
            <p:ph type="body" sz="quarter" idx="53" hasCustomPrompt="1"/>
          </p:nvPr>
        </p:nvSpPr>
        <p:spPr>
          <a:xfrm>
            <a:off x="6696037"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60" name="Text Placeholder 10">
            <a:extLst>
              <a:ext uri="{FF2B5EF4-FFF2-40B4-BE49-F238E27FC236}">
                <a16:creationId xmlns:a16="http://schemas.microsoft.com/office/drawing/2014/main" id="{1ECC3963-8620-45EA-8E9B-B5ED79CD7A41}"/>
              </a:ext>
            </a:extLst>
          </p:cNvPr>
          <p:cNvSpPr>
            <a:spLocks noGrp="1"/>
          </p:cNvSpPr>
          <p:nvPr>
            <p:ph type="body" sz="quarter" idx="55" hasCustomPrompt="1"/>
          </p:nvPr>
        </p:nvSpPr>
        <p:spPr>
          <a:xfrm>
            <a:off x="7483724"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61" name="Text Placeholder 10">
            <a:extLst>
              <a:ext uri="{FF2B5EF4-FFF2-40B4-BE49-F238E27FC236}">
                <a16:creationId xmlns:a16="http://schemas.microsoft.com/office/drawing/2014/main" id="{8A5FB4BB-2FEF-496A-8E3A-C4D43AE0498C}"/>
              </a:ext>
            </a:extLst>
          </p:cNvPr>
          <p:cNvSpPr>
            <a:spLocks noGrp="1"/>
          </p:cNvSpPr>
          <p:nvPr>
            <p:ph type="body" sz="quarter" idx="56" hasCustomPrompt="1"/>
          </p:nvPr>
        </p:nvSpPr>
        <p:spPr>
          <a:xfrm>
            <a:off x="8271411"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9" name="Text Placeholder 10">
            <a:extLst>
              <a:ext uri="{FF2B5EF4-FFF2-40B4-BE49-F238E27FC236}">
                <a16:creationId xmlns:a16="http://schemas.microsoft.com/office/drawing/2014/main" id="{A7187E67-FC95-4CA0-9570-815E315916E5}"/>
              </a:ext>
            </a:extLst>
          </p:cNvPr>
          <p:cNvSpPr>
            <a:spLocks noGrp="1"/>
          </p:cNvSpPr>
          <p:nvPr>
            <p:ph type="body" sz="quarter" idx="54" hasCustomPrompt="1"/>
          </p:nvPr>
        </p:nvSpPr>
        <p:spPr>
          <a:xfrm>
            <a:off x="9059098"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62" name="Text Placeholder 10">
            <a:extLst>
              <a:ext uri="{FF2B5EF4-FFF2-40B4-BE49-F238E27FC236}">
                <a16:creationId xmlns:a16="http://schemas.microsoft.com/office/drawing/2014/main" id="{D03EF82F-F37F-48CB-A978-E3BAD66F5C7D}"/>
              </a:ext>
            </a:extLst>
          </p:cNvPr>
          <p:cNvSpPr>
            <a:spLocks noGrp="1"/>
          </p:cNvSpPr>
          <p:nvPr>
            <p:ph type="body" sz="quarter" idx="57" hasCustomPrompt="1"/>
          </p:nvPr>
        </p:nvSpPr>
        <p:spPr>
          <a:xfrm>
            <a:off x="9846785"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63" name="Text Placeholder 10">
            <a:extLst>
              <a:ext uri="{FF2B5EF4-FFF2-40B4-BE49-F238E27FC236}">
                <a16:creationId xmlns:a16="http://schemas.microsoft.com/office/drawing/2014/main" id="{5F250D41-02CE-4633-9E26-F722FCA110BB}"/>
              </a:ext>
            </a:extLst>
          </p:cNvPr>
          <p:cNvSpPr>
            <a:spLocks noGrp="1"/>
          </p:cNvSpPr>
          <p:nvPr>
            <p:ph type="body" sz="quarter" idx="58" hasCustomPrompt="1"/>
          </p:nvPr>
        </p:nvSpPr>
        <p:spPr>
          <a:xfrm>
            <a:off x="10634472"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cxnSp>
        <p:nvCxnSpPr>
          <p:cNvPr id="8" name="Straight Connector 7">
            <a:extLst>
              <a:ext uri="{FF2B5EF4-FFF2-40B4-BE49-F238E27FC236}">
                <a16:creationId xmlns:a16="http://schemas.microsoft.com/office/drawing/2014/main" id="{711E3559-68CA-437E-BD12-A9953AE1E88F}"/>
              </a:ext>
              <a:ext uri="{C183D7F6-B498-43B3-948B-1728B52AA6E4}">
                <adec:decorative xmlns:adec="http://schemas.microsoft.com/office/drawing/2017/decorative" val="1"/>
              </a:ext>
            </a:extLst>
          </p:cNvPr>
          <p:cNvCxnSpPr/>
          <p:nvPr userDrawn="1"/>
        </p:nvCxnSpPr>
        <p:spPr>
          <a:xfrm>
            <a:off x="940445" y="4069080"/>
            <a:ext cx="10332720"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Date Placeholder 1">
            <a:extLst>
              <a:ext uri="{FF2B5EF4-FFF2-40B4-BE49-F238E27FC236}">
                <a16:creationId xmlns:a16="http://schemas.microsoft.com/office/drawing/2014/main" id="{62C0F98D-B2D7-4EDC-ADD0-9B61A901FCEA}"/>
              </a:ext>
            </a:extLst>
          </p:cNvPr>
          <p:cNvSpPr>
            <a:spLocks noGrp="1"/>
          </p:cNvSpPr>
          <p:nvPr>
            <p:ph type="dt" sz="half" idx="60"/>
          </p:nvPr>
        </p:nvSpPr>
        <p:spPr>
          <a:xfrm>
            <a:off x="838200" y="6356350"/>
            <a:ext cx="2743200" cy="365125"/>
          </a:xfrm>
        </p:spPr>
        <p:txBody>
          <a:bodyPr rtlCol="0"/>
          <a:lstStyle/>
          <a:p>
            <a:pPr rtl="0"/>
            <a:r>
              <a:rPr lang="en-GB" noProof="0"/>
              <a:t>20XX</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n-GB" noProof="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42428662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1685925"/>
            <a:ext cx="10515600" cy="4097059"/>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rtlCol="0"/>
          <a:lstStyle>
            <a:lvl1pPr algn="ctr">
              <a:defRPr/>
            </a:lvl1pPr>
          </a:lstStyle>
          <a:p>
            <a:pPr rtl="0"/>
            <a:r>
              <a:rPr lang="en-US" noProof="0"/>
              <a:t>Click to edit Master title style</a:t>
            </a:r>
            <a:endParaRPr lang="en-GB" noProof="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en-GB" noProof="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en-GB" noProof="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1645874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am option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rtlCol="0"/>
          <a:lstStyle>
            <a:lvl1pPr algn="ctr">
              <a:defRPr/>
            </a:lvl1pPr>
          </a:lstStyle>
          <a:p>
            <a:pPr rtl="0"/>
            <a:r>
              <a:rPr lang="en-US" noProof="0"/>
              <a:t>Click to edit Master title style</a:t>
            </a:r>
            <a:endParaRPr lang="en-GB" noProof="0"/>
          </a:p>
        </p:txBody>
      </p:sp>
      <p:sp>
        <p:nvSpPr>
          <p:cNvPr id="7" name="Picture Placeholder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8402"/>
            <a:ext cx="2286000" cy="3566160"/>
          </a:xfrm>
          <a:solidFill>
            <a:schemeClr val="accent6"/>
          </a:solidFill>
        </p:spPr>
        <p:txBody>
          <a:bodyPr rtlCol="0"/>
          <a:lstStyle/>
          <a:p>
            <a:pPr rtl="0"/>
            <a:r>
              <a:rPr lang="en-US" noProof="0"/>
              <a:t>Click icon to add picture</a:t>
            </a:r>
            <a:endParaRPr lang="en-GB" noProof="0"/>
          </a:p>
        </p:txBody>
      </p:sp>
      <p:sp>
        <p:nvSpPr>
          <p:cNvPr id="9" name="Text Placeholder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5359799"/>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10" name="Text Placeholder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5743005"/>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11" name="Picture Placeholder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8798"/>
            <a:ext cx="2286000" cy="3566160"/>
          </a:xfrm>
          <a:solidFill>
            <a:schemeClr val="accent6"/>
          </a:solidFill>
        </p:spPr>
        <p:txBody>
          <a:bodyPr rtlCol="0"/>
          <a:lstStyle/>
          <a:p>
            <a:pPr rtl="0"/>
            <a:r>
              <a:rPr lang="en-US" noProof="0"/>
              <a:t>Click icon to add picture</a:t>
            </a:r>
            <a:endParaRPr lang="en-GB" noProof="0"/>
          </a:p>
        </p:txBody>
      </p:sp>
      <p:sp>
        <p:nvSpPr>
          <p:cNvPr id="12" name="Text Placeholder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5360195"/>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13" name="Text Placeholder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5743401"/>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14" name="Picture Placeholder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8402"/>
            <a:ext cx="2286000" cy="3566160"/>
          </a:xfrm>
          <a:solidFill>
            <a:schemeClr val="accent6"/>
          </a:solidFill>
        </p:spPr>
        <p:txBody>
          <a:bodyPr rtlCol="0"/>
          <a:lstStyle/>
          <a:p>
            <a:pPr rtl="0"/>
            <a:r>
              <a:rPr lang="en-US" noProof="0"/>
              <a:t>Click icon to add picture</a:t>
            </a:r>
            <a:endParaRPr lang="en-GB" noProof="0"/>
          </a:p>
        </p:txBody>
      </p:sp>
      <p:sp>
        <p:nvSpPr>
          <p:cNvPr id="15" name="Text Placeholder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5360195"/>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16" name="Text Placeholder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5743401"/>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17" name="Picture Placeholder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8798"/>
            <a:ext cx="2286000" cy="3566160"/>
          </a:xfrm>
          <a:solidFill>
            <a:schemeClr val="accent6"/>
          </a:solidFill>
        </p:spPr>
        <p:txBody>
          <a:bodyPr rtlCol="0"/>
          <a:lstStyle/>
          <a:p>
            <a:pPr rtl="0"/>
            <a:r>
              <a:rPr lang="en-US" noProof="0"/>
              <a:t>Click icon to add picture</a:t>
            </a:r>
            <a:endParaRPr lang="en-GB" noProof="0"/>
          </a:p>
        </p:txBody>
      </p:sp>
      <p:sp>
        <p:nvSpPr>
          <p:cNvPr id="18" name="Text Placeholder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5360195"/>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19" name="Text Placeholder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5743401"/>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en-GB" noProof="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39566992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am option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rtlCol="0"/>
          <a:lstStyle>
            <a:lvl1pPr algn="ctr">
              <a:defRPr/>
            </a:lvl1pPr>
          </a:lstStyle>
          <a:p>
            <a:pPr rtl="0"/>
            <a:r>
              <a:rPr lang="en-US" noProof="0"/>
              <a:t>Click to edit Master title style</a:t>
            </a:r>
            <a:endParaRPr lang="en-GB" noProof="0"/>
          </a:p>
        </p:txBody>
      </p:sp>
      <p:sp>
        <p:nvSpPr>
          <p:cNvPr id="7" name="Picture Placeholder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7141"/>
            <a:ext cx="2286000" cy="1554480"/>
          </a:xfrm>
          <a:solidFill>
            <a:schemeClr val="accent6"/>
          </a:solidFill>
        </p:spPr>
        <p:txBody>
          <a:bodyPr rtlCol="0"/>
          <a:lstStyle/>
          <a:p>
            <a:pPr rtl="0"/>
            <a:r>
              <a:rPr lang="en-US" noProof="0"/>
              <a:t>Click icon to add picture</a:t>
            </a:r>
            <a:endParaRPr lang="en-GB" noProof="0"/>
          </a:p>
        </p:txBody>
      </p:sp>
      <p:sp>
        <p:nvSpPr>
          <p:cNvPr id="9" name="Text Placeholder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332301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10" name="Text Placeholder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361080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11" name="Picture Placeholder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7537"/>
            <a:ext cx="2286000" cy="1554480"/>
          </a:xfrm>
          <a:solidFill>
            <a:schemeClr val="accent6"/>
          </a:solidFill>
        </p:spPr>
        <p:txBody>
          <a:bodyPr rtlCol="0"/>
          <a:lstStyle/>
          <a:p>
            <a:pPr rtl="0"/>
            <a:r>
              <a:rPr lang="en-US" noProof="0"/>
              <a:t>Click icon to add picture</a:t>
            </a:r>
            <a:endParaRPr lang="en-GB" noProof="0"/>
          </a:p>
        </p:txBody>
      </p:sp>
      <p:sp>
        <p:nvSpPr>
          <p:cNvPr id="12" name="Text Placeholder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3323409"/>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13" name="Text Placeholder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3611203"/>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14" name="Picture Placeholder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7141"/>
            <a:ext cx="2286000" cy="1554480"/>
          </a:xfrm>
          <a:solidFill>
            <a:schemeClr val="accent6"/>
          </a:solidFill>
        </p:spPr>
        <p:txBody>
          <a:bodyPr rtlCol="0"/>
          <a:lstStyle/>
          <a:p>
            <a:pPr rtl="0"/>
            <a:r>
              <a:rPr lang="en-US" noProof="0"/>
              <a:t>Click icon to add picture</a:t>
            </a:r>
            <a:endParaRPr lang="en-GB" noProof="0"/>
          </a:p>
        </p:txBody>
      </p:sp>
      <p:sp>
        <p:nvSpPr>
          <p:cNvPr id="15" name="Text Placeholder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332301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16" name="Text Placeholder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361080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17" name="Picture Placeholder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7141"/>
            <a:ext cx="2286000" cy="1554480"/>
          </a:xfrm>
          <a:solidFill>
            <a:schemeClr val="accent6"/>
          </a:solidFill>
        </p:spPr>
        <p:txBody>
          <a:bodyPr rtlCol="0"/>
          <a:lstStyle/>
          <a:p>
            <a:pPr rtl="0"/>
            <a:r>
              <a:rPr lang="en-US" noProof="0"/>
              <a:t>Click icon to add picture</a:t>
            </a:r>
            <a:endParaRPr lang="en-GB" noProof="0"/>
          </a:p>
        </p:txBody>
      </p:sp>
      <p:sp>
        <p:nvSpPr>
          <p:cNvPr id="18" name="Text Placeholder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332301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19" name="Text Placeholder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361080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44" name="Picture Placeholder 6">
            <a:extLst>
              <a:ext uri="{FF2B5EF4-FFF2-40B4-BE49-F238E27FC236}">
                <a16:creationId xmlns:a16="http://schemas.microsoft.com/office/drawing/2014/main" id="{27688D91-F8AA-4C0A-BF29-90F8FE202DAC}"/>
              </a:ext>
            </a:extLst>
          </p:cNvPr>
          <p:cNvSpPr>
            <a:spLocks noGrp="1"/>
          </p:cNvSpPr>
          <p:nvPr>
            <p:ph type="pic" sz="quarter" idx="25"/>
          </p:nvPr>
        </p:nvSpPr>
        <p:spPr>
          <a:xfrm>
            <a:off x="1325219" y="4131915"/>
            <a:ext cx="2286000" cy="1554480"/>
          </a:xfrm>
          <a:solidFill>
            <a:schemeClr val="accent6"/>
          </a:solidFill>
        </p:spPr>
        <p:txBody>
          <a:bodyPr rtlCol="0"/>
          <a:lstStyle/>
          <a:p>
            <a:pPr rtl="0"/>
            <a:r>
              <a:rPr lang="en-US" noProof="0"/>
              <a:t>Click icon to add picture</a:t>
            </a:r>
            <a:endParaRPr lang="en-GB" noProof="0"/>
          </a:p>
        </p:txBody>
      </p:sp>
      <p:sp>
        <p:nvSpPr>
          <p:cNvPr id="45" name="Text Placeholder 8">
            <a:extLst>
              <a:ext uri="{FF2B5EF4-FFF2-40B4-BE49-F238E27FC236}">
                <a16:creationId xmlns:a16="http://schemas.microsoft.com/office/drawing/2014/main" id="{D9AECBF7-0508-4905-9DF6-C0FF9D9ADA48}"/>
              </a:ext>
            </a:extLst>
          </p:cNvPr>
          <p:cNvSpPr>
            <a:spLocks noGrp="1"/>
          </p:cNvSpPr>
          <p:nvPr>
            <p:ph type="body" sz="quarter" idx="26" hasCustomPrompt="1"/>
          </p:nvPr>
        </p:nvSpPr>
        <p:spPr>
          <a:xfrm>
            <a:off x="1325219" y="5737787"/>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46" name="Text Placeholder 8">
            <a:extLst>
              <a:ext uri="{FF2B5EF4-FFF2-40B4-BE49-F238E27FC236}">
                <a16:creationId xmlns:a16="http://schemas.microsoft.com/office/drawing/2014/main" id="{A7F920A3-CA67-4CD0-A639-1CE803DE26F8}"/>
              </a:ext>
            </a:extLst>
          </p:cNvPr>
          <p:cNvSpPr>
            <a:spLocks noGrp="1"/>
          </p:cNvSpPr>
          <p:nvPr>
            <p:ph type="body" sz="quarter" idx="27" hasCustomPrompt="1"/>
          </p:nvPr>
        </p:nvSpPr>
        <p:spPr>
          <a:xfrm>
            <a:off x="1325219" y="6025581"/>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47" name="Picture Placeholder 6">
            <a:extLst>
              <a:ext uri="{FF2B5EF4-FFF2-40B4-BE49-F238E27FC236}">
                <a16:creationId xmlns:a16="http://schemas.microsoft.com/office/drawing/2014/main" id="{463E2C69-9A20-4A90-8F45-4EE6CFD469B6}"/>
              </a:ext>
            </a:extLst>
          </p:cNvPr>
          <p:cNvSpPr>
            <a:spLocks noGrp="1"/>
          </p:cNvSpPr>
          <p:nvPr>
            <p:ph type="pic" sz="quarter" idx="28"/>
          </p:nvPr>
        </p:nvSpPr>
        <p:spPr>
          <a:xfrm>
            <a:off x="3743740" y="4132311"/>
            <a:ext cx="2286000" cy="1554480"/>
          </a:xfrm>
          <a:solidFill>
            <a:schemeClr val="accent6"/>
          </a:solidFill>
        </p:spPr>
        <p:txBody>
          <a:bodyPr rtlCol="0"/>
          <a:lstStyle/>
          <a:p>
            <a:pPr rtl="0"/>
            <a:r>
              <a:rPr lang="en-US" noProof="0"/>
              <a:t>Click icon to add picture</a:t>
            </a:r>
            <a:endParaRPr lang="en-GB" noProof="0"/>
          </a:p>
        </p:txBody>
      </p:sp>
      <p:sp>
        <p:nvSpPr>
          <p:cNvPr id="48" name="Text Placeholder 8">
            <a:extLst>
              <a:ext uri="{FF2B5EF4-FFF2-40B4-BE49-F238E27FC236}">
                <a16:creationId xmlns:a16="http://schemas.microsoft.com/office/drawing/2014/main" id="{D33409A7-C60B-4AD7-AFDF-23C2F042CECE}"/>
              </a:ext>
            </a:extLst>
          </p:cNvPr>
          <p:cNvSpPr>
            <a:spLocks noGrp="1"/>
          </p:cNvSpPr>
          <p:nvPr>
            <p:ph type="body" sz="quarter" idx="29" hasCustomPrompt="1"/>
          </p:nvPr>
        </p:nvSpPr>
        <p:spPr>
          <a:xfrm>
            <a:off x="3743740" y="573818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49" name="Text Placeholder 8">
            <a:extLst>
              <a:ext uri="{FF2B5EF4-FFF2-40B4-BE49-F238E27FC236}">
                <a16:creationId xmlns:a16="http://schemas.microsoft.com/office/drawing/2014/main" id="{4870155B-647D-44E9-AE54-24D2BB2404BF}"/>
              </a:ext>
            </a:extLst>
          </p:cNvPr>
          <p:cNvSpPr>
            <a:spLocks noGrp="1"/>
          </p:cNvSpPr>
          <p:nvPr>
            <p:ph type="body" sz="quarter" idx="30" hasCustomPrompt="1"/>
          </p:nvPr>
        </p:nvSpPr>
        <p:spPr>
          <a:xfrm>
            <a:off x="3743740" y="602597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50" name="Picture Placeholder 6">
            <a:extLst>
              <a:ext uri="{FF2B5EF4-FFF2-40B4-BE49-F238E27FC236}">
                <a16:creationId xmlns:a16="http://schemas.microsoft.com/office/drawing/2014/main" id="{3876D40F-6DE8-45F1-B56E-986312109BAC}"/>
              </a:ext>
            </a:extLst>
          </p:cNvPr>
          <p:cNvSpPr>
            <a:spLocks noGrp="1"/>
          </p:cNvSpPr>
          <p:nvPr>
            <p:ph type="pic" sz="quarter" idx="31"/>
          </p:nvPr>
        </p:nvSpPr>
        <p:spPr>
          <a:xfrm>
            <a:off x="6162261" y="4131915"/>
            <a:ext cx="2286000" cy="1554480"/>
          </a:xfrm>
          <a:solidFill>
            <a:schemeClr val="accent6"/>
          </a:solidFill>
        </p:spPr>
        <p:txBody>
          <a:bodyPr rtlCol="0"/>
          <a:lstStyle/>
          <a:p>
            <a:pPr rtl="0"/>
            <a:r>
              <a:rPr lang="en-US" noProof="0"/>
              <a:t>Click icon to add picture</a:t>
            </a:r>
            <a:endParaRPr lang="en-GB" noProof="0"/>
          </a:p>
        </p:txBody>
      </p:sp>
      <p:sp>
        <p:nvSpPr>
          <p:cNvPr id="51" name="Text Placeholder 8">
            <a:extLst>
              <a:ext uri="{FF2B5EF4-FFF2-40B4-BE49-F238E27FC236}">
                <a16:creationId xmlns:a16="http://schemas.microsoft.com/office/drawing/2014/main" id="{D0A39ABE-EF7B-477F-A346-C5CDA9F5D63A}"/>
              </a:ext>
            </a:extLst>
          </p:cNvPr>
          <p:cNvSpPr>
            <a:spLocks noGrp="1"/>
          </p:cNvSpPr>
          <p:nvPr>
            <p:ph type="body" sz="quarter" idx="32" hasCustomPrompt="1"/>
          </p:nvPr>
        </p:nvSpPr>
        <p:spPr>
          <a:xfrm>
            <a:off x="6162261" y="5737787"/>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52" name="Text Placeholder 8">
            <a:extLst>
              <a:ext uri="{FF2B5EF4-FFF2-40B4-BE49-F238E27FC236}">
                <a16:creationId xmlns:a16="http://schemas.microsoft.com/office/drawing/2014/main" id="{7787A6CA-4AF6-46F5-BA39-50F328D9A86E}"/>
              </a:ext>
            </a:extLst>
          </p:cNvPr>
          <p:cNvSpPr>
            <a:spLocks noGrp="1"/>
          </p:cNvSpPr>
          <p:nvPr>
            <p:ph type="body" sz="quarter" idx="33" hasCustomPrompt="1"/>
          </p:nvPr>
        </p:nvSpPr>
        <p:spPr>
          <a:xfrm>
            <a:off x="6162261" y="6025581"/>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53" name="Picture Placeholder 6">
            <a:extLst>
              <a:ext uri="{FF2B5EF4-FFF2-40B4-BE49-F238E27FC236}">
                <a16:creationId xmlns:a16="http://schemas.microsoft.com/office/drawing/2014/main" id="{EC171A7C-639D-47C1-A626-7E4772629B28}"/>
              </a:ext>
            </a:extLst>
          </p:cNvPr>
          <p:cNvSpPr>
            <a:spLocks noGrp="1"/>
          </p:cNvSpPr>
          <p:nvPr>
            <p:ph type="pic" sz="quarter" idx="34"/>
          </p:nvPr>
        </p:nvSpPr>
        <p:spPr>
          <a:xfrm>
            <a:off x="8580782" y="4131915"/>
            <a:ext cx="2286000" cy="1554480"/>
          </a:xfrm>
          <a:solidFill>
            <a:schemeClr val="accent6"/>
          </a:solidFill>
        </p:spPr>
        <p:txBody>
          <a:bodyPr rtlCol="0"/>
          <a:lstStyle/>
          <a:p>
            <a:pPr rtl="0"/>
            <a:r>
              <a:rPr lang="en-US" noProof="0"/>
              <a:t>Click icon to add picture</a:t>
            </a:r>
            <a:endParaRPr lang="en-GB" noProof="0"/>
          </a:p>
        </p:txBody>
      </p:sp>
      <p:sp>
        <p:nvSpPr>
          <p:cNvPr id="54" name="Text Placeholder 8">
            <a:extLst>
              <a:ext uri="{FF2B5EF4-FFF2-40B4-BE49-F238E27FC236}">
                <a16:creationId xmlns:a16="http://schemas.microsoft.com/office/drawing/2014/main" id="{674313BD-D2AD-4F0E-96FE-469C176818BD}"/>
              </a:ext>
            </a:extLst>
          </p:cNvPr>
          <p:cNvSpPr>
            <a:spLocks noGrp="1"/>
          </p:cNvSpPr>
          <p:nvPr>
            <p:ph type="body" sz="quarter" idx="35" hasCustomPrompt="1"/>
          </p:nvPr>
        </p:nvSpPr>
        <p:spPr>
          <a:xfrm>
            <a:off x="8580782" y="5737787"/>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55" name="Text Placeholder 8">
            <a:extLst>
              <a:ext uri="{FF2B5EF4-FFF2-40B4-BE49-F238E27FC236}">
                <a16:creationId xmlns:a16="http://schemas.microsoft.com/office/drawing/2014/main" id="{7141AE4E-36D0-4176-9FCB-E5803788939E}"/>
              </a:ext>
            </a:extLst>
          </p:cNvPr>
          <p:cNvSpPr>
            <a:spLocks noGrp="1"/>
          </p:cNvSpPr>
          <p:nvPr>
            <p:ph type="body" sz="quarter" idx="36" hasCustomPrompt="1"/>
          </p:nvPr>
        </p:nvSpPr>
        <p:spPr>
          <a:xfrm>
            <a:off x="8580782" y="6025581"/>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en-GB" noProof="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5074016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rtlCol="0"/>
          <a:lstStyle>
            <a:lvl1pPr algn="ctr">
              <a:defRPr/>
            </a:lvl1pPr>
          </a:lstStyle>
          <a:p>
            <a:pPr rtl="0"/>
            <a:r>
              <a:rPr lang="en-US" noProof="0"/>
              <a:t>Click to edit Master title style</a:t>
            </a:r>
            <a:endParaRPr lang="en-GB" noProof="0"/>
          </a:p>
        </p:txBody>
      </p:sp>
      <p:sp>
        <p:nvSpPr>
          <p:cNvPr id="14" name="Content Placeholder 13">
            <a:extLst>
              <a:ext uri="{FF2B5EF4-FFF2-40B4-BE49-F238E27FC236}">
                <a16:creationId xmlns:a16="http://schemas.microsoft.com/office/drawing/2014/main" id="{01F6AC7C-4EFC-4C76-8784-963130151FD5}"/>
              </a:ext>
            </a:extLst>
          </p:cNvPr>
          <p:cNvSpPr>
            <a:spLocks noGrp="1"/>
          </p:cNvSpPr>
          <p:nvPr>
            <p:ph sz="quarter" idx="28" hasCustomPrompt="1"/>
          </p:nvPr>
        </p:nvSpPr>
        <p:spPr>
          <a:xfrm>
            <a:off x="1137509" y="1859777"/>
            <a:ext cx="1819656" cy="1517904"/>
          </a:xfrm>
        </p:spPr>
        <p:txBody>
          <a:bodyPr rtlCol="0" anchor="ctr">
            <a:normAutofit/>
          </a:bodyPr>
          <a:lstStyle>
            <a:lvl1pPr marL="0" indent="0" algn="ctr">
              <a:buNone/>
              <a:defRPr sz="1800"/>
            </a:lvl1pPr>
          </a:lstStyle>
          <a:p>
            <a:pPr lvl="0" rtl="0"/>
            <a:r>
              <a:rPr lang="en-GB" noProof="0"/>
              <a:t>Add content</a:t>
            </a:r>
          </a:p>
        </p:txBody>
      </p:sp>
      <p:sp>
        <p:nvSpPr>
          <p:cNvPr id="8" name="Text Placeholder 7">
            <a:extLst>
              <a:ext uri="{FF2B5EF4-FFF2-40B4-BE49-F238E27FC236}">
                <a16:creationId xmlns:a16="http://schemas.microsoft.com/office/drawing/2014/main" id="{02AED95B-59A7-4359-BD74-24F920F7153F}"/>
              </a:ext>
            </a:extLst>
          </p:cNvPr>
          <p:cNvSpPr>
            <a:spLocks noGrp="1"/>
          </p:cNvSpPr>
          <p:nvPr>
            <p:ph type="body" sz="quarter" idx="13" hasCustomPrompt="1"/>
          </p:nvPr>
        </p:nvSpPr>
        <p:spPr>
          <a:xfrm>
            <a:off x="1018637"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Title</a:t>
            </a:r>
          </a:p>
        </p:txBody>
      </p:sp>
      <p:sp>
        <p:nvSpPr>
          <p:cNvPr id="9" name="Text Placeholder 7">
            <a:extLst>
              <a:ext uri="{FF2B5EF4-FFF2-40B4-BE49-F238E27FC236}">
                <a16:creationId xmlns:a16="http://schemas.microsoft.com/office/drawing/2014/main" id="{286DAE13-A93D-453A-8164-3F1E97F8F24B}"/>
              </a:ext>
            </a:extLst>
          </p:cNvPr>
          <p:cNvSpPr>
            <a:spLocks noGrp="1"/>
          </p:cNvSpPr>
          <p:nvPr>
            <p:ph type="body" sz="quarter" idx="14" hasCustomPrompt="1"/>
          </p:nvPr>
        </p:nvSpPr>
        <p:spPr>
          <a:xfrm>
            <a:off x="1034480"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Title</a:t>
            </a:r>
          </a:p>
        </p:txBody>
      </p:sp>
      <p:sp>
        <p:nvSpPr>
          <p:cNvPr id="10" name="Text Placeholder 7">
            <a:extLst>
              <a:ext uri="{FF2B5EF4-FFF2-40B4-BE49-F238E27FC236}">
                <a16:creationId xmlns:a16="http://schemas.microsoft.com/office/drawing/2014/main" id="{1FD2C3F4-5FD0-4B09-A5D5-7365D61084F0}"/>
              </a:ext>
            </a:extLst>
          </p:cNvPr>
          <p:cNvSpPr>
            <a:spLocks noGrp="1"/>
          </p:cNvSpPr>
          <p:nvPr>
            <p:ph type="body" sz="quarter" idx="15" hasCustomPrompt="1"/>
          </p:nvPr>
        </p:nvSpPr>
        <p:spPr>
          <a:xfrm>
            <a:off x="1034480"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Description</a:t>
            </a:r>
          </a:p>
        </p:txBody>
      </p:sp>
      <p:sp>
        <p:nvSpPr>
          <p:cNvPr id="28" name="Content Placeholder 13">
            <a:extLst>
              <a:ext uri="{FF2B5EF4-FFF2-40B4-BE49-F238E27FC236}">
                <a16:creationId xmlns:a16="http://schemas.microsoft.com/office/drawing/2014/main" id="{7BF6ABBB-7B41-4F0C-8416-9C72862D93CB}"/>
              </a:ext>
            </a:extLst>
          </p:cNvPr>
          <p:cNvSpPr>
            <a:spLocks noGrp="1"/>
          </p:cNvSpPr>
          <p:nvPr>
            <p:ph sz="quarter" idx="29" hasCustomPrompt="1"/>
          </p:nvPr>
        </p:nvSpPr>
        <p:spPr>
          <a:xfrm>
            <a:off x="3859487" y="1859777"/>
            <a:ext cx="1819656" cy="1517904"/>
          </a:xfrm>
        </p:spPr>
        <p:txBody>
          <a:bodyPr rtlCol="0" anchor="ctr">
            <a:normAutofit/>
          </a:bodyPr>
          <a:lstStyle>
            <a:lvl1pPr marL="0" indent="0" algn="ctr">
              <a:buNone/>
              <a:defRPr sz="1800"/>
            </a:lvl1pPr>
          </a:lstStyle>
          <a:p>
            <a:pPr lvl="0" rtl="0"/>
            <a:r>
              <a:rPr lang="en-GB" noProof="0"/>
              <a:t>Add content</a:t>
            </a:r>
          </a:p>
        </p:txBody>
      </p:sp>
      <p:sp>
        <p:nvSpPr>
          <p:cNvPr id="30" name="Text Placeholder 7">
            <a:extLst>
              <a:ext uri="{FF2B5EF4-FFF2-40B4-BE49-F238E27FC236}">
                <a16:creationId xmlns:a16="http://schemas.microsoft.com/office/drawing/2014/main" id="{E1B58033-4461-43F1-8E7C-C6E5988BDE88}"/>
              </a:ext>
            </a:extLst>
          </p:cNvPr>
          <p:cNvSpPr>
            <a:spLocks noGrp="1"/>
          </p:cNvSpPr>
          <p:nvPr>
            <p:ph type="body" sz="quarter" idx="17" hasCustomPrompt="1"/>
          </p:nvPr>
        </p:nvSpPr>
        <p:spPr>
          <a:xfrm>
            <a:off x="3740615"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Title</a:t>
            </a:r>
          </a:p>
        </p:txBody>
      </p:sp>
      <p:sp>
        <p:nvSpPr>
          <p:cNvPr id="31" name="Text Placeholder 7">
            <a:extLst>
              <a:ext uri="{FF2B5EF4-FFF2-40B4-BE49-F238E27FC236}">
                <a16:creationId xmlns:a16="http://schemas.microsoft.com/office/drawing/2014/main" id="{80CE999C-FC94-4BF1-BBCE-0A3A9340971B}"/>
              </a:ext>
            </a:extLst>
          </p:cNvPr>
          <p:cNvSpPr>
            <a:spLocks noGrp="1"/>
          </p:cNvSpPr>
          <p:nvPr>
            <p:ph type="body" sz="quarter" idx="18" hasCustomPrompt="1"/>
          </p:nvPr>
        </p:nvSpPr>
        <p:spPr>
          <a:xfrm>
            <a:off x="3756458"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Title</a:t>
            </a:r>
          </a:p>
        </p:txBody>
      </p:sp>
      <p:sp>
        <p:nvSpPr>
          <p:cNvPr id="32" name="Text Placeholder 7">
            <a:extLst>
              <a:ext uri="{FF2B5EF4-FFF2-40B4-BE49-F238E27FC236}">
                <a16:creationId xmlns:a16="http://schemas.microsoft.com/office/drawing/2014/main" id="{6AFDE949-FC25-431E-8298-75F5A7B83A16}"/>
              </a:ext>
            </a:extLst>
          </p:cNvPr>
          <p:cNvSpPr>
            <a:spLocks noGrp="1"/>
          </p:cNvSpPr>
          <p:nvPr>
            <p:ph type="body" sz="quarter" idx="19" hasCustomPrompt="1"/>
          </p:nvPr>
        </p:nvSpPr>
        <p:spPr>
          <a:xfrm>
            <a:off x="3756458"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Description</a:t>
            </a:r>
          </a:p>
        </p:txBody>
      </p:sp>
      <p:sp>
        <p:nvSpPr>
          <p:cNvPr id="29" name="Content Placeholder 13">
            <a:extLst>
              <a:ext uri="{FF2B5EF4-FFF2-40B4-BE49-F238E27FC236}">
                <a16:creationId xmlns:a16="http://schemas.microsoft.com/office/drawing/2014/main" id="{426B07AE-648A-4C6E-8FE4-B8C6D4A1B42E}"/>
              </a:ext>
            </a:extLst>
          </p:cNvPr>
          <p:cNvSpPr>
            <a:spLocks noGrp="1"/>
          </p:cNvSpPr>
          <p:nvPr>
            <p:ph sz="quarter" idx="30" hasCustomPrompt="1"/>
          </p:nvPr>
        </p:nvSpPr>
        <p:spPr>
          <a:xfrm>
            <a:off x="6549780" y="1859777"/>
            <a:ext cx="1819656" cy="1517904"/>
          </a:xfrm>
        </p:spPr>
        <p:txBody>
          <a:bodyPr rtlCol="0" anchor="ctr">
            <a:normAutofit/>
          </a:bodyPr>
          <a:lstStyle>
            <a:lvl1pPr marL="0" indent="0" algn="ctr">
              <a:buNone/>
              <a:defRPr sz="1800"/>
            </a:lvl1pPr>
          </a:lstStyle>
          <a:p>
            <a:pPr lvl="0" rtl="0"/>
            <a:r>
              <a:rPr lang="en-GB" noProof="0"/>
              <a:t>Add content</a:t>
            </a:r>
          </a:p>
        </p:txBody>
      </p:sp>
      <p:sp>
        <p:nvSpPr>
          <p:cNvPr id="34" name="Text Placeholder 7">
            <a:extLst>
              <a:ext uri="{FF2B5EF4-FFF2-40B4-BE49-F238E27FC236}">
                <a16:creationId xmlns:a16="http://schemas.microsoft.com/office/drawing/2014/main" id="{BAB49F71-4118-47B2-B571-8DC9A3E94024}"/>
              </a:ext>
            </a:extLst>
          </p:cNvPr>
          <p:cNvSpPr>
            <a:spLocks noGrp="1"/>
          </p:cNvSpPr>
          <p:nvPr>
            <p:ph type="body" sz="quarter" idx="21" hasCustomPrompt="1"/>
          </p:nvPr>
        </p:nvSpPr>
        <p:spPr>
          <a:xfrm>
            <a:off x="6430908"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Title</a:t>
            </a:r>
          </a:p>
        </p:txBody>
      </p:sp>
      <p:sp>
        <p:nvSpPr>
          <p:cNvPr id="35" name="Text Placeholder 7">
            <a:extLst>
              <a:ext uri="{FF2B5EF4-FFF2-40B4-BE49-F238E27FC236}">
                <a16:creationId xmlns:a16="http://schemas.microsoft.com/office/drawing/2014/main" id="{E6D674D8-A1E4-4A7E-929B-32FBA30823A3}"/>
              </a:ext>
            </a:extLst>
          </p:cNvPr>
          <p:cNvSpPr>
            <a:spLocks noGrp="1"/>
          </p:cNvSpPr>
          <p:nvPr>
            <p:ph type="body" sz="quarter" idx="22" hasCustomPrompt="1"/>
          </p:nvPr>
        </p:nvSpPr>
        <p:spPr>
          <a:xfrm>
            <a:off x="6430908"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Title</a:t>
            </a:r>
          </a:p>
        </p:txBody>
      </p:sp>
      <p:sp>
        <p:nvSpPr>
          <p:cNvPr id="36" name="Text Placeholder 7">
            <a:extLst>
              <a:ext uri="{FF2B5EF4-FFF2-40B4-BE49-F238E27FC236}">
                <a16:creationId xmlns:a16="http://schemas.microsoft.com/office/drawing/2014/main" id="{18E1E8CE-0AA4-4E2F-8DD0-006946935ADA}"/>
              </a:ext>
            </a:extLst>
          </p:cNvPr>
          <p:cNvSpPr>
            <a:spLocks noGrp="1"/>
          </p:cNvSpPr>
          <p:nvPr>
            <p:ph type="body" sz="quarter" idx="23" hasCustomPrompt="1"/>
          </p:nvPr>
        </p:nvSpPr>
        <p:spPr>
          <a:xfrm>
            <a:off x="6430908"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Description</a:t>
            </a:r>
          </a:p>
        </p:txBody>
      </p:sp>
      <p:sp>
        <p:nvSpPr>
          <p:cNvPr id="42" name="Content Placeholder 13">
            <a:extLst>
              <a:ext uri="{FF2B5EF4-FFF2-40B4-BE49-F238E27FC236}">
                <a16:creationId xmlns:a16="http://schemas.microsoft.com/office/drawing/2014/main" id="{0C1E203C-1E7A-4194-97B0-B477E6F37235}"/>
              </a:ext>
            </a:extLst>
          </p:cNvPr>
          <p:cNvSpPr>
            <a:spLocks noGrp="1"/>
          </p:cNvSpPr>
          <p:nvPr>
            <p:ph sz="quarter" idx="31" hasCustomPrompt="1"/>
          </p:nvPr>
        </p:nvSpPr>
        <p:spPr>
          <a:xfrm>
            <a:off x="9264601" y="1859777"/>
            <a:ext cx="1819656" cy="1517904"/>
          </a:xfrm>
        </p:spPr>
        <p:txBody>
          <a:bodyPr rtlCol="0" anchor="ctr">
            <a:normAutofit/>
          </a:bodyPr>
          <a:lstStyle>
            <a:lvl1pPr marL="0" indent="0" algn="ctr">
              <a:buNone/>
              <a:defRPr sz="1800"/>
            </a:lvl1pPr>
          </a:lstStyle>
          <a:p>
            <a:pPr lvl="0" rtl="0"/>
            <a:r>
              <a:rPr lang="en-GB" noProof="0"/>
              <a:t>Add content</a:t>
            </a:r>
          </a:p>
        </p:txBody>
      </p:sp>
      <p:sp>
        <p:nvSpPr>
          <p:cNvPr id="38" name="Text Placeholder 7">
            <a:extLst>
              <a:ext uri="{FF2B5EF4-FFF2-40B4-BE49-F238E27FC236}">
                <a16:creationId xmlns:a16="http://schemas.microsoft.com/office/drawing/2014/main" id="{C03A45F5-F36F-429B-9C83-90B1DB716F22}"/>
              </a:ext>
            </a:extLst>
          </p:cNvPr>
          <p:cNvSpPr>
            <a:spLocks noGrp="1"/>
          </p:cNvSpPr>
          <p:nvPr>
            <p:ph type="body" sz="quarter" idx="25" hasCustomPrompt="1"/>
          </p:nvPr>
        </p:nvSpPr>
        <p:spPr>
          <a:xfrm>
            <a:off x="9145729"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Title</a:t>
            </a:r>
          </a:p>
        </p:txBody>
      </p:sp>
      <p:sp>
        <p:nvSpPr>
          <p:cNvPr id="39" name="Text Placeholder 7">
            <a:extLst>
              <a:ext uri="{FF2B5EF4-FFF2-40B4-BE49-F238E27FC236}">
                <a16:creationId xmlns:a16="http://schemas.microsoft.com/office/drawing/2014/main" id="{6A7CD68A-F84C-4F36-A46D-DB7BA329AB0B}"/>
              </a:ext>
            </a:extLst>
          </p:cNvPr>
          <p:cNvSpPr>
            <a:spLocks noGrp="1"/>
          </p:cNvSpPr>
          <p:nvPr>
            <p:ph type="body" sz="quarter" idx="26" hasCustomPrompt="1"/>
          </p:nvPr>
        </p:nvSpPr>
        <p:spPr>
          <a:xfrm>
            <a:off x="9145729"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Title</a:t>
            </a:r>
          </a:p>
        </p:txBody>
      </p:sp>
      <p:sp>
        <p:nvSpPr>
          <p:cNvPr id="40" name="Text Placeholder 7">
            <a:extLst>
              <a:ext uri="{FF2B5EF4-FFF2-40B4-BE49-F238E27FC236}">
                <a16:creationId xmlns:a16="http://schemas.microsoft.com/office/drawing/2014/main" id="{E67019EA-0584-46F5-BDB3-D2B3C717B019}"/>
              </a:ext>
            </a:extLst>
          </p:cNvPr>
          <p:cNvSpPr>
            <a:spLocks noGrp="1"/>
          </p:cNvSpPr>
          <p:nvPr>
            <p:ph type="body" sz="quarter" idx="27" hasCustomPrompt="1"/>
          </p:nvPr>
        </p:nvSpPr>
        <p:spPr>
          <a:xfrm>
            <a:off x="9145729"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Description</a:t>
            </a:r>
          </a:p>
        </p:txBody>
      </p:sp>
      <p:sp>
        <p:nvSpPr>
          <p:cNvPr id="3" name="Rectangle 2">
            <a:extLst>
              <a:ext uri="{FF2B5EF4-FFF2-40B4-BE49-F238E27FC236}">
                <a16:creationId xmlns:a16="http://schemas.microsoft.com/office/drawing/2014/main" id="{38EA36FF-A158-49B3-9C17-39C94920B271}"/>
              </a:ext>
              <a:ext uri="{C183D7F6-B498-43B3-948B-1728B52AA6E4}">
                <adec:decorative xmlns:adec="http://schemas.microsoft.com/office/drawing/2017/decorative" val="1"/>
              </a:ext>
            </a:extLst>
          </p:cNvPr>
          <p:cNvSpPr/>
          <p:nvPr userDrawn="1"/>
        </p:nvSpPr>
        <p:spPr>
          <a:xfrm>
            <a:off x="858617" y="179270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7" name="Rectangle 6">
            <a:extLst>
              <a:ext uri="{FF2B5EF4-FFF2-40B4-BE49-F238E27FC236}">
                <a16:creationId xmlns:a16="http://schemas.microsoft.com/office/drawing/2014/main" id="{1FF42D5D-9DBF-475A-BC06-666D080D3137}"/>
              </a:ext>
              <a:ext uri="{C183D7F6-B498-43B3-948B-1728B52AA6E4}">
                <adec:decorative xmlns:adec="http://schemas.microsoft.com/office/drawing/2017/decorative" val="1"/>
              </a:ext>
            </a:extLst>
          </p:cNvPr>
          <p:cNvSpPr/>
          <p:nvPr userDrawn="1"/>
        </p:nvSpPr>
        <p:spPr>
          <a:xfrm>
            <a:off x="3580595" y="1800726"/>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A6AEDC3F-C3D2-4184-860D-65645BBD6E87}"/>
              </a:ext>
              <a:ext uri="{C183D7F6-B498-43B3-948B-1728B52AA6E4}">
                <adec:decorative xmlns:adec="http://schemas.microsoft.com/office/drawing/2017/decorative" val="1"/>
              </a:ext>
            </a:extLst>
          </p:cNvPr>
          <p:cNvSpPr/>
          <p:nvPr userDrawn="1"/>
        </p:nvSpPr>
        <p:spPr>
          <a:xfrm>
            <a:off x="6270888" y="180072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Rectangle 11">
            <a:extLst>
              <a:ext uri="{FF2B5EF4-FFF2-40B4-BE49-F238E27FC236}">
                <a16:creationId xmlns:a16="http://schemas.microsoft.com/office/drawing/2014/main" id="{5C227352-6F71-4914-9AB1-AB4448667EE9}"/>
              </a:ext>
              <a:ext uri="{C183D7F6-B498-43B3-948B-1728B52AA6E4}">
                <adec:decorative xmlns:adec="http://schemas.microsoft.com/office/drawing/2017/decorative" val="1"/>
              </a:ext>
            </a:extLst>
          </p:cNvPr>
          <p:cNvSpPr/>
          <p:nvPr userDrawn="1"/>
        </p:nvSpPr>
        <p:spPr>
          <a:xfrm>
            <a:off x="8985709" y="182077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en-GB" noProof="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en-GB" noProof="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24228944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rtlCol="0"/>
          <a:lstStyle>
            <a:lvl1pPr>
              <a:defRPr>
                <a:solidFill>
                  <a:schemeClr val="tx1">
                    <a:lumMod val="50000"/>
                    <a:lumOff val="50000"/>
                  </a:schemeClr>
                </a:solidFill>
              </a:defRPr>
            </a:lvl1pPr>
          </a:lstStyle>
          <a:p>
            <a:pPr rtl="0"/>
            <a:r>
              <a:rPr lang="en-US" noProof="0"/>
              <a:t>Click to edit Master title style</a:t>
            </a:r>
            <a:endParaRPr lang="en-GB" noProof="0"/>
          </a:p>
        </p:txBody>
      </p:sp>
      <p:sp>
        <p:nvSpPr>
          <p:cNvPr id="7" name="Picture Placeholder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rtlCol="0"/>
          <a:lstStyle/>
          <a:p>
            <a:pPr rtl="0"/>
            <a:r>
              <a:rPr lang="en-US" noProof="0"/>
              <a:t>Click icon to add picture</a:t>
            </a:r>
            <a:endParaRPr lang="en-GB" noProof="0"/>
          </a:p>
        </p:txBody>
      </p:sp>
      <p:sp>
        <p:nvSpPr>
          <p:cNvPr id="10" name="Text Placeholder 9">
            <a:extLst>
              <a:ext uri="{FF2B5EF4-FFF2-40B4-BE49-F238E27FC236}">
                <a16:creationId xmlns:a16="http://schemas.microsoft.com/office/drawing/2014/main" id="{0ECB8E5B-4859-4892-A062-C831DA527F75}"/>
              </a:ext>
            </a:extLst>
          </p:cNvPr>
          <p:cNvSpPr>
            <a:spLocks noGrp="1"/>
          </p:cNvSpPr>
          <p:nvPr>
            <p:ph type="body" sz="quarter" idx="14"/>
          </p:nvPr>
        </p:nvSpPr>
        <p:spPr>
          <a:xfrm>
            <a:off x="6376988" y="2555875"/>
            <a:ext cx="4953000" cy="3159125"/>
          </a:xfrm>
        </p:spPr>
        <p:txBody>
          <a:bodyPr rtlCol="0">
            <a:normAutofit/>
          </a:bodyPr>
          <a:lstStyle>
            <a:lvl1pPr marL="0" indent="0">
              <a:lnSpc>
                <a:spcPts val="2600"/>
              </a:lnSpc>
              <a:spcBef>
                <a:spcPts val="0"/>
              </a:spcBef>
              <a:buNone/>
              <a:defRPr sz="1600">
                <a:solidFill>
                  <a:schemeClr val="tx1">
                    <a:lumMod val="65000"/>
                    <a:lumOff val="35000"/>
                  </a:schemeClr>
                </a:solidFill>
                <a:latin typeface="+mn-lt"/>
              </a:defRPr>
            </a:lvl1pPr>
            <a:lvl2pPr marL="457200" indent="0">
              <a:lnSpc>
                <a:spcPts val="2600"/>
              </a:lnSpc>
              <a:spcBef>
                <a:spcPts val="0"/>
              </a:spcBef>
              <a:buNone/>
              <a:defRPr sz="1600">
                <a:solidFill>
                  <a:schemeClr val="tx1">
                    <a:lumMod val="65000"/>
                    <a:lumOff val="35000"/>
                  </a:schemeClr>
                </a:solidFill>
                <a:latin typeface="+mn-lt"/>
              </a:defRPr>
            </a:lvl2pPr>
            <a:lvl3pPr marL="914400" indent="0">
              <a:lnSpc>
                <a:spcPts val="2600"/>
              </a:lnSpc>
              <a:spcBef>
                <a:spcPts val="0"/>
              </a:spcBef>
              <a:buNone/>
              <a:defRPr sz="1600">
                <a:solidFill>
                  <a:schemeClr val="tx1">
                    <a:lumMod val="65000"/>
                    <a:lumOff val="35000"/>
                  </a:schemeClr>
                </a:solidFill>
                <a:latin typeface="+mn-lt"/>
              </a:defRPr>
            </a:lvl3pPr>
            <a:lvl4pPr marL="1371600" indent="0">
              <a:lnSpc>
                <a:spcPts val="2600"/>
              </a:lnSpc>
              <a:spcBef>
                <a:spcPts val="0"/>
              </a:spcBef>
              <a:buNone/>
              <a:defRPr sz="1600">
                <a:solidFill>
                  <a:schemeClr val="tx1">
                    <a:lumMod val="65000"/>
                    <a:lumOff val="35000"/>
                  </a:schemeClr>
                </a:solidFill>
                <a:latin typeface="+mn-lt"/>
              </a:defRPr>
            </a:lvl4pPr>
            <a:lvl5pPr marL="1828800" indent="0">
              <a:lnSpc>
                <a:spcPts val="2600"/>
              </a:lnSpc>
              <a:spcBef>
                <a:spcPts val="0"/>
              </a:spcBef>
              <a:buNone/>
              <a:defRPr sz="1600">
                <a:solidFill>
                  <a:schemeClr val="tx1">
                    <a:lumMod val="65000"/>
                    <a:lumOff val="35000"/>
                  </a:schemeClr>
                </a:solidFill>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en-GB" noProof="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289384749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719425" y="4689888"/>
            <a:ext cx="5029200" cy="1371600"/>
          </a:xfrm>
        </p:spPr>
        <p:txBody>
          <a:bodyPr rtlCol="0" anchor="ctr" anchorCtr="0">
            <a:normAutofit/>
          </a:bodyPr>
          <a:lstStyle>
            <a:lvl1pPr algn="ctr">
              <a:defRPr sz="4400"/>
            </a:lvl1pPr>
          </a:lstStyle>
          <a:p>
            <a:pPr rtl="0"/>
            <a:r>
              <a:rPr lang="en-US" noProof="0"/>
              <a:t>Click to edit Master title style</a:t>
            </a:r>
            <a:endParaRPr lang="en-GB" noProof="0"/>
          </a:p>
        </p:txBody>
      </p:sp>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5637276" cy="4114800"/>
          </a:xfrm>
          <a:solidFill>
            <a:schemeClr val="accent6"/>
          </a:solidFill>
        </p:spPr>
        <p:txBody>
          <a:bodyPr rtlCol="0"/>
          <a:lstStyle/>
          <a:p>
            <a:pPr rtl="0"/>
            <a:r>
              <a:rPr lang="en-US" noProof="0"/>
              <a:t>Click icon to add picture</a:t>
            </a:r>
            <a:endParaRPr lang="en-GB" noProof="0"/>
          </a:p>
        </p:txBody>
      </p:sp>
      <p:sp>
        <p:nvSpPr>
          <p:cNvPr id="10" name="Picture Placeholder 7">
            <a:extLst>
              <a:ext uri="{FF2B5EF4-FFF2-40B4-BE49-F238E27FC236}">
                <a16:creationId xmlns:a16="http://schemas.microsoft.com/office/drawing/2014/main" id="{6B717642-3C5E-4830-BCBC-E7FAE8B77949}"/>
              </a:ext>
            </a:extLst>
          </p:cNvPr>
          <p:cNvSpPr>
            <a:spLocks noGrp="1"/>
          </p:cNvSpPr>
          <p:nvPr>
            <p:ph type="pic" sz="quarter" idx="15"/>
          </p:nvPr>
        </p:nvSpPr>
        <p:spPr>
          <a:xfrm>
            <a:off x="6096000" y="390524"/>
            <a:ext cx="5637276" cy="4114800"/>
          </a:xfrm>
          <a:solidFill>
            <a:schemeClr val="accent6"/>
          </a:solidFill>
        </p:spPr>
        <p:txBody>
          <a:bodyPr rtlCol="0"/>
          <a:lstStyle/>
          <a:p>
            <a:pPr rtl="0"/>
            <a:r>
              <a:rPr lang="en-US" noProof="0"/>
              <a:t>Click icon to add picture</a:t>
            </a:r>
            <a:endParaRPr lang="en-GB" noProof="0"/>
          </a:p>
        </p:txBody>
      </p:sp>
      <p:sp>
        <p:nvSpPr>
          <p:cNvPr id="9" name="Text Placeholder 8">
            <a:extLst>
              <a:ext uri="{FF2B5EF4-FFF2-40B4-BE49-F238E27FC236}">
                <a16:creationId xmlns:a16="http://schemas.microsoft.com/office/drawing/2014/main" id="{1A83FC01-0C03-4607-B5EA-8C230EA7CABF}"/>
              </a:ext>
            </a:extLst>
          </p:cNvPr>
          <p:cNvSpPr>
            <a:spLocks noGrp="1"/>
          </p:cNvSpPr>
          <p:nvPr>
            <p:ph type="body" sz="quarter" idx="14"/>
          </p:nvPr>
        </p:nvSpPr>
        <p:spPr>
          <a:xfrm>
            <a:off x="6460759" y="4687863"/>
            <a:ext cx="5029200" cy="1463040"/>
          </a:xfrm>
        </p:spPr>
        <p:txBody>
          <a:bodyPr rtlCol="0" anchor="ctr" anchorCtr="0">
            <a:noAutofit/>
          </a:bodyPr>
          <a:lstStyle>
            <a:lvl1pPr marL="0" indent="0">
              <a:lnSpc>
                <a:spcPts val="2000"/>
              </a:lnSpc>
              <a:buNone/>
              <a:defRPr sz="1600"/>
            </a:lvl1pPr>
            <a:lvl2pPr marL="457200" indent="0">
              <a:lnSpc>
                <a:spcPts val="2000"/>
              </a:lnSpc>
              <a:buNone/>
              <a:defRPr sz="1600"/>
            </a:lvl2pPr>
            <a:lvl3pPr marL="914400" indent="0">
              <a:lnSpc>
                <a:spcPts val="2000"/>
              </a:lnSpc>
              <a:spcBef>
                <a:spcPts val="0"/>
              </a:spcBef>
              <a:buNone/>
              <a:defRPr sz="1600"/>
            </a:lvl3pPr>
            <a:lvl4pPr marL="1371600" indent="0">
              <a:lnSpc>
                <a:spcPts val="2000"/>
              </a:lnSpc>
              <a:buNone/>
              <a:defRPr sz="1600"/>
            </a:lvl4pPr>
            <a:lvl5pPr marL="1828800" indent="0">
              <a:lnSpc>
                <a:spcPts val="2000"/>
              </a:lnSpc>
              <a:buNone/>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p>
            <a:pPr rtl="0"/>
            <a:r>
              <a:rPr lang="en-GB" noProof="0"/>
              <a:t>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p>
            <a:pPr rtl="0"/>
            <a:r>
              <a:rPr lang="en-GB" noProof="0"/>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2082219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11274552" cy="4171951"/>
          </a:xfrm>
          <a:solidFill>
            <a:schemeClr val="accent6"/>
          </a:solidFill>
        </p:spPr>
        <p:txBody>
          <a:bodyPr rtlCol="0"/>
          <a:lstStyle/>
          <a:p>
            <a:pPr rtl="0"/>
            <a:r>
              <a:rPr lang="en-US" noProof="0"/>
              <a:t>Click icon to add picture</a:t>
            </a:r>
            <a:endParaRPr lang="en-GB" noProof="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p>
            <a:pPr rtl="0"/>
            <a:r>
              <a:rPr lang="en-GB" noProof="0"/>
              <a:t>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p>
            <a:pPr rtl="0"/>
            <a:r>
              <a:rPr lang="en-GB" noProof="0"/>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
        <p:nvSpPr>
          <p:cNvPr id="9" name="Title 1">
            <a:extLst>
              <a:ext uri="{FF2B5EF4-FFF2-40B4-BE49-F238E27FC236}">
                <a16:creationId xmlns:a16="http://schemas.microsoft.com/office/drawing/2014/main" id="{99C910F3-1CC6-467F-A64A-2DDFE463203E}"/>
              </a:ext>
            </a:extLst>
          </p:cNvPr>
          <p:cNvSpPr>
            <a:spLocks noGrp="1"/>
          </p:cNvSpPr>
          <p:nvPr>
            <p:ph type="title"/>
          </p:nvPr>
        </p:nvSpPr>
        <p:spPr>
          <a:xfrm>
            <a:off x="719425" y="4689888"/>
            <a:ext cx="5029200" cy="1371600"/>
          </a:xfrm>
        </p:spPr>
        <p:txBody>
          <a:bodyPr rtlCol="0" anchor="ctr" anchorCtr="0">
            <a:normAutofit/>
          </a:bodyPr>
          <a:lstStyle>
            <a:lvl1pPr algn="ctr">
              <a:defRPr sz="4400"/>
            </a:lvl1pPr>
          </a:lstStyle>
          <a:p>
            <a:pPr rtl="0"/>
            <a:r>
              <a:rPr lang="en-US" noProof="0"/>
              <a:t>Click to edit Master title style</a:t>
            </a:r>
            <a:endParaRPr lang="en-GB" noProof="0"/>
          </a:p>
        </p:txBody>
      </p:sp>
      <p:sp>
        <p:nvSpPr>
          <p:cNvPr id="10" name="Text Placeholder 8">
            <a:extLst>
              <a:ext uri="{FF2B5EF4-FFF2-40B4-BE49-F238E27FC236}">
                <a16:creationId xmlns:a16="http://schemas.microsoft.com/office/drawing/2014/main" id="{5550E3EA-37A2-40C0-A78F-3C0AB0F78189}"/>
              </a:ext>
            </a:extLst>
          </p:cNvPr>
          <p:cNvSpPr>
            <a:spLocks noGrp="1"/>
          </p:cNvSpPr>
          <p:nvPr>
            <p:ph type="body" sz="quarter" idx="14"/>
          </p:nvPr>
        </p:nvSpPr>
        <p:spPr>
          <a:xfrm>
            <a:off x="6460759" y="4687863"/>
            <a:ext cx="5029200" cy="1463040"/>
          </a:xfrm>
        </p:spPr>
        <p:txBody>
          <a:bodyPr rtlCol="0" anchor="ctr" anchorCtr="0">
            <a:noAutofit/>
          </a:bodyPr>
          <a:lstStyle>
            <a:lvl1pPr marL="0" indent="0">
              <a:lnSpc>
                <a:spcPts val="1800"/>
              </a:lnSpc>
              <a:buNone/>
              <a:defRPr sz="1600"/>
            </a:lvl1pPr>
            <a:lvl2pPr marL="457200" indent="0">
              <a:lnSpc>
                <a:spcPts val="1800"/>
              </a:lnSpc>
              <a:buNone/>
              <a:defRPr sz="1600"/>
            </a:lvl2pPr>
            <a:lvl3pPr marL="914400" indent="0">
              <a:lnSpc>
                <a:spcPts val="1800"/>
              </a:lnSpc>
              <a:spcBef>
                <a:spcPts val="0"/>
              </a:spcBef>
              <a:buNone/>
              <a:defRPr sz="1600"/>
            </a:lvl3pPr>
            <a:lvl4pPr marL="1371600" indent="0">
              <a:lnSpc>
                <a:spcPts val="1800"/>
              </a:lnSpc>
              <a:buNone/>
              <a:defRPr sz="1600"/>
            </a:lvl4pPr>
            <a:lvl5pPr marL="1828800" indent="0">
              <a:lnSpc>
                <a:spcPts val="1800"/>
              </a:lnSpc>
              <a:buNone/>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Tree>
    <p:extLst>
      <p:ext uri="{BB962C8B-B14F-4D97-AF65-F5344CB8AC3E}">
        <p14:creationId xmlns:p14="http://schemas.microsoft.com/office/powerpoint/2010/main" val="1463244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theme" Target="../theme/theme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theme" Target="../theme/theme6.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E42319-8810-C168-3BBB-FEFA211AD2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5168E1-21AE-0848-9069-850B6B954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0DA41B-3B6B-C87C-63AE-5D18697E9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8AA89-6741-A14D-8F37-A3012A52967C}" type="datetimeFigureOut">
              <a:rPr lang="en-US" smtClean="0"/>
              <a:t>5/20/2026</a:t>
            </a:fld>
            <a:endParaRPr lang="en-US"/>
          </a:p>
        </p:txBody>
      </p:sp>
      <p:sp>
        <p:nvSpPr>
          <p:cNvPr id="5" name="Footer Placeholder 4">
            <a:extLst>
              <a:ext uri="{FF2B5EF4-FFF2-40B4-BE49-F238E27FC236}">
                <a16:creationId xmlns:a16="http://schemas.microsoft.com/office/drawing/2014/main" id="{FA32DCF0-79E5-74F8-1E0A-1881D3650A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22B0A5-42F6-3CA6-E3E6-CBCB7A303B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9001C3-9F0A-0D45-BC2F-7911DDECF33C}" type="slidenum">
              <a:rPr lang="en-US" smtClean="0"/>
              <a:t>‹#›</a:t>
            </a:fld>
            <a:endParaRPr lang="en-US"/>
          </a:p>
        </p:txBody>
      </p:sp>
    </p:spTree>
    <p:extLst>
      <p:ext uri="{BB962C8B-B14F-4D97-AF65-F5344CB8AC3E}">
        <p14:creationId xmlns:p14="http://schemas.microsoft.com/office/powerpoint/2010/main" val="345088814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82AB6D-06C8-6679-F830-09709EF9B8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8E1197-7472-8F44-7A25-5EC5EE88C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D205FC-C65B-9DA3-CFBD-B3945F9E13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F53685-2C23-485F-89AC-42D1D51C69EE}" type="datetimeFigureOut">
              <a:rPr lang="en-GB" smtClean="0"/>
              <a:t>20/05/2026</a:t>
            </a:fld>
            <a:endParaRPr lang="en-GB"/>
          </a:p>
        </p:txBody>
      </p:sp>
      <p:sp>
        <p:nvSpPr>
          <p:cNvPr id="5" name="Footer Placeholder 4">
            <a:extLst>
              <a:ext uri="{FF2B5EF4-FFF2-40B4-BE49-F238E27FC236}">
                <a16:creationId xmlns:a16="http://schemas.microsoft.com/office/drawing/2014/main" id="{94890D21-E36C-5533-C752-140FD5B7E6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760FA4D-0111-977C-2402-B55FA63EEC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9FD881-441C-4157-8069-08435632DDF0}" type="slidenum">
              <a:rPr lang="en-GB" smtClean="0"/>
              <a:t>‹#›</a:t>
            </a:fld>
            <a:endParaRPr lang="en-GB"/>
          </a:p>
        </p:txBody>
      </p:sp>
    </p:spTree>
    <p:extLst>
      <p:ext uri="{BB962C8B-B14F-4D97-AF65-F5344CB8AC3E}">
        <p14:creationId xmlns:p14="http://schemas.microsoft.com/office/powerpoint/2010/main" val="2016745011"/>
      </p:ext>
    </p:extLst>
  </p:cSld>
  <p:clrMap bg1="lt1" tx1="dk1" bg2="lt2" tx2="dk2" accent1="accent1" accent2="accent2" accent3="accent3" accent4="accent4" accent5="accent5" accent6="accent6" hlink="hlink" folHlink="folHlink"/>
  <p:sldLayoutIdLst>
    <p:sldLayoutId id="2147483664" r:id="rId1"/>
    <p:sldLayoutId id="2147483755" r:id="rId2"/>
    <p:sldLayoutId id="2147483732" r:id="rId3"/>
    <p:sldLayoutId id="2147483736" r:id="rId4"/>
    <p:sldLayoutId id="2147483668" r:id="rId5"/>
    <p:sldLayoutId id="2147483740" r:id="rId6"/>
    <p:sldLayoutId id="2147483670" r:id="rId7"/>
    <p:sldLayoutId id="2147483734" r:id="rId8"/>
    <p:sldLayoutId id="2147483739" r:id="rId9"/>
    <p:sldLayoutId id="2147483738" r:id="rId10"/>
    <p:sldLayoutId id="2147483674" r:id="rId11"/>
    <p:sldLayoutId id="2147483753" r:id="rId12"/>
    <p:sldLayoutId id="2147483716" r:id="rId13"/>
    <p:sldLayoutId id="214748371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1B103-1CCE-7CAA-B987-F25D9F009A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A0C54A1-8A91-AD27-0071-576E098CFA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46035158"/>
      </p:ext>
    </p:extLst>
  </p:cSld>
  <p:clrMap bg1="lt1" tx1="dk1" bg2="lt2" tx2="dk2" accent1="accent1" accent2="accent2" accent3="accent3" accent4="accent4" accent5="accent5" accent6="accent6" hlink="hlink" folHlink="folHlink"/>
  <p:sldLayoutIdLst>
    <p:sldLayoutId id="2147483743" r:id="rId1"/>
    <p:sldLayoutId id="2147483745" r:id="rId2"/>
    <p:sldLayoutId id="2147483679" r:id="rId3"/>
    <p:sldLayoutId id="2147483752" r:id="rId4"/>
    <p:sldLayoutId id="2147483748" r:id="rId5"/>
    <p:sldLayoutId id="2147483741" r:id="rId6"/>
    <p:sldLayoutId id="2147483735" r:id="rId7"/>
    <p:sldLayoutId id="2147483733" r:id="rId8"/>
    <p:sldLayoutId id="2147483685" r:id="rId9"/>
    <p:sldLayoutId id="2147483749" r:id="rId10"/>
    <p:sldLayoutId id="2147483687" r:id="rId11"/>
    <p:sldLayoutId id="2147483737" r:id="rId12"/>
    <p:sldLayoutId id="2147483689" r:id="rId13"/>
    <p:sldLayoutId id="2147483750" r:id="rId14"/>
    <p:sldLayoutId id="2147483691" r:id="rId15"/>
  </p:sldLayoutIdLst>
  <p:txStyles>
    <p:title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20/05/2026</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a:p>
        </p:txBody>
      </p:sp>
    </p:spTree>
    <p:extLst>
      <p:ext uri="{BB962C8B-B14F-4D97-AF65-F5344CB8AC3E}">
        <p14:creationId xmlns:p14="http://schemas.microsoft.com/office/powerpoint/2010/main" val="3181882545"/>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BC0791-3023-D4D0-3010-CAE19F7D89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AED29B-0319-8683-8E66-083E001850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64BDCC-761B-5090-F1FE-BC5696F724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C89BF8-33CD-4A39-965C-C144117774E8}" type="datetimeFigureOut">
              <a:rPr lang="en-GB" smtClean="0"/>
              <a:t>20/05/2026</a:t>
            </a:fld>
            <a:endParaRPr lang="en-GB"/>
          </a:p>
        </p:txBody>
      </p:sp>
      <p:sp>
        <p:nvSpPr>
          <p:cNvPr id="5" name="Footer Placeholder 4">
            <a:extLst>
              <a:ext uri="{FF2B5EF4-FFF2-40B4-BE49-F238E27FC236}">
                <a16:creationId xmlns:a16="http://schemas.microsoft.com/office/drawing/2014/main" id="{93AD8D80-E5C4-234F-5B37-5995DF901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844C7B8-2C5B-D8B5-FAD7-20E8676E1D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123F24-25C9-4A2C-AD38-B30A646E41A1}" type="slidenum">
              <a:rPr lang="en-GB" smtClean="0"/>
              <a:t>‹#›</a:t>
            </a:fld>
            <a:endParaRPr lang="en-GB"/>
          </a:p>
        </p:txBody>
      </p:sp>
    </p:spTree>
    <p:extLst>
      <p:ext uri="{BB962C8B-B14F-4D97-AF65-F5344CB8AC3E}">
        <p14:creationId xmlns:p14="http://schemas.microsoft.com/office/powerpoint/2010/main" val="3793909698"/>
      </p:ext>
    </p:extLst>
  </p:cSld>
  <p:clrMap bg1="lt1" tx1="dk1" bg2="lt2" tx2="dk2" accent1="accent1" accent2="accent2" accent3="accent3" accent4="accent4" accent5="accent5" accent6="accent6" hlink="hlink" folHlink="folHlink"/>
  <p:sldLayoutIdLst>
    <p:sldLayoutId id="2147483731" r:id="rId1"/>
    <p:sldLayoutId id="2147483746" r:id="rId2"/>
    <p:sldLayoutId id="2147483651" r:id="rId3"/>
    <p:sldLayoutId id="2147483754" r:id="rId4"/>
    <p:sldLayoutId id="2147483744" r:id="rId5"/>
    <p:sldLayoutId id="2147483747" r:id="rId6"/>
    <p:sldLayoutId id="2147483756" r:id="rId7"/>
    <p:sldLayoutId id="2147483757" r:id="rId8"/>
    <p:sldLayoutId id="2147483758"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pPr rtl="0"/>
            <a:r>
              <a:rPr lang="en-GB" noProof="0"/>
              <a:t>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lumMod val="50000"/>
                  </a:schemeClr>
                </a:solidFill>
              </a:defRPr>
            </a:lvl1pPr>
          </a:lstStyle>
          <a:p>
            <a:pPr rtl="0"/>
            <a:r>
              <a:rPr lang="en-GB" noProof="0"/>
              <a:t>Pitch deck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pPr rtl="0"/>
            <a:fld id="{B5CEABB6-07DC-46E8-9B57-56EC44A396E5}" type="slidenum">
              <a:rPr lang="en-GB" noProof="0" smtClean="0"/>
              <a:pPr rtl="0"/>
              <a:t>‹#›</a:t>
            </a:fld>
            <a:endParaRPr lang="en-GB" noProof="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84" r:id="rId3"/>
    <p:sldLayoutId id="2147483671" r:id="rId4"/>
    <p:sldLayoutId id="2147483683" r:id="rId5"/>
    <p:sldLayoutId id="2147483667" r:id="rId6"/>
    <p:sldLayoutId id="2147483688" r:id="rId7"/>
    <p:sldLayoutId id="2147483673" r:id="rId8"/>
    <p:sldLayoutId id="2147483672" r:id="rId9"/>
    <p:sldLayoutId id="2147483669" r:id="rId10"/>
    <p:sldLayoutId id="2147483682" r:id="rId11"/>
    <p:sldLayoutId id="2147483663" r:id="rId12"/>
    <p:sldLayoutId id="2147483677" r:id="rId13"/>
    <p:sldLayoutId id="2147483653" r:id="rId14"/>
    <p:sldLayoutId id="2147483678" r:id="rId15"/>
    <p:sldLayoutId id="2147483650" r:id="rId16"/>
    <p:sldLayoutId id="2147483654" r:id="rId17"/>
    <p:sldLayoutId id="2147483681" r:id="rId18"/>
    <p:sldLayoutId id="2147483686" r:id="rId19"/>
    <p:sldLayoutId id="2147483690" r:id="rId20"/>
    <p:sldLayoutId id="2147483676" r:id="rId21"/>
    <p:sldLayoutId id="2147483680" r:id="rId22"/>
    <p:sldLayoutId id="2147483675" r:id="rId23"/>
    <p:sldLayoutId id="2147483652" r:id="rId24"/>
    <p:sldLayoutId id="2147483665" r:id="rId25"/>
    <p:sldLayoutId id="2147483655" r:id="rId26"/>
    <p:sldLayoutId id="2147483656" r:id="rId27"/>
    <p:sldLayoutId id="2147483657" r:id="rId28"/>
  </p:sldLayoutIdLst>
  <p:hf hdr="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1920" userDrawn="1">
          <p15:clr>
            <a:srgbClr val="F26B43"/>
          </p15:clr>
        </p15:guide>
        <p15:guide id="4" pos="5760" userDrawn="1">
          <p15:clr>
            <a:srgbClr val="F26B43"/>
          </p15:clr>
        </p15:guide>
        <p15:guide id="5" pos="7248" userDrawn="1">
          <p15:clr>
            <a:srgbClr val="F26B43"/>
          </p15:clr>
        </p15:guide>
        <p15:guide id="6" pos="4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image" Target="../media/image47.sv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8.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83.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81.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png"/><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8.xml"/><Relationship Id="rId5" Type="http://schemas.openxmlformats.org/officeDocument/2006/relationships/hyperlink" Target="https://socialprescribingacademy.org.uk/how-we-can-support-you/heathcare-professionals-and-leaders/social-prescribing-champions/" TargetMode="Externa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4.png"/><Relationship Id="rId7" Type="http://schemas.openxmlformats.org/officeDocument/2006/relationships/image" Target="../media/image31.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9.sv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8.svg"/><Relationship Id="rId5" Type="http://schemas.openxmlformats.org/officeDocument/2006/relationships/image" Target="../media/image37.svg"/><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1.svg"/><Relationship Id="rId7" Type="http://schemas.openxmlformats.org/officeDocument/2006/relationships/image" Target="../media/image4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4.png"/><Relationship Id="rId4" Type="http://schemas.openxmlformats.org/officeDocument/2006/relationships/image" Target="../media/image27.pn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1E27-888D-CE42-A541-F5A60BCD3933}"/>
              </a:ext>
            </a:extLst>
          </p:cNvPr>
          <p:cNvSpPr>
            <a:spLocks noGrp="1"/>
          </p:cNvSpPr>
          <p:nvPr>
            <p:ph type="ctrTitle"/>
          </p:nvPr>
        </p:nvSpPr>
        <p:spPr>
          <a:xfrm>
            <a:off x="489097" y="3650672"/>
            <a:ext cx="8806078" cy="1267692"/>
          </a:xfrm>
        </p:spPr>
        <p:txBody>
          <a:bodyPr>
            <a:normAutofit fontScale="90000"/>
          </a:bodyPr>
          <a:lstStyle/>
          <a:p>
            <a:r>
              <a:rPr lang="en-US" sz="2800" b="1">
                <a:solidFill>
                  <a:schemeClr val="tx1"/>
                </a:solidFill>
                <a:latin typeface="Trebuchet MS"/>
              </a:rPr>
              <a:t>NASP Webinar: Social Prescribing Link Workers and Occupational Therapists - Working Together in Practice</a:t>
            </a:r>
            <a:br>
              <a:rPr lang="en-US" sz="3000"/>
            </a:br>
            <a:endParaRPr lang="en-US" sz="3000">
              <a:solidFill>
                <a:srgbClr val="000000"/>
              </a:solidFill>
              <a:ea typeface="+mj-lt"/>
              <a:cs typeface="+mj-lt"/>
            </a:endParaRPr>
          </a:p>
        </p:txBody>
      </p:sp>
      <p:sp>
        <p:nvSpPr>
          <p:cNvPr id="6" name="TextBox 5">
            <a:extLst>
              <a:ext uri="{FF2B5EF4-FFF2-40B4-BE49-F238E27FC236}">
                <a16:creationId xmlns:a16="http://schemas.microsoft.com/office/drawing/2014/main" id="{C8CDD013-436B-424A-F9FA-E917F86D379C}"/>
              </a:ext>
            </a:extLst>
          </p:cNvPr>
          <p:cNvSpPr txBox="1"/>
          <p:nvPr/>
        </p:nvSpPr>
        <p:spPr>
          <a:xfrm>
            <a:off x="489097" y="4918364"/>
            <a:ext cx="8534400" cy="461665"/>
          </a:xfrm>
          <a:prstGeom prst="rect">
            <a:avLst/>
          </a:prstGeom>
          <a:noFill/>
        </p:spPr>
        <p:txBody>
          <a:bodyPr wrap="square" rtlCol="0">
            <a:spAutoFit/>
          </a:bodyPr>
          <a:lstStyle/>
          <a:p>
            <a:r>
              <a:rPr lang="en-GB" sz="2400">
                <a:latin typeface="Trebuchet MS" panose="020B0603020202020204" pitchFamily="34" charset="0"/>
              </a:rPr>
              <a:t>Thank you for joining us. The webinar will begin shortly. </a:t>
            </a:r>
          </a:p>
        </p:txBody>
      </p:sp>
    </p:spTree>
    <p:extLst>
      <p:ext uri="{BB962C8B-B14F-4D97-AF65-F5344CB8AC3E}">
        <p14:creationId xmlns:p14="http://schemas.microsoft.com/office/powerpoint/2010/main" val="3237793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1" name="Group 30">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2" name="Freeform: Shape 31">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4EEE7D5-A7FD-F4F3-F335-0428F1C6C91E}"/>
              </a:ext>
            </a:extLst>
          </p:cNvPr>
          <p:cNvSpPr>
            <a:spLocks noGrp="1"/>
          </p:cNvSpPr>
          <p:nvPr>
            <p:ph type="title"/>
          </p:nvPr>
        </p:nvSpPr>
        <p:spPr>
          <a:xfrm>
            <a:off x="388468" y="1243013"/>
            <a:ext cx="3855720" cy="4371974"/>
          </a:xfrm>
        </p:spPr>
        <p:txBody>
          <a:bodyPr>
            <a:normAutofit/>
          </a:bodyPr>
          <a:lstStyle/>
          <a:p>
            <a:r>
              <a:rPr lang="en-GB" sz="3600">
                <a:solidFill>
                  <a:schemeClr val="tx2"/>
                </a:solidFill>
              </a:rPr>
              <a:t>Enabling the client’s  transfer back to primary care </a:t>
            </a:r>
          </a:p>
        </p:txBody>
      </p:sp>
      <p:sp>
        <p:nvSpPr>
          <p:cNvPr id="3" name="Content Placeholder 2">
            <a:extLst>
              <a:ext uri="{FF2B5EF4-FFF2-40B4-BE49-F238E27FC236}">
                <a16:creationId xmlns:a16="http://schemas.microsoft.com/office/drawing/2014/main" id="{0F234C74-E9A6-F81C-37FE-0AEEEE26A034}"/>
              </a:ext>
            </a:extLst>
          </p:cNvPr>
          <p:cNvSpPr>
            <a:spLocks noGrp="1"/>
          </p:cNvSpPr>
          <p:nvPr>
            <p:ph idx="1"/>
          </p:nvPr>
        </p:nvSpPr>
        <p:spPr>
          <a:xfrm>
            <a:off x="6172200" y="804672"/>
            <a:ext cx="5715000" cy="5857810"/>
          </a:xfrm>
        </p:spPr>
        <p:txBody>
          <a:bodyPr anchor="ctr">
            <a:normAutofit/>
          </a:bodyPr>
          <a:lstStyle/>
          <a:p>
            <a:r>
              <a:rPr lang="en-GB" sz="2400">
                <a:solidFill>
                  <a:schemeClr val="tx2"/>
                </a:solidFill>
              </a:rPr>
              <a:t>Gentleman in late 60s</a:t>
            </a:r>
          </a:p>
          <a:p>
            <a:r>
              <a:rPr lang="en-GB" sz="2400">
                <a:solidFill>
                  <a:schemeClr val="tx2"/>
                </a:solidFill>
              </a:rPr>
              <a:t>Health Anxiety </a:t>
            </a:r>
          </a:p>
          <a:p>
            <a:r>
              <a:rPr lang="en-GB" sz="2400">
                <a:solidFill>
                  <a:schemeClr val="tx2"/>
                </a:solidFill>
              </a:rPr>
              <a:t>Care coordinated in Community Mental health services for a year </a:t>
            </a:r>
          </a:p>
          <a:p>
            <a:r>
              <a:rPr lang="en-GB" sz="2400">
                <a:solidFill>
                  <a:schemeClr val="tx2"/>
                </a:solidFill>
              </a:rPr>
              <a:t>Complex family dynamics </a:t>
            </a:r>
          </a:p>
          <a:p>
            <a:r>
              <a:rPr lang="en-GB" sz="2400">
                <a:solidFill>
                  <a:schemeClr val="tx2"/>
                </a:solidFill>
              </a:rPr>
              <a:t>Needed time for himself and his social life</a:t>
            </a:r>
          </a:p>
          <a:p>
            <a:r>
              <a:rPr lang="en-GB" sz="2400">
                <a:solidFill>
                  <a:schemeClr val="tx2"/>
                </a:solidFill>
              </a:rPr>
              <a:t>Wanted to be in a walking group and enjoyed talking about cars </a:t>
            </a:r>
          </a:p>
          <a:p>
            <a:r>
              <a:rPr lang="en-GB" sz="2400">
                <a:solidFill>
                  <a:schemeClr val="tx2"/>
                </a:solidFill>
              </a:rPr>
              <a:t>Need to continue practice of anxiety management </a:t>
            </a:r>
          </a:p>
        </p:txBody>
      </p:sp>
    </p:spTree>
    <p:extLst>
      <p:ext uri="{BB962C8B-B14F-4D97-AF65-F5344CB8AC3E}">
        <p14:creationId xmlns:p14="http://schemas.microsoft.com/office/powerpoint/2010/main" val="785378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7" name="Group 16">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8" name="Freeform: Shape 17">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1DE2648E-6A1B-2378-4C84-8845B3CB083E}"/>
              </a:ext>
            </a:extLst>
          </p:cNvPr>
          <p:cNvSpPr>
            <a:spLocks noGrp="1"/>
          </p:cNvSpPr>
          <p:nvPr>
            <p:ph type="title"/>
          </p:nvPr>
        </p:nvSpPr>
        <p:spPr>
          <a:xfrm>
            <a:off x="640080" y="1243013"/>
            <a:ext cx="3855720" cy="4371974"/>
          </a:xfrm>
        </p:spPr>
        <p:txBody>
          <a:bodyPr>
            <a:normAutofit/>
          </a:bodyPr>
          <a:lstStyle/>
          <a:p>
            <a:r>
              <a:rPr lang="en-GB" sz="3600">
                <a:solidFill>
                  <a:schemeClr val="tx2"/>
                </a:solidFill>
              </a:rPr>
              <a:t>Occupational Therapist (OT) Supervising Social Prescribing Link Workers (SPLWs)</a:t>
            </a:r>
          </a:p>
        </p:txBody>
      </p:sp>
      <p:sp>
        <p:nvSpPr>
          <p:cNvPr id="19" name="Content Placeholder 2">
            <a:extLst>
              <a:ext uri="{FF2B5EF4-FFF2-40B4-BE49-F238E27FC236}">
                <a16:creationId xmlns:a16="http://schemas.microsoft.com/office/drawing/2014/main" id="{4D033D23-F425-12EC-C075-D682982B7A40}"/>
              </a:ext>
            </a:extLst>
          </p:cNvPr>
          <p:cNvSpPr>
            <a:spLocks noGrp="1"/>
          </p:cNvSpPr>
          <p:nvPr>
            <p:ph idx="1"/>
          </p:nvPr>
        </p:nvSpPr>
        <p:spPr>
          <a:xfrm>
            <a:off x="6172200" y="804672"/>
            <a:ext cx="5221224" cy="5230368"/>
          </a:xfrm>
        </p:spPr>
        <p:txBody>
          <a:bodyPr anchor="ctr">
            <a:normAutofit/>
          </a:bodyPr>
          <a:lstStyle/>
          <a:p>
            <a:r>
              <a:rPr lang="en-GB" sz="1800">
                <a:solidFill>
                  <a:schemeClr val="tx2"/>
                </a:solidFill>
              </a:rPr>
              <a:t>Band 7 OT supervising 3 SPLWs in an Ageing Well Service targeting those who don’t engage with the GP often and frailty</a:t>
            </a:r>
          </a:p>
          <a:p>
            <a:r>
              <a:rPr lang="en-GB" sz="1800">
                <a:solidFill>
                  <a:schemeClr val="tx2"/>
                </a:solidFill>
              </a:rPr>
              <a:t>Individual supervision once every 3 months and more frequent when joint working with complex clients </a:t>
            </a:r>
          </a:p>
          <a:p>
            <a:r>
              <a:rPr lang="en-GB" sz="1800">
                <a:solidFill>
                  <a:schemeClr val="tx2"/>
                </a:solidFill>
              </a:rPr>
              <a:t>Group supervision the following month </a:t>
            </a:r>
          </a:p>
          <a:p>
            <a:r>
              <a:rPr lang="en-GB" sz="1800">
                <a:solidFill>
                  <a:schemeClr val="tx2"/>
                </a:solidFill>
              </a:rPr>
              <a:t>Each SPLW has supervision from the Clinical Director/GP once every 3 months   </a:t>
            </a:r>
          </a:p>
          <a:p>
            <a:r>
              <a:rPr lang="en-GB" sz="1800">
                <a:solidFill>
                  <a:schemeClr val="tx2"/>
                </a:solidFill>
              </a:rPr>
              <a:t>Supervision is a safe space to bring challenging situations, complex cases, also for identify training needs, exchanging information and ideas</a:t>
            </a:r>
          </a:p>
        </p:txBody>
      </p:sp>
    </p:spTree>
    <p:extLst>
      <p:ext uri="{BB962C8B-B14F-4D97-AF65-F5344CB8AC3E}">
        <p14:creationId xmlns:p14="http://schemas.microsoft.com/office/powerpoint/2010/main" val="1536747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9792CD1-D3E5-8CC1-BBBB-BD5F5025710E}"/>
              </a:ext>
            </a:extLst>
          </p:cNvPr>
          <p:cNvSpPr>
            <a:spLocks noGrp="1"/>
          </p:cNvSpPr>
          <p:nvPr>
            <p:ph type="title"/>
          </p:nvPr>
        </p:nvSpPr>
        <p:spPr>
          <a:xfrm>
            <a:off x="640080" y="1243013"/>
            <a:ext cx="3855720" cy="4371974"/>
          </a:xfrm>
        </p:spPr>
        <p:txBody>
          <a:bodyPr>
            <a:normAutofit/>
          </a:bodyPr>
          <a:lstStyle/>
          <a:p>
            <a:r>
              <a:rPr lang="en-GB" sz="3600">
                <a:solidFill>
                  <a:schemeClr val="tx2"/>
                </a:solidFill>
              </a:rPr>
              <a:t>Joint working in Primary Care </a:t>
            </a:r>
          </a:p>
        </p:txBody>
      </p:sp>
      <p:sp>
        <p:nvSpPr>
          <p:cNvPr id="3" name="Content Placeholder 2">
            <a:extLst>
              <a:ext uri="{FF2B5EF4-FFF2-40B4-BE49-F238E27FC236}">
                <a16:creationId xmlns:a16="http://schemas.microsoft.com/office/drawing/2014/main" id="{1ED4D94D-5A3C-D0F8-8FCD-F17A61423296}"/>
              </a:ext>
            </a:extLst>
          </p:cNvPr>
          <p:cNvSpPr>
            <a:spLocks noGrp="1"/>
          </p:cNvSpPr>
          <p:nvPr>
            <p:ph idx="1"/>
          </p:nvPr>
        </p:nvSpPr>
        <p:spPr>
          <a:xfrm>
            <a:off x="6172200" y="804672"/>
            <a:ext cx="5221224" cy="5230368"/>
          </a:xfrm>
        </p:spPr>
        <p:txBody>
          <a:bodyPr anchor="ctr">
            <a:normAutofit fontScale="92500" lnSpcReduction="10000"/>
          </a:bodyPr>
          <a:lstStyle/>
          <a:p>
            <a:r>
              <a:rPr lang="en-GB" sz="2400">
                <a:solidFill>
                  <a:schemeClr val="tx2"/>
                </a:solidFill>
              </a:rPr>
              <a:t>Lady with long term condition of Fibromyalgia </a:t>
            </a:r>
          </a:p>
          <a:p>
            <a:r>
              <a:rPr lang="en-GB" sz="2400">
                <a:solidFill>
                  <a:schemeClr val="tx2"/>
                </a:solidFill>
              </a:rPr>
              <a:t>Physical symptoms including pain and fatigue and enjoys gardening </a:t>
            </a:r>
          </a:p>
          <a:p>
            <a:r>
              <a:rPr lang="en-GB" sz="2400" b="1">
                <a:solidFill>
                  <a:schemeClr val="tx2"/>
                </a:solidFill>
              </a:rPr>
              <a:t>OT</a:t>
            </a:r>
            <a:r>
              <a:rPr lang="en-GB" sz="2400">
                <a:solidFill>
                  <a:schemeClr val="tx2"/>
                </a:solidFill>
              </a:rPr>
              <a:t>-Assessment of current ability to garden then Pacing/energy conservation advice and equipment purchase (advice to grade/adapt the activity)</a:t>
            </a:r>
          </a:p>
          <a:p>
            <a:r>
              <a:rPr lang="en-GB" sz="2400">
                <a:solidFill>
                  <a:schemeClr val="tx2"/>
                </a:solidFill>
              </a:rPr>
              <a:t>Referral to </a:t>
            </a:r>
            <a:r>
              <a:rPr lang="en-GB" sz="2400" b="1">
                <a:solidFill>
                  <a:schemeClr val="tx2"/>
                </a:solidFill>
              </a:rPr>
              <a:t>Social Prescriber from OT </a:t>
            </a:r>
            <a:r>
              <a:rPr lang="en-GB" sz="2400">
                <a:solidFill>
                  <a:schemeClr val="tx2"/>
                </a:solidFill>
              </a:rPr>
              <a:t>through the electronic system </a:t>
            </a:r>
          </a:p>
          <a:p>
            <a:r>
              <a:rPr lang="en-GB" sz="2400">
                <a:solidFill>
                  <a:schemeClr val="tx2"/>
                </a:solidFill>
              </a:rPr>
              <a:t>Joint visit to introduce the lady and situation</a:t>
            </a:r>
          </a:p>
          <a:p>
            <a:r>
              <a:rPr lang="en-GB" sz="2400" b="1">
                <a:solidFill>
                  <a:schemeClr val="tx2"/>
                </a:solidFill>
              </a:rPr>
              <a:t>Social Prescriber-</a:t>
            </a:r>
            <a:r>
              <a:rPr lang="en-GB" sz="2400">
                <a:solidFill>
                  <a:schemeClr val="tx2"/>
                </a:solidFill>
              </a:rPr>
              <a:t>few visits to support gardening advice put in place and signpost to services/groups. OT will supervise SP here </a:t>
            </a:r>
          </a:p>
        </p:txBody>
      </p:sp>
    </p:spTree>
    <p:extLst>
      <p:ext uri="{BB962C8B-B14F-4D97-AF65-F5344CB8AC3E}">
        <p14:creationId xmlns:p14="http://schemas.microsoft.com/office/powerpoint/2010/main" val="1928793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EA305C-B729-97C7-8053-2747B0118BD3}"/>
              </a:ext>
            </a:extLst>
          </p:cNvPr>
          <p:cNvSpPr>
            <a:spLocks noGrp="1"/>
          </p:cNvSpPr>
          <p:nvPr>
            <p:ph type="title"/>
          </p:nvPr>
        </p:nvSpPr>
        <p:spPr>
          <a:xfrm>
            <a:off x="6590662" y="4267832"/>
            <a:ext cx="4805996" cy="1297115"/>
          </a:xfrm>
        </p:spPr>
        <p:txBody>
          <a:bodyPr vert="horz" lIns="91440" tIns="45720" rIns="91440" bIns="45720" rtlCol="0" anchor="t">
            <a:normAutofit fontScale="90000"/>
          </a:bodyPr>
          <a:lstStyle/>
          <a:p>
            <a:r>
              <a:rPr lang="en-US" sz="4000" kern="1200">
                <a:solidFill>
                  <a:schemeClr val="tx2"/>
                </a:solidFill>
                <a:latin typeface="+mj-lt"/>
                <a:ea typeface="+mj-ea"/>
                <a:cs typeface="+mj-cs"/>
              </a:rPr>
              <a:t>Thank you for your time. Questions at the end!</a:t>
            </a:r>
          </a:p>
        </p:txBody>
      </p:sp>
      <p:pic>
        <p:nvPicPr>
          <p:cNvPr id="7" name="Graphic 6" descr="Smiling Face with No Fill">
            <a:extLst>
              <a:ext uri="{FF2B5EF4-FFF2-40B4-BE49-F238E27FC236}">
                <a16:creationId xmlns:a16="http://schemas.microsoft.com/office/drawing/2014/main" id="{23CF748F-4307-E251-6A89-5CB17C13068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82919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07FEC-F37F-91DC-CE1C-3A5A0C7DED4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A12890-172A-3698-A6CC-B99EAC561C8A}"/>
              </a:ext>
            </a:extLst>
          </p:cNvPr>
          <p:cNvSpPr>
            <a:spLocks noGrp="1"/>
          </p:cNvSpPr>
          <p:nvPr>
            <p:ph type="title"/>
          </p:nvPr>
        </p:nvSpPr>
        <p:spPr>
          <a:xfrm>
            <a:off x="590357" y="1918464"/>
            <a:ext cx="9842649" cy="2849648"/>
          </a:xfrm>
          <a:noFill/>
        </p:spPr>
        <p:txBody>
          <a:bodyPr/>
          <a:lstStyle/>
          <a:p>
            <a:r>
              <a:rPr lang="en-US" dirty="0">
                <a:solidFill>
                  <a:srgbClr val="00B0F0"/>
                </a:solidFill>
                <a:latin typeface="Trebuchet MS"/>
              </a:rPr>
              <a:t>Kimberley Dutton, Senior Occupational Therapist and Primary Care Lead, Sport for Confidence</a:t>
            </a:r>
            <a:endParaRPr lang="en-US" dirty="0">
              <a:solidFill>
                <a:srgbClr val="00B0F0"/>
              </a:solidFill>
              <a:latin typeface="Trebuchet MS" panose="020B0703020202090204" pitchFamily="34" charset="0"/>
            </a:endParaRPr>
          </a:p>
        </p:txBody>
      </p:sp>
      <p:pic>
        <p:nvPicPr>
          <p:cNvPr id="15" name="Picture 14" descr="Computer screen and book icon">
            <a:extLst>
              <a:ext uri="{FF2B5EF4-FFF2-40B4-BE49-F238E27FC236}">
                <a16:creationId xmlns:a16="http://schemas.microsoft.com/office/drawing/2014/main" id="{19079681-1AD6-2B47-CA2D-59EFEA022BD5}"/>
              </a:ext>
            </a:extLst>
          </p:cNvPr>
          <p:cNvPicPr>
            <a:picLocks noChangeAspect="1"/>
          </p:cNvPicPr>
          <p:nvPr/>
        </p:nvPicPr>
        <p:blipFill>
          <a:blip r:embed="rId2"/>
          <a:stretch>
            <a:fillRect/>
          </a:stretch>
        </p:blipFill>
        <p:spPr>
          <a:xfrm>
            <a:off x="9555480" y="5244547"/>
            <a:ext cx="2449471" cy="1533002"/>
          </a:xfrm>
          <a:prstGeom prst="rect">
            <a:avLst/>
          </a:prstGeom>
        </p:spPr>
      </p:pic>
      <p:pic>
        <p:nvPicPr>
          <p:cNvPr id="5" name="Picture 4" descr="A logo with circles and lines&#10;&#10;Description automatically generated">
            <a:extLst>
              <a:ext uri="{FF2B5EF4-FFF2-40B4-BE49-F238E27FC236}">
                <a16:creationId xmlns:a16="http://schemas.microsoft.com/office/drawing/2014/main" id="{1A90B61D-BE84-C372-3399-9774C8AF3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185550" cy="1434905"/>
          </a:xfrm>
          <a:prstGeom prst="rect">
            <a:avLst/>
          </a:prstGeom>
        </p:spPr>
      </p:pic>
    </p:spTree>
    <p:extLst>
      <p:ext uri="{BB962C8B-B14F-4D97-AF65-F5344CB8AC3E}">
        <p14:creationId xmlns:p14="http://schemas.microsoft.com/office/powerpoint/2010/main" val="706632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8031636" y="2208229"/>
            <a:ext cx="3234969" cy="2441541"/>
          </a:xfrm>
        </p:spPr>
        <p:txBody>
          <a:bodyPr rtlCol="0">
            <a:normAutofit/>
          </a:bodyPr>
          <a:lstStyle/>
          <a:p>
            <a:pPr rtl="0"/>
            <a:r>
              <a:rPr lang="en-GB" sz="3200" b="1">
                <a:solidFill>
                  <a:srgbClr val="137DDD"/>
                </a:solidFill>
              </a:rPr>
              <a:t>Working Together: </a:t>
            </a:r>
            <a:r>
              <a:rPr lang="en-GB" sz="3200" b="1">
                <a:solidFill>
                  <a:srgbClr val="EE9512"/>
                </a:solidFill>
              </a:rPr>
              <a:t>Social Prescribing and Occupational Therapy </a:t>
            </a:r>
          </a:p>
        </p:txBody>
      </p:sp>
      <p:sp>
        <p:nvSpPr>
          <p:cNvPr id="16" name="TextBox 15">
            <a:extLst>
              <a:ext uri="{FF2B5EF4-FFF2-40B4-BE49-F238E27FC236}">
                <a16:creationId xmlns:a16="http://schemas.microsoft.com/office/drawing/2014/main" id="{5C537DED-5A1B-E800-ACA8-3F83D5BBE13D}"/>
              </a:ext>
            </a:extLst>
          </p:cNvPr>
          <p:cNvSpPr txBox="1"/>
          <p:nvPr/>
        </p:nvSpPr>
        <p:spPr>
          <a:xfrm>
            <a:off x="8127093" y="5067738"/>
            <a:ext cx="3731441" cy="1200329"/>
          </a:xfrm>
          <a:prstGeom prst="rect">
            <a:avLst/>
          </a:prstGeom>
          <a:noFill/>
        </p:spPr>
        <p:txBody>
          <a:bodyPr wrap="square" rtlCol="0">
            <a:spAutoFit/>
          </a:bodyPr>
          <a:lstStyle/>
          <a:p>
            <a:pPr algn="ctr"/>
            <a:r>
              <a:rPr lang="en-GB" sz="2400">
                <a:solidFill>
                  <a:srgbClr val="137DDD"/>
                </a:solidFill>
                <a:latin typeface="+mj-lt"/>
                <a:ea typeface="Cascadia Code" panose="020B0609020000020004" pitchFamily="49" charset="0"/>
                <a:cs typeface="Aharoni" panose="020F0502020204030204" pitchFamily="2" charset="-79"/>
              </a:rPr>
              <a:t>Yasmin Zaman</a:t>
            </a:r>
          </a:p>
          <a:p>
            <a:pPr algn="ctr"/>
            <a:r>
              <a:rPr lang="en-GB" sz="2400">
                <a:solidFill>
                  <a:srgbClr val="137DDD"/>
                </a:solidFill>
                <a:latin typeface="+mj-lt"/>
                <a:ea typeface="Cascadia Code" panose="020B0609020000020004" pitchFamily="49" charset="0"/>
                <a:cs typeface="Aharoni" panose="020F0502020204030204" pitchFamily="2" charset="-79"/>
              </a:rPr>
              <a:t>Social Prescribing Link Worker </a:t>
            </a:r>
          </a:p>
        </p:txBody>
      </p:sp>
      <p:pic>
        <p:nvPicPr>
          <p:cNvPr id="4" name="Picture 3">
            <a:extLst>
              <a:ext uri="{FF2B5EF4-FFF2-40B4-BE49-F238E27FC236}">
                <a16:creationId xmlns:a16="http://schemas.microsoft.com/office/drawing/2014/main" id="{B1834E8A-E54F-CDBA-093C-D3E2FD243B3A}"/>
              </a:ext>
            </a:extLst>
          </p:cNvPr>
          <p:cNvPicPr>
            <a:picLocks noChangeAspect="1"/>
          </p:cNvPicPr>
          <p:nvPr/>
        </p:nvPicPr>
        <p:blipFill>
          <a:blip r:embed="rId3"/>
          <a:stretch>
            <a:fillRect/>
          </a:stretch>
        </p:blipFill>
        <p:spPr>
          <a:xfrm>
            <a:off x="8359140" y="360691"/>
            <a:ext cx="2134973" cy="1901760"/>
          </a:xfrm>
          <a:prstGeom prst="rect">
            <a:avLst/>
          </a:prstGeom>
        </p:spPr>
      </p:pic>
      <p:pic>
        <p:nvPicPr>
          <p:cNvPr id="5" name="Picture 4">
            <a:extLst>
              <a:ext uri="{FF2B5EF4-FFF2-40B4-BE49-F238E27FC236}">
                <a16:creationId xmlns:a16="http://schemas.microsoft.com/office/drawing/2014/main" id="{F2951CFC-A859-92AD-55E9-02DD9E5F49F5}"/>
              </a:ext>
            </a:extLst>
          </p:cNvPr>
          <p:cNvPicPr>
            <a:picLocks noChangeAspect="1"/>
          </p:cNvPicPr>
          <p:nvPr/>
        </p:nvPicPr>
        <p:blipFill>
          <a:blip r:embed="rId4"/>
          <a:stretch>
            <a:fillRect/>
          </a:stretch>
        </p:blipFill>
        <p:spPr>
          <a:xfrm>
            <a:off x="1019608" y="809804"/>
            <a:ext cx="5076392" cy="5238392"/>
          </a:xfrm>
          <a:prstGeom prst="rect">
            <a:avLst/>
          </a:prstGeom>
        </p:spPr>
      </p:pic>
    </p:spTree>
    <p:extLst>
      <p:ext uri="{BB962C8B-B14F-4D97-AF65-F5344CB8AC3E}">
        <p14:creationId xmlns:p14="http://schemas.microsoft.com/office/powerpoint/2010/main" val="1642425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6348334" y="818018"/>
            <a:ext cx="5005466" cy="1325563"/>
          </a:xfrm>
        </p:spPr>
        <p:txBody>
          <a:bodyPr rtlCol="0" anchor="ctr">
            <a:normAutofit fontScale="90000"/>
          </a:bodyPr>
          <a:lstStyle/>
          <a:p>
            <a:pPr rtl="0"/>
            <a:r>
              <a:rPr lang="en-GB">
                <a:solidFill>
                  <a:srgbClr val="FF3300"/>
                </a:solidFill>
              </a:rPr>
              <a:t>Sea City Partnership Context: </a:t>
            </a:r>
          </a:p>
        </p:txBody>
      </p:sp>
      <p:sp>
        <p:nvSpPr>
          <p:cNvPr id="3" name="Subtitle 2">
            <a:extLst>
              <a:ext uri="{FF2B5EF4-FFF2-40B4-BE49-F238E27FC236}">
                <a16:creationId xmlns:a16="http://schemas.microsoft.com/office/drawing/2014/main" id="{35E3EA69-4E0E-41BD-8095-A124225A2647}"/>
              </a:ext>
            </a:extLst>
          </p:cNvPr>
          <p:cNvSpPr>
            <a:spLocks noGrp="1"/>
          </p:cNvSpPr>
          <p:nvPr>
            <p:ph type="body" sz="quarter" idx="14"/>
          </p:nvPr>
        </p:nvSpPr>
        <p:spPr>
          <a:xfrm>
            <a:off x="6265081" y="2143581"/>
            <a:ext cx="4953000" cy="3575732"/>
          </a:xfrm>
        </p:spPr>
        <p:txBody>
          <a:bodyPr rtlCol="0">
            <a:noAutofit/>
          </a:bodyPr>
          <a:lstStyle/>
          <a:p>
            <a:pPr rtl="0">
              <a:lnSpc>
                <a:spcPct val="140000"/>
              </a:lnSpc>
              <a:spcAft>
                <a:spcPts val="600"/>
              </a:spcAft>
            </a:pPr>
            <a:r>
              <a:rPr lang="en-GB" b="1">
                <a:solidFill>
                  <a:srgbClr val="137DDD"/>
                </a:solidFill>
                <a:latin typeface="Aptos" panose="020B0004020202020204" pitchFamily="34" charset="0"/>
              </a:rPr>
              <a:t>Deprivation:  </a:t>
            </a:r>
            <a:endParaRPr lang="en-GB" b="1">
              <a:latin typeface="Aptos" panose="020B0004020202020204" pitchFamily="34" charset="0"/>
            </a:endParaRPr>
          </a:p>
          <a:p>
            <a:pPr marL="342900" indent="-342900" rtl="0">
              <a:lnSpc>
                <a:spcPct val="140000"/>
              </a:lnSpc>
              <a:spcAft>
                <a:spcPts val="600"/>
              </a:spcAft>
              <a:buFont typeface="Wingdings" panose="05000000000000000000" pitchFamily="2" charset="2"/>
              <a:buChar char="§"/>
            </a:pPr>
            <a:r>
              <a:rPr lang="en-GB" sz="1800">
                <a:solidFill>
                  <a:srgbClr val="137DDD"/>
                </a:solidFill>
                <a:latin typeface="Aptos" panose="020B0004020202020204" pitchFamily="34" charset="0"/>
              </a:rPr>
              <a:t>Sea City Patients: 38,000 </a:t>
            </a:r>
          </a:p>
          <a:p>
            <a:pPr marL="342900" indent="-342900" rtl="0">
              <a:lnSpc>
                <a:spcPct val="140000"/>
              </a:lnSpc>
              <a:spcAft>
                <a:spcPts val="600"/>
              </a:spcAft>
              <a:buFont typeface="Wingdings" panose="05000000000000000000" pitchFamily="2" charset="2"/>
              <a:buChar char="§"/>
            </a:pPr>
            <a:r>
              <a:rPr lang="en-GB" sz="1800">
                <a:solidFill>
                  <a:srgbClr val="137DDD"/>
                </a:solidFill>
                <a:latin typeface="Aptos" panose="020B0004020202020204" pitchFamily="34" charset="0"/>
              </a:rPr>
              <a:t>Ranked 76</a:t>
            </a:r>
            <a:r>
              <a:rPr lang="en-GB" sz="1800" baseline="30000">
                <a:solidFill>
                  <a:srgbClr val="137DDD"/>
                </a:solidFill>
                <a:latin typeface="Aptos" panose="020B0004020202020204" pitchFamily="34" charset="0"/>
              </a:rPr>
              <a:t>TH</a:t>
            </a:r>
            <a:r>
              <a:rPr lang="en-GB" sz="1800">
                <a:solidFill>
                  <a:srgbClr val="137DDD"/>
                </a:solidFill>
                <a:latin typeface="Aptos" panose="020B0004020202020204" pitchFamily="34" charset="0"/>
              </a:rPr>
              <a:t> out of 296 local authorities</a:t>
            </a:r>
          </a:p>
          <a:p>
            <a:pPr marL="342900" indent="-342900" rtl="0">
              <a:lnSpc>
                <a:spcPct val="140000"/>
              </a:lnSpc>
              <a:spcAft>
                <a:spcPts val="600"/>
              </a:spcAft>
              <a:buFont typeface="Wingdings" panose="05000000000000000000" pitchFamily="2" charset="2"/>
              <a:buChar char="§"/>
            </a:pPr>
            <a:r>
              <a:rPr lang="en-GB" sz="1800">
                <a:solidFill>
                  <a:srgbClr val="137DDD"/>
                </a:solidFill>
                <a:latin typeface="Aptos" panose="020B0004020202020204" pitchFamily="34" charset="0"/>
              </a:rPr>
              <a:t>29% live in 10% most deprived LSOAs in England </a:t>
            </a:r>
          </a:p>
          <a:p>
            <a:pPr marL="342900" indent="-342900" rtl="0">
              <a:lnSpc>
                <a:spcPct val="140000"/>
              </a:lnSpc>
              <a:spcAft>
                <a:spcPts val="600"/>
              </a:spcAft>
              <a:buFont typeface="Wingdings" panose="05000000000000000000" pitchFamily="2" charset="2"/>
              <a:buChar char="§"/>
            </a:pPr>
            <a:r>
              <a:rPr lang="en-GB" sz="1800">
                <a:solidFill>
                  <a:srgbClr val="137DDD"/>
                </a:solidFill>
                <a:latin typeface="Aptos" panose="020B0004020202020204" pitchFamily="34" charset="0"/>
              </a:rPr>
              <a:t>11.8% living with fuel poverty</a:t>
            </a:r>
          </a:p>
          <a:p>
            <a:pPr rtl="0">
              <a:lnSpc>
                <a:spcPct val="140000"/>
              </a:lnSpc>
              <a:spcAft>
                <a:spcPts val="600"/>
              </a:spcAft>
            </a:pPr>
            <a:r>
              <a:rPr lang="en-GB" sz="1600" b="1">
                <a:solidFill>
                  <a:srgbClr val="FF3300"/>
                </a:solidFill>
                <a:latin typeface="Aptos" panose="020B0004020202020204" pitchFamily="34" charset="0"/>
              </a:rPr>
              <a:t>(Source: Index of Multiple Deprivation 2025)</a:t>
            </a:r>
          </a:p>
          <a:p>
            <a:pPr rtl="0">
              <a:lnSpc>
                <a:spcPct val="140000"/>
              </a:lnSpc>
              <a:spcAft>
                <a:spcPts val="600"/>
              </a:spcAft>
            </a:pPr>
            <a:endParaRPr lang="en-GB" b="1">
              <a:solidFill>
                <a:srgbClr val="FF3300"/>
              </a:solidFill>
            </a:endParaRPr>
          </a:p>
        </p:txBody>
      </p:sp>
      <p:sp>
        <p:nvSpPr>
          <p:cNvPr id="11" name="Date Placeholder 10">
            <a:extLst>
              <a:ext uri="{FF2B5EF4-FFF2-40B4-BE49-F238E27FC236}">
                <a16:creationId xmlns:a16="http://schemas.microsoft.com/office/drawing/2014/main" id="{AD240522-762B-4A1C-BAE4-2E57FC01F7BF}"/>
              </a:ext>
            </a:extLst>
          </p:cNvPr>
          <p:cNvSpPr>
            <a:spLocks noGrp="1"/>
          </p:cNvSpPr>
          <p:nvPr>
            <p:ph type="dt" sz="half" idx="10"/>
          </p:nvPr>
        </p:nvSpPr>
        <p:spPr>
          <a:xfrm>
            <a:off x="838200" y="6356350"/>
            <a:ext cx="2743200" cy="365125"/>
          </a:xfrm>
        </p:spPr>
        <p:txBody>
          <a:bodyPr rtlCol="0" anchor="ctr">
            <a:normAutofit/>
          </a:bodyPr>
          <a:lstStyle/>
          <a:p>
            <a:pPr rtl="0">
              <a:spcAft>
                <a:spcPts val="600"/>
              </a:spcAft>
            </a:pPr>
            <a:r>
              <a:rPr lang="en-GB"/>
              <a:t>2026</a:t>
            </a: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5387281" y="136525"/>
            <a:ext cx="5158273" cy="365125"/>
          </a:xfrm>
        </p:spPr>
        <p:txBody>
          <a:bodyPr rtlCol="0" anchor="ctr">
            <a:normAutofit/>
          </a:bodyPr>
          <a:lstStyle/>
          <a:p>
            <a:pPr rtl="0">
              <a:spcAft>
                <a:spcPts val="600"/>
              </a:spcAft>
            </a:pPr>
            <a:fld id="{19B51A1E-902D-48AF-9020-955120F399B6}" type="slidenum">
              <a:rPr lang="en-GB" smtClean="0"/>
              <a:pPr rtl="0">
                <a:spcAft>
                  <a:spcPts val="600"/>
                </a:spcAft>
              </a:pPr>
              <a:t>16</a:t>
            </a:fld>
            <a:endParaRPr lang="en-GB"/>
          </a:p>
        </p:txBody>
      </p:sp>
      <p:pic>
        <p:nvPicPr>
          <p:cNvPr id="9" name="Picture 8">
            <a:extLst>
              <a:ext uri="{FF2B5EF4-FFF2-40B4-BE49-F238E27FC236}">
                <a16:creationId xmlns:a16="http://schemas.microsoft.com/office/drawing/2014/main" id="{CF719DD7-9509-833C-29DF-25DEA17498C4}"/>
              </a:ext>
            </a:extLst>
          </p:cNvPr>
          <p:cNvPicPr>
            <a:picLocks noChangeAspect="1"/>
          </p:cNvPicPr>
          <p:nvPr/>
        </p:nvPicPr>
        <p:blipFill>
          <a:blip r:embed="rId3"/>
          <a:stretch>
            <a:fillRect/>
          </a:stretch>
        </p:blipFill>
        <p:spPr>
          <a:xfrm>
            <a:off x="663192" y="1062164"/>
            <a:ext cx="5180476" cy="4489101"/>
          </a:xfrm>
          <a:prstGeom prst="rect">
            <a:avLst/>
          </a:prstGeom>
        </p:spPr>
      </p:pic>
      <p:pic>
        <p:nvPicPr>
          <p:cNvPr id="13" name="Picture 12">
            <a:extLst>
              <a:ext uri="{FF2B5EF4-FFF2-40B4-BE49-F238E27FC236}">
                <a16:creationId xmlns:a16="http://schemas.microsoft.com/office/drawing/2014/main" id="{685E8B58-6B12-0C8B-A39F-5C5714702C16}"/>
              </a:ext>
            </a:extLst>
          </p:cNvPr>
          <p:cNvPicPr>
            <a:picLocks noChangeAspect="1"/>
          </p:cNvPicPr>
          <p:nvPr/>
        </p:nvPicPr>
        <p:blipFill>
          <a:blip r:embed="rId4"/>
          <a:stretch>
            <a:fillRect/>
          </a:stretch>
        </p:blipFill>
        <p:spPr>
          <a:xfrm>
            <a:off x="11218081" y="14690"/>
            <a:ext cx="973919" cy="973919"/>
          </a:xfrm>
          <a:prstGeom prst="rect">
            <a:avLst/>
          </a:prstGeom>
        </p:spPr>
      </p:pic>
      <p:pic>
        <p:nvPicPr>
          <p:cNvPr id="6" name="Picture 5">
            <a:extLst>
              <a:ext uri="{FF2B5EF4-FFF2-40B4-BE49-F238E27FC236}">
                <a16:creationId xmlns:a16="http://schemas.microsoft.com/office/drawing/2014/main" id="{64404967-3AF2-D655-4C75-E36D784A765D}"/>
              </a:ext>
            </a:extLst>
          </p:cNvPr>
          <p:cNvPicPr>
            <a:picLocks noChangeAspect="1"/>
          </p:cNvPicPr>
          <p:nvPr/>
        </p:nvPicPr>
        <p:blipFill>
          <a:blip r:embed="rId5"/>
          <a:stretch>
            <a:fillRect/>
          </a:stretch>
        </p:blipFill>
        <p:spPr>
          <a:xfrm>
            <a:off x="663191" y="1062164"/>
            <a:ext cx="5180476" cy="4657149"/>
          </a:xfrm>
          <a:prstGeom prst="rect">
            <a:avLst/>
          </a:prstGeom>
        </p:spPr>
      </p:pic>
    </p:spTree>
    <p:extLst>
      <p:ext uri="{BB962C8B-B14F-4D97-AF65-F5344CB8AC3E}">
        <p14:creationId xmlns:p14="http://schemas.microsoft.com/office/powerpoint/2010/main" val="1463392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339-E2FC-F651-F27F-47ADEFB23279}"/>
              </a:ext>
            </a:extLst>
          </p:cNvPr>
          <p:cNvSpPr>
            <a:spLocks noGrp="1"/>
          </p:cNvSpPr>
          <p:nvPr>
            <p:ph type="title"/>
          </p:nvPr>
        </p:nvSpPr>
        <p:spPr>
          <a:xfrm>
            <a:off x="6348334" y="742124"/>
            <a:ext cx="5005466" cy="1325563"/>
          </a:xfrm>
        </p:spPr>
        <p:txBody>
          <a:bodyPr/>
          <a:lstStyle/>
          <a:p>
            <a:r>
              <a:rPr lang="en-GB">
                <a:solidFill>
                  <a:srgbClr val="FF3300"/>
                </a:solidFill>
              </a:rPr>
              <a:t>Working Together 1:</a:t>
            </a:r>
          </a:p>
        </p:txBody>
      </p:sp>
      <p:sp>
        <p:nvSpPr>
          <p:cNvPr id="4" name="Text Placeholder 3">
            <a:extLst>
              <a:ext uri="{FF2B5EF4-FFF2-40B4-BE49-F238E27FC236}">
                <a16:creationId xmlns:a16="http://schemas.microsoft.com/office/drawing/2014/main" id="{03979EA3-16DF-A54E-C0DB-BDCAF4741AAD}"/>
              </a:ext>
            </a:extLst>
          </p:cNvPr>
          <p:cNvSpPr>
            <a:spLocks noGrp="1"/>
          </p:cNvSpPr>
          <p:nvPr>
            <p:ph type="body" sz="quarter" idx="14"/>
          </p:nvPr>
        </p:nvSpPr>
        <p:spPr>
          <a:xfrm>
            <a:off x="6348334" y="2187324"/>
            <a:ext cx="4953000" cy="4285904"/>
          </a:xfrm>
        </p:spPr>
        <p:txBody>
          <a:bodyPr>
            <a:normAutofit fontScale="32500" lnSpcReduction="20000"/>
          </a:bodyPr>
          <a:lstStyle/>
          <a:p>
            <a:pPr marL="457200" indent="-457200">
              <a:buFont typeface="Arial" panose="020B0604020202020204" pitchFamily="34" charset="0"/>
              <a:buChar char="•"/>
            </a:pPr>
            <a:r>
              <a:rPr lang="en-GB" sz="4300">
                <a:solidFill>
                  <a:srgbClr val="137DDD"/>
                </a:solidFill>
                <a:latin typeface="Aptos" panose="020B0004020202020204" pitchFamily="34" charset="0"/>
              </a:rPr>
              <a:t>A 62 year-old woman with sight impairment referred by OT from East Hampshire  Community Learning Disability Team.</a:t>
            </a:r>
          </a:p>
          <a:p>
            <a:pPr marL="457200" indent="-457200">
              <a:buFont typeface="Arial" panose="020B0604020202020204" pitchFamily="34" charset="0"/>
              <a:buChar char="•"/>
            </a:pPr>
            <a:endParaRPr lang="en-GB" sz="4300">
              <a:solidFill>
                <a:srgbClr val="137DDD"/>
              </a:solidFill>
              <a:latin typeface="Aptos" panose="020B0004020202020204" pitchFamily="34" charset="0"/>
            </a:endParaRPr>
          </a:p>
          <a:p>
            <a:pPr marL="457200" indent="-457200">
              <a:buFont typeface="Arial" panose="020B0604020202020204" pitchFamily="34" charset="0"/>
              <a:buChar char="•"/>
            </a:pPr>
            <a:r>
              <a:rPr lang="en-GB" sz="4300">
                <a:solidFill>
                  <a:srgbClr val="FF3300"/>
                </a:solidFill>
                <a:latin typeface="Aptos" panose="020B0004020202020204" pitchFamily="34" charset="0"/>
              </a:rPr>
              <a:t>OT support: </a:t>
            </a:r>
            <a:r>
              <a:rPr lang="en-GB" sz="4300">
                <a:solidFill>
                  <a:srgbClr val="137DDD"/>
                </a:solidFill>
                <a:latin typeface="Aptos" panose="020B0004020202020204" pitchFamily="34" charset="0"/>
              </a:rPr>
              <a:t>confidence building &amp; activities in supported living. </a:t>
            </a:r>
          </a:p>
          <a:p>
            <a:pPr marL="457200" indent="-457200">
              <a:buFont typeface="Arial" panose="020B0604020202020204" pitchFamily="34" charset="0"/>
              <a:buChar char="•"/>
            </a:pPr>
            <a:endParaRPr lang="en-GB" sz="4300">
              <a:solidFill>
                <a:srgbClr val="137DDD"/>
              </a:solidFill>
              <a:latin typeface="Aptos" panose="020B0004020202020204" pitchFamily="34" charset="0"/>
            </a:endParaRPr>
          </a:p>
          <a:p>
            <a:pPr marL="457200" indent="-457200">
              <a:buFont typeface="Arial" panose="020B0604020202020204" pitchFamily="34" charset="0"/>
              <a:buChar char="•"/>
            </a:pPr>
            <a:r>
              <a:rPr lang="en-GB" sz="4300">
                <a:solidFill>
                  <a:srgbClr val="FF3300"/>
                </a:solidFill>
                <a:latin typeface="Aptos" panose="020B0004020202020204" pitchFamily="34" charset="0"/>
              </a:rPr>
              <a:t>SPLW support: </a:t>
            </a:r>
            <a:r>
              <a:rPr lang="en-GB" sz="4300">
                <a:solidFill>
                  <a:srgbClr val="137DDD"/>
                </a:solidFill>
                <a:latin typeface="Aptos" panose="020B0004020202020204" pitchFamily="34" charset="0"/>
              </a:rPr>
              <a:t>a) explored preferences (support worker involved); (b) social interaction outside home – befriender for walks &amp; café visits.</a:t>
            </a:r>
          </a:p>
          <a:p>
            <a:pPr marL="457200" indent="-457200">
              <a:buFont typeface="Arial" panose="020B0604020202020204" pitchFamily="34" charset="0"/>
              <a:buChar char="•"/>
            </a:pPr>
            <a:endParaRPr lang="en-GB" sz="2900">
              <a:solidFill>
                <a:srgbClr val="137DDD"/>
              </a:solidFill>
              <a:latin typeface="Aptos" panose="020B0004020202020204" pitchFamily="34" charset="0"/>
            </a:endParaRPr>
          </a:p>
          <a:p>
            <a:pPr algn="ctr"/>
            <a:r>
              <a:rPr lang="en-GB" sz="2900" b="1">
                <a:solidFill>
                  <a:srgbClr val="137DDD"/>
                </a:solidFill>
                <a:latin typeface="Aptos" panose="020B0004020202020204" pitchFamily="34" charset="0"/>
              </a:rPr>
              <a:t>SPLW regularly  updated </a:t>
            </a:r>
            <a:r>
              <a:rPr lang="en-GB" sz="2900" b="1">
                <a:solidFill>
                  <a:srgbClr val="FF3300"/>
                </a:solidFill>
                <a:latin typeface="Aptos" panose="020B0004020202020204" pitchFamily="34" charset="0"/>
              </a:rPr>
              <a:t>external</a:t>
            </a:r>
            <a:r>
              <a:rPr lang="en-GB" sz="2900" b="1">
                <a:solidFill>
                  <a:srgbClr val="137DDD"/>
                </a:solidFill>
                <a:latin typeface="Aptos" panose="020B0004020202020204" pitchFamily="34" charset="0"/>
              </a:rPr>
              <a:t> OT on progress and outcome – pen pal group for LD. </a:t>
            </a:r>
          </a:p>
          <a:p>
            <a:pPr marL="457200" indent="-457200">
              <a:buFont typeface="Arial" panose="020B0604020202020204" pitchFamily="34" charset="0"/>
              <a:buChar char="•"/>
            </a:pPr>
            <a:endParaRPr lang="en-GB" sz="2900" b="1">
              <a:solidFill>
                <a:srgbClr val="137DDD"/>
              </a:solidFill>
              <a:latin typeface="Aptos" panose="020B0004020202020204" pitchFamily="34" charset="0"/>
            </a:endParaRPr>
          </a:p>
          <a:p>
            <a:endParaRPr lang="en-GB" sz="2900">
              <a:solidFill>
                <a:srgbClr val="137DDD"/>
              </a:solidFill>
            </a:endParaRPr>
          </a:p>
          <a:p>
            <a:pPr marL="285750" indent="-285750">
              <a:buFont typeface="Wingdings" panose="05000000000000000000" pitchFamily="2" charset="2"/>
              <a:buChar char="Ø"/>
            </a:pPr>
            <a:endParaRPr lang="en-GB">
              <a:solidFill>
                <a:srgbClr val="137DDD"/>
              </a:solidFill>
            </a:endParaRPr>
          </a:p>
          <a:p>
            <a:pPr marL="285750" indent="-285750">
              <a:buFont typeface="Wingdings" panose="05000000000000000000" pitchFamily="2" charset="2"/>
              <a:buChar char="Ø"/>
            </a:pPr>
            <a:endParaRPr lang="en-GB"/>
          </a:p>
        </p:txBody>
      </p:sp>
      <p:sp>
        <p:nvSpPr>
          <p:cNvPr id="5" name="Date Placeholder 4">
            <a:extLst>
              <a:ext uri="{FF2B5EF4-FFF2-40B4-BE49-F238E27FC236}">
                <a16:creationId xmlns:a16="http://schemas.microsoft.com/office/drawing/2014/main" id="{4A7CDFCC-0978-C682-E595-20CC7DADF1F9}"/>
              </a:ext>
            </a:extLst>
          </p:cNvPr>
          <p:cNvSpPr>
            <a:spLocks noGrp="1"/>
          </p:cNvSpPr>
          <p:nvPr>
            <p:ph type="dt" sz="half" idx="10"/>
          </p:nvPr>
        </p:nvSpPr>
        <p:spPr/>
        <p:txBody>
          <a:bodyPr/>
          <a:lstStyle/>
          <a:p>
            <a:pPr rtl="0"/>
            <a:r>
              <a:rPr lang="en-GB" noProof="0"/>
              <a:t>2026</a:t>
            </a:r>
          </a:p>
        </p:txBody>
      </p:sp>
      <p:sp>
        <p:nvSpPr>
          <p:cNvPr id="7" name="Slide Number Placeholder 6">
            <a:extLst>
              <a:ext uri="{FF2B5EF4-FFF2-40B4-BE49-F238E27FC236}">
                <a16:creationId xmlns:a16="http://schemas.microsoft.com/office/drawing/2014/main" id="{1B2EC477-5CB3-0B68-9341-68ABD26C89BA}"/>
              </a:ext>
            </a:extLst>
          </p:cNvPr>
          <p:cNvSpPr>
            <a:spLocks noGrp="1"/>
          </p:cNvSpPr>
          <p:nvPr>
            <p:ph type="sldNum" sz="quarter" idx="12"/>
          </p:nvPr>
        </p:nvSpPr>
        <p:spPr/>
        <p:txBody>
          <a:bodyPr/>
          <a:lstStyle/>
          <a:p>
            <a:pPr rtl="0"/>
            <a:fld id="{B5CEABB6-07DC-46E8-9B57-56EC44A396E5}" type="slidenum">
              <a:rPr lang="en-GB" noProof="0" smtClean="0"/>
              <a:t>17</a:t>
            </a:fld>
            <a:endParaRPr lang="en-GB" noProof="0"/>
          </a:p>
        </p:txBody>
      </p:sp>
      <p:pic>
        <p:nvPicPr>
          <p:cNvPr id="11" name="Picture Placeholder 10">
            <a:extLst>
              <a:ext uri="{FF2B5EF4-FFF2-40B4-BE49-F238E27FC236}">
                <a16:creationId xmlns:a16="http://schemas.microsoft.com/office/drawing/2014/main" id="{4DE26754-E106-A1EB-BEB5-F20057DC685C}"/>
              </a:ext>
            </a:extLst>
          </p:cNvPr>
          <p:cNvPicPr>
            <a:picLocks noGrp="1" noChangeAspect="1"/>
          </p:cNvPicPr>
          <p:nvPr>
            <p:ph type="pic" sz="quarter" idx="13"/>
          </p:nvPr>
        </p:nvPicPr>
        <p:blipFill>
          <a:blip r:embed="rId2"/>
          <a:srcRect l="13889" r="13889"/>
          <a:stretch>
            <a:fillRect/>
          </a:stretch>
        </p:blipFill>
        <p:spPr>
          <a:prstGeom prst="rect">
            <a:avLst/>
          </a:prstGeom>
          <a:solidFill>
            <a:srgbClr val="E6FFFB"/>
          </a:solidFill>
        </p:spPr>
      </p:pic>
      <p:pic>
        <p:nvPicPr>
          <p:cNvPr id="13" name="Picture 12">
            <a:extLst>
              <a:ext uri="{FF2B5EF4-FFF2-40B4-BE49-F238E27FC236}">
                <a16:creationId xmlns:a16="http://schemas.microsoft.com/office/drawing/2014/main" id="{E75A823D-E68A-AF24-02B9-27D74791720D}"/>
              </a:ext>
            </a:extLst>
          </p:cNvPr>
          <p:cNvPicPr>
            <a:picLocks noChangeAspect="1"/>
          </p:cNvPicPr>
          <p:nvPr/>
        </p:nvPicPr>
        <p:blipFill>
          <a:blip r:embed="rId3"/>
          <a:stretch>
            <a:fillRect/>
          </a:stretch>
        </p:blipFill>
        <p:spPr>
          <a:xfrm>
            <a:off x="11155637" y="11862"/>
            <a:ext cx="975445" cy="975445"/>
          </a:xfrm>
          <a:prstGeom prst="rect">
            <a:avLst/>
          </a:prstGeom>
        </p:spPr>
      </p:pic>
    </p:spTree>
    <p:extLst>
      <p:ext uri="{BB962C8B-B14F-4D97-AF65-F5344CB8AC3E}">
        <p14:creationId xmlns:p14="http://schemas.microsoft.com/office/powerpoint/2010/main" val="2131938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6858000" y="365125"/>
            <a:ext cx="4602318" cy="1325563"/>
          </a:xfrm>
        </p:spPr>
        <p:txBody>
          <a:bodyPr rtlCol="0">
            <a:normAutofit/>
          </a:bodyPr>
          <a:lstStyle/>
          <a:p>
            <a:pPr rtl="0"/>
            <a:r>
              <a:rPr lang="en-GB" sz="4000">
                <a:solidFill>
                  <a:srgbClr val="FF3300"/>
                </a:solidFill>
              </a:rPr>
              <a:t>Working Together 2:</a:t>
            </a:r>
          </a:p>
        </p:txBody>
      </p:sp>
      <p:sp>
        <p:nvSpPr>
          <p:cNvPr id="34" name="Date Placeholder 33">
            <a:extLst>
              <a:ext uri="{FF2B5EF4-FFF2-40B4-BE49-F238E27FC236}">
                <a16:creationId xmlns:a16="http://schemas.microsoft.com/office/drawing/2014/main" id="{819C09A1-D392-4696-8592-3B25D659C0D2}"/>
              </a:ext>
            </a:extLst>
          </p:cNvPr>
          <p:cNvSpPr>
            <a:spLocks noGrp="1"/>
          </p:cNvSpPr>
          <p:nvPr>
            <p:ph type="dt" sz="half" idx="10"/>
          </p:nvPr>
        </p:nvSpPr>
        <p:spPr>
          <a:xfrm>
            <a:off x="838200" y="6356350"/>
            <a:ext cx="2743200" cy="365125"/>
          </a:xfrm>
        </p:spPr>
        <p:txBody>
          <a:bodyPr rtlCol="0"/>
          <a:lstStyle/>
          <a:p>
            <a:pPr rtl="0"/>
            <a:r>
              <a:rPr lang="en-GB"/>
              <a:t>2026</a:t>
            </a:r>
          </a:p>
        </p:txBody>
      </p:sp>
      <p:sp>
        <p:nvSpPr>
          <p:cNvPr id="36" name="Slide Number Placeholder 35">
            <a:extLst>
              <a:ext uri="{FF2B5EF4-FFF2-40B4-BE49-F238E27FC236}">
                <a16:creationId xmlns:a16="http://schemas.microsoft.com/office/drawing/2014/main" id="{AC12BBEE-57EB-45AB-B1F9-947F7072A694}"/>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en-GB" smtClean="0"/>
              <a:pPr rtl="0"/>
              <a:t>18</a:t>
            </a:fld>
            <a:endParaRPr lang="en-GB"/>
          </a:p>
        </p:txBody>
      </p:sp>
      <p:pic>
        <p:nvPicPr>
          <p:cNvPr id="25" name="Picture Placeholder 24">
            <a:extLst>
              <a:ext uri="{FF2B5EF4-FFF2-40B4-BE49-F238E27FC236}">
                <a16:creationId xmlns:a16="http://schemas.microsoft.com/office/drawing/2014/main" id="{595F8202-2004-F73E-E886-36D1FA77820E}"/>
              </a:ext>
            </a:extLst>
          </p:cNvPr>
          <p:cNvPicPr>
            <a:picLocks noGrp="1" noChangeAspect="1"/>
          </p:cNvPicPr>
          <p:nvPr>
            <p:ph type="pic" sz="quarter" idx="13"/>
          </p:nvPr>
        </p:nvPicPr>
        <p:blipFill>
          <a:blip r:embed="rId3"/>
          <a:srcRect t="12500" b="12500"/>
          <a:stretch>
            <a:fillRect/>
          </a:stretch>
        </p:blipFill>
        <p:spPr>
          <a:xfrm>
            <a:off x="1043940" y="1038649"/>
            <a:ext cx="4472939" cy="4821132"/>
          </a:xfrm>
          <a:prstGeom prst="rect">
            <a:avLst/>
          </a:prstGeom>
          <a:solidFill>
            <a:srgbClr val="E6FFFB"/>
          </a:solidFill>
        </p:spPr>
      </p:pic>
      <p:sp>
        <p:nvSpPr>
          <p:cNvPr id="29" name="TextBox 28">
            <a:extLst>
              <a:ext uri="{FF2B5EF4-FFF2-40B4-BE49-F238E27FC236}">
                <a16:creationId xmlns:a16="http://schemas.microsoft.com/office/drawing/2014/main" id="{DAD78B59-00F1-7193-F63D-490300C03143}"/>
              </a:ext>
            </a:extLst>
          </p:cNvPr>
          <p:cNvSpPr txBox="1"/>
          <p:nvPr/>
        </p:nvSpPr>
        <p:spPr>
          <a:xfrm>
            <a:off x="6675123" y="1612464"/>
            <a:ext cx="4785195" cy="4616648"/>
          </a:xfrm>
          <a:prstGeom prst="rect">
            <a:avLst/>
          </a:prstGeom>
          <a:noFill/>
        </p:spPr>
        <p:txBody>
          <a:bodyPr wrap="square">
            <a:spAutoFit/>
          </a:bodyPr>
          <a:lstStyle/>
          <a:p>
            <a:pPr marL="285750" indent="-285750">
              <a:buFont typeface="Arial" panose="020B0604020202020204" pitchFamily="34" charset="0"/>
              <a:buChar char="•"/>
            </a:pPr>
            <a:r>
              <a:rPr lang="en-GB" sz="1400">
                <a:solidFill>
                  <a:srgbClr val="137DDD"/>
                </a:solidFill>
                <a:latin typeface="Aptos" panose="020B0004020202020204" pitchFamily="34" charset="0"/>
              </a:rPr>
              <a:t>A 79 year-old man referred to SPLW by GP for housing support. </a:t>
            </a:r>
          </a:p>
          <a:p>
            <a:pPr marL="285750" indent="-285750">
              <a:buFont typeface="Arial" panose="020B0604020202020204" pitchFamily="34" charset="0"/>
              <a:buChar char="•"/>
            </a:pPr>
            <a:endParaRPr lang="en-GB" sz="1400">
              <a:solidFill>
                <a:srgbClr val="137DDD"/>
              </a:solidFill>
              <a:latin typeface="Aptos" panose="020B0004020202020204" pitchFamily="34" charset="0"/>
            </a:endParaRPr>
          </a:p>
          <a:p>
            <a:pPr marL="285750" indent="-285750">
              <a:buFont typeface="Arial" panose="020B0604020202020204" pitchFamily="34" charset="0"/>
              <a:buChar char="•"/>
            </a:pPr>
            <a:r>
              <a:rPr lang="en-GB" sz="1400">
                <a:solidFill>
                  <a:srgbClr val="137DDD"/>
                </a:solidFill>
                <a:latin typeface="Aptos" panose="020B0004020202020204" pitchFamily="34" charset="0"/>
              </a:rPr>
              <a:t>Initial visit raised concerns about financial abuse &amp;  unsafe living conditions. </a:t>
            </a:r>
          </a:p>
          <a:p>
            <a:pPr marL="285750" indent="-285750">
              <a:buFont typeface="Arial" panose="020B0604020202020204" pitchFamily="34" charset="0"/>
              <a:buChar char="•"/>
            </a:pPr>
            <a:endParaRPr lang="en-GB" sz="1400">
              <a:solidFill>
                <a:srgbClr val="137DDD"/>
              </a:solidFill>
              <a:latin typeface="Aptos" panose="020B0004020202020204" pitchFamily="34" charset="0"/>
            </a:endParaRPr>
          </a:p>
          <a:p>
            <a:pPr marL="285750" indent="-285750">
              <a:buFont typeface="Arial" panose="020B0604020202020204" pitchFamily="34" charset="0"/>
              <a:buChar char="•"/>
            </a:pPr>
            <a:r>
              <a:rPr lang="en-GB" sz="1400">
                <a:solidFill>
                  <a:srgbClr val="FF3300"/>
                </a:solidFill>
                <a:latin typeface="Aptos" panose="020B0004020202020204" pitchFamily="34" charset="0"/>
              </a:rPr>
              <a:t>SPLW: </a:t>
            </a:r>
            <a:r>
              <a:rPr lang="en-GB" sz="1400">
                <a:solidFill>
                  <a:srgbClr val="137DDD"/>
                </a:solidFill>
                <a:latin typeface="Aptos" panose="020B0004020202020204" pitchFamily="34" charset="0"/>
              </a:rPr>
              <a:t>safeguarding referral to Adult Social Care, Housing &amp; local mosque, highlighting need for home assessment. </a:t>
            </a:r>
          </a:p>
          <a:p>
            <a:pPr marL="285750" indent="-285750">
              <a:buFont typeface="Arial" panose="020B0604020202020204" pitchFamily="34" charset="0"/>
              <a:buChar char="•"/>
            </a:pPr>
            <a:endParaRPr lang="en-GB" sz="1400">
              <a:solidFill>
                <a:srgbClr val="137DDD"/>
              </a:solidFill>
              <a:latin typeface="Aptos" panose="020B0004020202020204" pitchFamily="34" charset="0"/>
            </a:endParaRPr>
          </a:p>
          <a:p>
            <a:pPr marL="285750" indent="-285750">
              <a:buFont typeface="Arial" panose="020B0604020202020204" pitchFamily="34" charset="0"/>
              <a:buChar char="•"/>
            </a:pPr>
            <a:r>
              <a:rPr lang="en-GB" sz="1400">
                <a:solidFill>
                  <a:srgbClr val="137DDD"/>
                </a:solidFill>
                <a:latin typeface="Aptos" panose="020B0004020202020204" pitchFamily="34" charset="0"/>
              </a:rPr>
              <a:t>Set up MDT, co-ordinated communication and decision making across teams, ensured actions completed and opportunities for joint reflection during and post case closure.</a:t>
            </a:r>
          </a:p>
          <a:p>
            <a:pPr marL="285750" indent="-285750">
              <a:buFont typeface="Arial" panose="020B0604020202020204" pitchFamily="34" charset="0"/>
              <a:buChar char="•"/>
            </a:pPr>
            <a:endParaRPr lang="en-GB" sz="1400">
              <a:solidFill>
                <a:srgbClr val="137DDD"/>
              </a:solidFill>
              <a:latin typeface="Aptos" panose="020B0004020202020204" pitchFamily="34" charset="0"/>
            </a:endParaRPr>
          </a:p>
          <a:p>
            <a:pPr marL="285750" indent="-285750">
              <a:buFont typeface="Arial" panose="020B0604020202020204" pitchFamily="34" charset="0"/>
              <a:buChar char="•"/>
            </a:pPr>
            <a:r>
              <a:rPr lang="en-GB" sz="1400">
                <a:solidFill>
                  <a:srgbClr val="FF3300"/>
                </a:solidFill>
                <a:latin typeface="Aptos" panose="020B0004020202020204" pitchFamily="34" charset="0"/>
              </a:rPr>
              <a:t>OT: </a:t>
            </a:r>
            <a:r>
              <a:rPr lang="en-GB" sz="1400">
                <a:solidFill>
                  <a:srgbClr val="137DDD"/>
                </a:solidFill>
                <a:latin typeface="Aptos" panose="020B0004020202020204" pitchFamily="34" charset="0"/>
              </a:rPr>
              <a:t>assessed functional needs, environmental risks and arranged immediate safety adaptations.</a:t>
            </a:r>
          </a:p>
          <a:p>
            <a:pPr marL="285750" indent="-285750">
              <a:buFont typeface="Arial" panose="020B0604020202020204" pitchFamily="34" charset="0"/>
              <a:buChar char="•"/>
            </a:pPr>
            <a:endParaRPr lang="en-GB" sz="1400">
              <a:solidFill>
                <a:srgbClr val="137DDD"/>
              </a:solidFill>
              <a:latin typeface="Aptos" panose="020B0004020202020204" pitchFamily="34" charset="0"/>
            </a:endParaRPr>
          </a:p>
          <a:p>
            <a:pPr algn="ctr"/>
            <a:r>
              <a:rPr lang="en-GB" sz="1200" b="1">
                <a:solidFill>
                  <a:srgbClr val="137DDD"/>
                </a:solidFill>
                <a:latin typeface="Aptos" panose="020B0004020202020204" pitchFamily="34" charset="0"/>
              </a:rPr>
              <a:t>This approach enabled timely risk management with SPLW  co-ordinating person-centred support.</a:t>
            </a:r>
          </a:p>
          <a:p>
            <a:endParaRPr lang="en-GB" sz="1400">
              <a:solidFill>
                <a:srgbClr val="137DDD"/>
              </a:solidFill>
              <a:latin typeface="Aptos" panose="020B0004020202020204" pitchFamily="34" charset="0"/>
            </a:endParaRPr>
          </a:p>
        </p:txBody>
      </p:sp>
      <p:pic>
        <p:nvPicPr>
          <p:cNvPr id="31" name="Picture 30">
            <a:extLst>
              <a:ext uri="{FF2B5EF4-FFF2-40B4-BE49-F238E27FC236}">
                <a16:creationId xmlns:a16="http://schemas.microsoft.com/office/drawing/2014/main" id="{99ECC77C-C37E-B52D-7592-05946817B065}"/>
              </a:ext>
            </a:extLst>
          </p:cNvPr>
          <p:cNvPicPr>
            <a:picLocks noChangeAspect="1"/>
          </p:cNvPicPr>
          <p:nvPr/>
        </p:nvPicPr>
        <p:blipFill>
          <a:blip r:embed="rId4"/>
          <a:stretch>
            <a:fillRect/>
          </a:stretch>
        </p:blipFill>
        <p:spPr>
          <a:xfrm>
            <a:off x="11216555" y="0"/>
            <a:ext cx="975445" cy="975445"/>
          </a:xfrm>
          <a:prstGeom prst="rect">
            <a:avLst/>
          </a:prstGeom>
        </p:spPr>
      </p:pic>
    </p:spTree>
    <p:extLst>
      <p:ext uri="{BB962C8B-B14F-4D97-AF65-F5344CB8AC3E}">
        <p14:creationId xmlns:p14="http://schemas.microsoft.com/office/powerpoint/2010/main" val="2104782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6CA24-4F6B-0506-B1D2-FA76427B5D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CAAE4-1461-30EA-FB1F-DE315DF5D12F}"/>
              </a:ext>
            </a:extLst>
          </p:cNvPr>
          <p:cNvSpPr>
            <a:spLocks noGrp="1"/>
          </p:cNvSpPr>
          <p:nvPr>
            <p:ph type="title"/>
          </p:nvPr>
        </p:nvSpPr>
        <p:spPr>
          <a:xfrm>
            <a:off x="6348334" y="742124"/>
            <a:ext cx="5005466" cy="1325563"/>
          </a:xfrm>
        </p:spPr>
        <p:txBody>
          <a:bodyPr/>
          <a:lstStyle/>
          <a:p>
            <a:r>
              <a:rPr lang="en-GB">
                <a:solidFill>
                  <a:srgbClr val="FF3300"/>
                </a:solidFill>
              </a:rPr>
              <a:t>Working Together 3:</a:t>
            </a:r>
          </a:p>
        </p:txBody>
      </p:sp>
      <p:sp>
        <p:nvSpPr>
          <p:cNvPr id="4" name="Text Placeholder 3">
            <a:extLst>
              <a:ext uri="{FF2B5EF4-FFF2-40B4-BE49-F238E27FC236}">
                <a16:creationId xmlns:a16="http://schemas.microsoft.com/office/drawing/2014/main" id="{FB084285-DC83-3C03-6C1F-A9F0AA69EE47}"/>
              </a:ext>
            </a:extLst>
          </p:cNvPr>
          <p:cNvSpPr>
            <a:spLocks noGrp="1"/>
          </p:cNvSpPr>
          <p:nvPr>
            <p:ph type="body" sz="quarter" idx="14"/>
          </p:nvPr>
        </p:nvSpPr>
        <p:spPr>
          <a:xfrm>
            <a:off x="6377067" y="1856885"/>
            <a:ext cx="4953000" cy="4750949"/>
          </a:xfrm>
        </p:spPr>
        <p:txBody>
          <a:bodyPr>
            <a:normAutofit fontScale="62500" lnSpcReduction="20000"/>
          </a:bodyPr>
          <a:lstStyle/>
          <a:p>
            <a:pPr marL="285750" indent="-285750">
              <a:buFont typeface="Arial" panose="020B0604020202020204" pitchFamily="34" charset="0"/>
              <a:buChar char="•"/>
            </a:pPr>
            <a:r>
              <a:rPr lang="en-GB" sz="2200">
                <a:solidFill>
                  <a:srgbClr val="FF3300"/>
                </a:solidFill>
                <a:latin typeface="Aptos" panose="020B0004020202020204" pitchFamily="34" charset="0"/>
              </a:rPr>
              <a:t>Sea City OT </a:t>
            </a:r>
            <a:r>
              <a:rPr lang="en-GB" sz="2200">
                <a:solidFill>
                  <a:srgbClr val="137DDD"/>
                </a:solidFill>
                <a:latin typeface="Aptos" panose="020B0004020202020204" pitchFamily="34" charset="0"/>
              </a:rPr>
              <a:t>supporting 50 year-old visually impaired woman with significant mental health issues &amp; deteriorating respiratory health.</a:t>
            </a:r>
          </a:p>
          <a:p>
            <a:pPr marL="285750" indent="-285750">
              <a:buFont typeface="Arial" panose="020B0604020202020204" pitchFamily="34" charset="0"/>
              <a:buChar char="•"/>
            </a:pPr>
            <a:endParaRPr lang="en-GB" sz="2200">
              <a:solidFill>
                <a:srgbClr val="137DDD"/>
              </a:solidFill>
              <a:latin typeface="Aptos" panose="020B0004020202020204" pitchFamily="34" charset="0"/>
            </a:endParaRPr>
          </a:p>
          <a:p>
            <a:pPr marL="285750" indent="-285750">
              <a:buFont typeface="Arial" panose="020B0604020202020204" pitchFamily="34" charset="0"/>
              <a:buChar char="•"/>
            </a:pPr>
            <a:r>
              <a:rPr lang="en-GB" sz="2200">
                <a:solidFill>
                  <a:srgbClr val="FF3300"/>
                </a:solidFill>
                <a:latin typeface="Aptos" panose="020B0004020202020204" pitchFamily="34" charset="0"/>
              </a:rPr>
              <a:t>SPLW </a:t>
            </a:r>
            <a:r>
              <a:rPr lang="en-GB" sz="2200">
                <a:solidFill>
                  <a:srgbClr val="137DDD"/>
                </a:solidFill>
                <a:latin typeface="Aptos" panose="020B0004020202020204" pitchFamily="34" charset="0"/>
              </a:rPr>
              <a:t>asked to support with (a) benefits, (b) housing due to damp and mould &amp; risk using stairs in building without lift.  </a:t>
            </a:r>
            <a:br>
              <a:rPr lang="en-GB" sz="2200">
                <a:solidFill>
                  <a:srgbClr val="137DDD"/>
                </a:solidFill>
                <a:latin typeface="Aptos" panose="020B0004020202020204" pitchFamily="34" charset="0"/>
              </a:rPr>
            </a:br>
            <a:endParaRPr lang="en-GB" sz="2200">
              <a:solidFill>
                <a:srgbClr val="137DDD"/>
              </a:solidFill>
              <a:latin typeface="Aptos" panose="020B0004020202020204" pitchFamily="34" charset="0"/>
            </a:endParaRPr>
          </a:p>
          <a:p>
            <a:pPr marL="285750" indent="-285750">
              <a:buFont typeface="Arial" panose="020B0604020202020204" pitchFamily="34" charset="0"/>
              <a:buChar char="•"/>
            </a:pPr>
            <a:r>
              <a:rPr lang="en-GB" sz="2200">
                <a:solidFill>
                  <a:srgbClr val="137DDD"/>
                </a:solidFill>
                <a:latin typeface="Aptos" panose="020B0004020202020204" pitchFamily="34" charset="0"/>
              </a:rPr>
              <a:t>SPLW support: Personal independence Payment, local environmental agency for help with the damp and mould, Adult Social Care referral to ensure earlier Care Act referral in progress. </a:t>
            </a:r>
          </a:p>
          <a:p>
            <a:pPr marL="285750" indent="-285750">
              <a:buFont typeface="Arial" panose="020B0604020202020204" pitchFamily="34" charset="0"/>
              <a:buChar char="•"/>
            </a:pPr>
            <a:endParaRPr lang="en-GB" sz="2000">
              <a:solidFill>
                <a:srgbClr val="137DDD"/>
              </a:solidFill>
              <a:latin typeface="Aptos" panose="020B0004020202020204" pitchFamily="34" charset="0"/>
            </a:endParaRPr>
          </a:p>
          <a:p>
            <a:pPr algn="ctr"/>
            <a:r>
              <a:rPr lang="en-GB" sz="1900" b="1">
                <a:solidFill>
                  <a:srgbClr val="137DDD"/>
                </a:solidFill>
                <a:latin typeface="Aptos" panose="020B0004020202020204" pitchFamily="34" charset="0"/>
              </a:rPr>
              <a:t>Co-working with</a:t>
            </a:r>
            <a:r>
              <a:rPr lang="en-GB" sz="1900" b="1">
                <a:solidFill>
                  <a:srgbClr val="FF3300"/>
                </a:solidFill>
                <a:latin typeface="Aptos" panose="020B0004020202020204" pitchFamily="34" charset="0"/>
              </a:rPr>
              <a:t> internal </a:t>
            </a:r>
            <a:r>
              <a:rPr lang="en-GB" sz="1900" b="1">
                <a:solidFill>
                  <a:srgbClr val="137DDD"/>
                </a:solidFill>
                <a:latin typeface="Aptos" panose="020B0004020202020204" pitchFamily="34" charset="0"/>
              </a:rPr>
              <a:t>OT  &amp; agreement on areas of intervention.</a:t>
            </a:r>
          </a:p>
          <a:p>
            <a:pPr marL="857250" indent="-857250">
              <a:buFont typeface="Arial" panose="020B0604020202020204" pitchFamily="34" charset="0"/>
              <a:buChar char="•"/>
            </a:pPr>
            <a:endParaRPr lang="en-GB" sz="1400">
              <a:solidFill>
                <a:srgbClr val="137DDD"/>
              </a:solidFill>
              <a:latin typeface="Aptos" panose="020B0004020202020204" pitchFamily="34" charset="0"/>
            </a:endParaRPr>
          </a:p>
        </p:txBody>
      </p:sp>
      <p:sp>
        <p:nvSpPr>
          <p:cNvPr id="5" name="Date Placeholder 4">
            <a:extLst>
              <a:ext uri="{FF2B5EF4-FFF2-40B4-BE49-F238E27FC236}">
                <a16:creationId xmlns:a16="http://schemas.microsoft.com/office/drawing/2014/main" id="{58AA7F96-7404-7CB4-B07B-BE0520128242}"/>
              </a:ext>
            </a:extLst>
          </p:cNvPr>
          <p:cNvSpPr>
            <a:spLocks noGrp="1"/>
          </p:cNvSpPr>
          <p:nvPr>
            <p:ph type="dt" sz="half" idx="10"/>
          </p:nvPr>
        </p:nvSpPr>
        <p:spPr/>
        <p:txBody>
          <a:bodyPr/>
          <a:lstStyle/>
          <a:p>
            <a:pPr rtl="0"/>
            <a:r>
              <a:rPr lang="en-GB" noProof="0"/>
              <a:t>2026</a:t>
            </a:r>
          </a:p>
        </p:txBody>
      </p:sp>
      <p:sp>
        <p:nvSpPr>
          <p:cNvPr id="7" name="Slide Number Placeholder 6">
            <a:extLst>
              <a:ext uri="{FF2B5EF4-FFF2-40B4-BE49-F238E27FC236}">
                <a16:creationId xmlns:a16="http://schemas.microsoft.com/office/drawing/2014/main" id="{7A17C89E-D402-095B-601F-647F6F4E51D3}"/>
              </a:ext>
            </a:extLst>
          </p:cNvPr>
          <p:cNvSpPr>
            <a:spLocks noGrp="1"/>
          </p:cNvSpPr>
          <p:nvPr>
            <p:ph type="sldNum" sz="quarter" idx="12"/>
          </p:nvPr>
        </p:nvSpPr>
        <p:spPr/>
        <p:txBody>
          <a:bodyPr/>
          <a:lstStyle/>
          <a:p>
            <a:pPr rtl="0"/>
            <a:fld id="{B5CEABB6-07DC-46E8-9B57-56EC44A396E5}" type="slidenum">
              <a:rPr lang="en-GB" noProof="0" smtClean="0"/>
              <a:t>19</a:t>
            </a:fld>
            <a:endParaRPr lang="en-GB" noProof="0"/>
          </a:p>
        </p:txBody>
      </p:sp>
      <p:pic>
        <p:nvPicPr>
          <p:cNvPr id="13" name="Picture 12">
            <a:extLst>
              <a:ext uri="{FF2B5EF4-FFF2-40B4-BE49-F238E27FC236}">
                <a16:creationId xmlns:a16="http://schemas.microsoft.com/office/drawing/2014/main" id="{3667CF28-D920-02CC-5F78-CBA7269D83CF}"/>
              </a:ext>
            </a:extLst>
          </p:cNvPr>
          <p:cNvPicPr>
            <a:picLocks noChangeAspect="1"/>
          </p:cNvPicPr>
          <p:nvPr/>
        </p:nvPicPr>
        <p:blipFill>
          <a:blip r:embed="rId2"/>
          <a:stretch>
            <a:fillRect/>
          </a:stretch>
        </p:blipFill>
        <p:spPr>
          <a:xfrm>
            <a:off x="11155637" y="11862"/>
            <a:ext cx="975445" cy="975445"/>
          </a:xfrm>
          <a:prstGeom prst="rect">
            <a:avLst/>
          </a:prstGeom>
        </p:spPr>
      </p:pic>
      <p:pic>
        <p:nvPicPr>
          <p:cNvPr id="14" name="Picture Placeholder 13">
            <a:extLst>
              <a:ext uri="{FF2B5EF4-FFF2-40B4-BE49-F238E27FC236}">
                <a16:creationId xmlns:a16="http://schemas.microsoft.com/office/drawing/2014/main" id="{141AC905-4AA3-1E4F-4F2D-BAB026ECC541}"/>
              </a:ext>
            </a:extLst>
          </p:cNvPr>
          <p:cNvPicPr>
            <a:picLocks noGrp="1" noChangeAspect="1"/>
          </p:cNvPicPr>
          <p:nvPr>
            <p:ph type="pic" sz="quarter" idx="13"/>
          </p:nvPr>
        </p:nvPicPr>
        <p:blipFill>
          <a:blip r:embed="rId3"/>
          <a:srcRect l="13889" r="13889"/>
          <a:stretch>
            <a:fillRect/>
          </a:stretch>
        </p:blipFill>
        <p:spPr>
          <a:prstGeom prst="rect">
            <a:avLst/>
          </a:prstGeom>
          <a:solidFill>
            <a:srgbClr val="E6FFFB"/>
          </a:solidFill>
        </p:spPr>
      </p:pic>
    </p:spTree>
    <p:extLst>
      <p:ext uri="{BB962C8B-B14F-4D97-AF65-F5344CB8AC3E}">
        <p14:creationId xmlns:p14="http://schemas.microsoft.com/office/powerpoint/2010/main" val="2128441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4" name="Google Shape;124;p2" descr="Hand shake icon"/>
          <p:cNvPicPr preferRelativeResize="0"/>
          <p:nvPr/>
        </p:nvPicPr>
        <p:blipFill rotWithShape="1">
          <a:blip r:embed="rId3">
            <a:alphaModFix/>
          </a:blip>
          <a:srcRect/>
          <a:stretch/>
        </p:blipFill>
        <p:spPr>
          <a:xfrm>
            <a:off x="10064159" y="5231809"/>
            <a:ext cx="1866900" cy="1168400"/>
          </a:xfrm>
          <a:prstGeom prst="rect">
            <a:avLst/>
          </a:prstGeom>
          <a:noFill/>
          <a:ln>
            <a:noFill/>
          </a:ln>
        </p:spPr>
      </p:pic>
      <p:sp>
        <p:nvSpPr>
          <p:cNvPr id="127" name="Google Shape;127;p2"/>
          <p:cNvSpPr txBox="1"/>
          <p:nvPr/>
        </p:nvSpPr>
        <p:spPr>
          <a:xfrm>
            <a:off x="452994" y="1663288"/>
            <a:ext cx="9328316" cy="6186269"/>
          </a:xfrm>
          <a:prstGeom prst="rect">
            <a:avLst/>
          </a:prstGeom>
          <a:noFill/>
          <a:ln>
            <a:noFill/>
          </a:ln>
        </p:spPr>
        <p:txBody>
          <a:bodyPr spcFirstLastPara="1" wrap="square" lIns="91425" tIns="45700" rIns="91425" bIns="45700" anchor="t" anchorCtr="0">
            <a:spAutoFit/>
          </a:bodyPr>
          <a:lstStyle/>
          <a:p>
            <a:pPr marL="342900" indent="-342900">
              <a:buFont typeface="Arial"/>
              <a:buChar char="•"/>
            </a:pPr>
            <a:r>
              <a:rPr lang="en-US" sz="2400" dirty="0">
                <a:solidFill>
                  <a:schemeClr val="dk1"/>
                </a:solidFill>
                <a:latin typeface="Trebuchet MS"/>
                <a:sym typeface="Arial"/>
              </a:rPr>
              <a:t>Please note we are </a:t>
            </a:r>
            <a:r>
              <a:rPr lang="en-US" sz="2400" b="1" dirty="0">
                <a:solidFill>
                  <a:schemeClr val="dk1"/>
                </a:solidFill>
                <a:latin typeface="Trebuchet MS"/>
                <a:sym typeface="Arial"/>
              </a:rPr>
              <a:t>recording</a:t>
            </a:r>
            <a:r>
              <a:rPr lang="en-US" sz="2400" dirty="0">
                <a:solidFill>
                  <a:schemeClr val="dk1"/>
                </a:solidFill>
                <a:latin typeface="Trebuchet MS"/>
                <a:sym typeface="Arial"/>
              </a:rPr>
              <a:t> this webinar - you will be sent the slides and the link to the recording, and they will be on NASP's website too.</a:t>
            </a:r>
            <a:endParaRPr lang="en-US" sz="2400" i="1" dirty="0">
              <a:solidFill>
                <a:schemeClr val="dk1"/>
              </a:solidFill>
              <a:latin typeface="Trebuchet MS" panose="020B0603020202020204" pitchFamily="34" charset="0"/>
            </a:endParaRPr>
          </a:p>
          <a:p>
            <a:pPr marL="342900" indent="-342900">
              <a:buFont typeface="Arial"/>
              <a:buChar char="•"/>
            </a:pPr>
            <a:endParaRPr lang="en-US" sz="800" dirty="0">
              <a:solidFill>
                <a:schemeClr val="dk1"/>
              </a:solidFill>
              <a:latin typeface="Trebuchet MS"/>
            </a:endParaRPr>
          </a:p>
          <a:p>
            <a:pPr marL="342900" indent="-342900">
              <a:buClr>
                <a:schemeClr val="dk1"/>
              </a:buClr>
              <a:buSzPts val="2400"/>
              <a:buFont typeface="Arial"/>
              <a:buChar char="•"/>
            </a:pPr>
            <a:r>
              <a:rPr lang="en-US" sz="2400" dirty="0">
                <a:solidFill>
                  <a:schemeClr val="dk1"/>
                </a:solidFill>
                <a:latin typeface="Trebuchet MS"/>
              </a:rPr>
              <a:t>Please submit questions via the </a:t>
            </a:r>
            <a:r>
              <a:rPr lang="en-US" sz="2400" b="1" dirty="0">
                <a:solidFill>
                  <a:schemeClr val="dk1"/>
                </a:solidFill>
                <a:latin typeface="Trebuchet MS"/>
              </a:rPr>
              <a:t>Q&amp;A function. </a:t>
            </a:r>
            <a:r>
              <a:rPr lang="en-US" sz="2400" dirty="0">
                <a:solidFill>
                  <a:schemeClr val="dk1"/>
                </a:solidFill>
                <a:latin typeface="Trebuchet MS"/>
              </a:rPr>
              <a:t>We will hold a Q&amp;A session at the end of presentations. </a:t>
            </a:r>
            <a:endParaRPr lang="en-US" sz="2400" b="1" dirty="0">
              <a:solidFill>
                <a:schemeClr val="dk1"/>
              </a:solidFill>
              <a:latin typeface="Trebuchet MS" panose="020B0603020202020204" pitchFamily="34" charset="0"/>
            </a:endParaRPr>
          </a:p>
          <a:p>
            <a:pPr marL="342900" indent="-342900">
              <a:buClr>
                <a:srgbClr val="000000"/>
              </a:buClr>
              <a:buSzPts val="2400"/>
              <a:buFont typeface="Arial"/>
              <a:buChar char="•"/>
            </a:pPr>
            <a:endParaRPr lang="en-US" sz="800" dirty="0">
              <a:solidFill>
                <a:schemeClr val="dk1"/>
              </a:solidFill>
              <a:latin typeface="Trebuchet MS"/>
            </a:endParaRPr>
          </a:p>
          <a:p>
            <a:pPr marL="342900" indent="-342900">
              <a:buClr>
                <a:schemeClr val="dk1"/>
              </a:buClr>
              <a:buSzPts val="2400"/>
              <a:buFont typeface="Arial"/>
              <a:buChar char="•"/>
            </a:pPr>
            <a:r>
              <a:rPr lang="en-US" sz="2400" dirty="0">
                <a:solidFill>
                  <a:schemeClr val="dk1"/>
                </a:solidFill>
                <a:latin typeface="Trebuchet MS"/>
              </a:rPr>
              <a:t>Please use the </a:t>
            </a:r>
            <a:r>
              <a:rPr lang="en-US" sz="2400" b="1" dirty="0">
                <a:solidFill>
                  <a:schemeClr val="dk1"/>
                </a:solidFill>
                <a:latin typeface="Trebuchet MS"/>
              </a:rPr>
              <a:t>chat function</a:t>
            </a:r>
            <a:r>
              <a:rPr lang="en-US" sz="2400" dirty="0">
                <a:solidFill>
                  <a:schemeClr val="dk1"/>
                </a:solidFill>
                <a:latin typeface="Trebuchet MS"/>
              </a:rPr>
              <a:t> for introducing yourself and networking. If you have any technical issues, please raise these in the chat, and a member of the NASP team will assist. </a:t>
            </a:r>
            <a:endParaRPr lang="en-US" sz="2400" dirty="0">
              <a:solidFill>
                <a:schemeClr val="dk1"/>
              </a:solidFill>
              <a:latin typeface="Trebuchet MS" panose="020B0603020202020204" pitchFamily="34" charset="0"/>
            </a:endParaRPr>
          </a:p>
          <a:p>
            <a:pPr marL="342900" indent="-342900">
              <a:buClr>
                <a:srgbClr val="000000"/>
              </a:buClr>
              <a:buSzPts val="2400"/>
              <a:buFont typeface="Arial"/>
              <a:buChar char="•"/>
            </a:pPr>
            <a:endParaRPr lang="en-US" sz="800" dirty="0">
              <a:solidFill>
                <a:schemeClr val="dk1"/>
              </a:solidFill>
              <a:latin typeface="Trebuchet MS"/>
              <a:cs typeface="Calibri"/>
            </a:endParaRPr>
          </a:p>
          <a:p>
            <a:pPr marL="285750" indent="-285750">
              <a:buClr>
                <a:srgbClr val="000000"/>
              </a:buClr>
              <a:buSzPts val="2400"/>
              <a:buFont typeface="Arial"/>
              <a:buChar char="•"/>
            </a:pPr>
            <a:r>
              <a:rPr lang="en-US" sz="2400" b="1" dirty="0">
                <a:solidFill>
                  <a:schemeClr val="dk1"/>
                </a:solidFill>
                <a:latin typeface="Trebuchet MS"/>
                <a:cs typeface="Calibri"/>
              </a:rPr>
              <a:t>Closed Captions </a:t>
            </a:r>
            <a:r>
              <a:rPr lang="en-US" sz="2400" dirty="0">
                <a:solidFill>
                  <a:schemeClr val="dk1"/>
                </a:solidFill>
                <a:latin typeface="Trebuchet MS"/>
                <a:cs typeface="Calibri"/>
              </a:rPr>
              <a:t>are available </a:t>
            </a:r>
            <a:r>
              <a:rPr lang="en-US" sz="2000" dirty="0">
                <a:solidFill>
                  <a:schemeClr val="dk1"/>
                </a:solidFill>
                <a:latin typeface="Trebuchet MS"/>
                <a:cs typeface="Calibri"/>
              </a:rPr>
              <a:t>(turn these on at the bottom of your screen.)</a:t>
            </a:r>
            <a:endParaRPr lang="en-US" sz="2000" b="1" dirty="0">
              <a:solidFill>
                <a:schemeClr val="dk1"/>
              </a:solidFill>
              <a:latin typeface="Trebuchet MS"/>
              <a:cs typeface="Calibri"/>
            </a:endParaRPr>
          </a:p>
          <a:p>
            <a:pPr marL="285750" indent="-285750">
              <a:buClr>
                <a:srgbClr val="000000"/>
              </a:buClr>
              <a:buSzPts val="2400"/>
              <a:buFont typeface="Arial"/>
              <a:buChar char="•"/>
            </a:pPr>
            <a:endParaRPr lang="en-US" sz="800" dirty="0">
              <a:solidFill>
                <a:schemeClr val="dk1"/>
              </a:solidFill>
              <a:latin typeface="Trebuchet MS"/>
              <a:cs typeface="Calibri"/>
            </a:endParaRPr>
          </a:p>
          <a:p>
            <a:pPr marL="342900" indent="-342900">
              <a:buClr>
                <a:srgbClr val="000000"/>
              </a:buClr>
              <a:buSzPts val="2400"/>
              <a:buFont typeface="Arial"/>
              <a:buChar char="•"/>
            </a:pPr>
            <a:r>
              <a:rPr lang="en-US" sz="2400" dirty="0">
                <a:solidFill>
                  <a:schemeClr val="dk1"/>
                </a:solidFill>
                <a:latin typeface="Trebuchet MS"/>
                <a:cs typeface="Segoe UI"/>
              </a:rPr>
              <a:t>Everyone comes with different experiences and viewpoints. Let’s keep an open mind and learn from one another.</a:t>
            </a:r>
            <a:endParaRPr lang="en-US" sz="2400" dirty="0">
              <a:solidFill>
                <a:schemeClr val="dk1"/>
              </a:solidFill>
              <a:latin typeface="Trebuchet MS"/>
              <a:cs typeface="Calibri"/>
            </a:endParaRPr>
          </a:p>
          <a:p>
            <a:pPr>
              <a:buClr>
                <a:srgbClr val="000000"/>
              </a:buClr>
              <a:buSzPts val="2400"/>
            </a:pPr>
            <a:endParaRPr lang="en-US" sz="2000" dirty="0">
              <a:solidFill>
                <a:schemeClr val="dk1"/>
              </a:solidFill>
              <a:latin typeface="Trebuchet MS"/>
              <a:cs typeface="Calibri"/>
            </a:endParaRPr>
          </a:p>
          <a:p>
            <a:pPr>
              <a:buClr>
                <a:schemeClr val="dk1"/>
              </a:buClr>
              <a:buSzPts val="2400"/>
            </a:pPr>
            <a:br>
              <a:rPr lang="en-US" sz="2400" dirty="0">
                <a:latin typeface="Trebuchet MS"/>
              </a:rPr>
            </a:br>
            <a:endParaRPr lang="en-GB" sz="2400" dirty="0">
              <a:solidFill>
                <a:schemeClr val="dk1"/>
              </a:solidFill>
              <a:latin typeface="Trebuchet MS" panose="020B0603020202020204" pitchFamily="34" charset="0"/>
            </a:endParaRPr>
          </a:p>
        </p:txBody>
      </p:sp>
      <p:sp>
        <p:nvSpPr>
          <p:cNvPr id="4" name="Google Shape;123;p2">
            <a:extLst>
              <a:ext uri="{FF2B5EF4-FFF2-40B4-BE49-F238E27FC236}">
                <a16:creationId xmlns:a16="http://schemas.microsoft.com/office/drawing/2014/main" id="{A8D9EDD4-B558-4F6C-B5DA-DE0B89414DFF}"/>
              </a:ext>
            </a:extLst>
          </p:cNvPr>
          <p:cNvSpPr txBox="1">
            <a:spLocks noGrp="1"/>
          </p:cNvSpPr>
          <p:nvPr>
            <p:ph type="title"/>
          </p:nvPr>
        </p:nvSpPr>
        <p:spPr>
          <a:xfrm>
            <a:off x="2185551" y="176643"/>
            <a:ext cx="7584197" cy="1258262"/>
          </a:xfrm>
          <a:prstGeom prst="rect">
            <a:avLst/>
          </a:prstGeom>
          <a:noFill/>
          <a:ln>
            <a:noFill/>
          </a:ln>
        </p:spPr>
        <p:txBody>
          <a:bodyPr spcFirstLastPara="1" wrap="square" lIns="91425" tIns="45700" rIns="91425" bIns="45700" anchor="ctr" anchorCtr="0">
            <a:noAutofit/>
          </a:bodyPr>
          <a:lstStyle/>
          <a:p>
            <a:pPr>
              <a:buSzPts val="4000"/>
            </a:pPr>
            <a:r>
              <a:rPr lang="en-US">
                <a:solidFill>
                  <a:srgbClr val="00B0F0"/>
                </a:solidFill>
                <a:latin typeface="Trebuchet MS" panose="020B0603020202020204" pitchFamily="34" charset="0"/>
              </a:rPr>
              <a:t>Housekeeping</a:t>
            </a:r>
          </a:p>
        </p:txBody>
      </p:sp>
      <p:pic>
        <p:nvPicPr>
          <p:cNvPr id="2" name="Picture 1" descr="A logo with circles and lines&#10;&#10;Description automatically generated">
            <a:extLst>
              <a:ext uri="{FF2B5EF4-FFF2-40B4-BE49-F238E27FC236}">
                <a16:creationId xmlns:a16="http://schemas.microsoft.com/office/drawing/2014/main" id="{59E8BCDB-98B5-D7A2-EA06-42B6A90F2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2185550" cy="1434905"/>
          </a:xfrm>
          <a:prstGeom prst="rect">
            <a:avLst/>
          </a:prstGeom>
        </p:spPr>
      </p:pic>
    </p:spTree>
    <p:extLst>
      <p:ext uri="{BB962C8B-B14F-4D97-AF65-F5344CB8AC3E}">
        <p14:creationId xmlns:p14="http://schemas.microsoft.com/office/powerpoint/2010/main" val="3615292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egaphone icon">
            <a:extLst>
              <a:ext uri="{FF2B5EF4-FFF2-40B4-BE49-F238E27FC236}">
                <a16:creationId xmlns:a16="http://schemas.microsoft.com/office/drawing/2014/main" id="{E662DDEE-8231-2B4D-819B-310EA40FC74E}"/>
              </a:ext>
            </a:extLst>
          </p:cNvPr>
          <p:cNvPicPr>
            <a:picLocks noChangeAspect="1"/>
          </p:cNvPicPr>
          <p:nvPr/>
        </p:nvPicPr>
        <p:blipFill>
          <a:blip r:embed="rId2"/>
          <a:stretch>
            <a:fillRect/>
          </a:stretch>
        </p:blipFill>
        <p:spPr>
          <a:xfrm>
            <a:off x="9196321" y="4657078"/>
            <a:ext cx="2887328" cy="1807035"/>
          </a:xfrm>
          <a:prstGeom prst="rect">
            <a:avLst/>
          </a:prstGeom>
        </p:spPr>
      </p:pic>
      <p:pic>
        <p:nvPicPr>
          <p:cNvPr id="3" name="Picture 2">
            <a:extLst>
              <a:ext uri="{FF2B5EF4-FFF2-40B4-BE49-F238E27FC236}">
                <a16:creationId xmlns:a16="http://schemas.microsoft.com/office/drawing/2014/main" id="{F53AEBDB-4DE2-E14F-88FE-2E5705B6CC7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20869" y="3061396"/>
            <a:ext cx="5310588" cy="3191363"/>
          </a:xfrm>
          <a:prstGeom prst="rect">
            <a:avLst/>
          </a:prstGeom>
        </p:spPr>
      </p:pic>
      <p:sp>
        <p:nvSpPr>
          <p:cNvPr id="2" name="Subtitle 1">
            <a:extLst>
              <a:ext uri="{FF2B5EF4-FFF2-40B4-BE49-F238E27FC236}">
                <a16:creationId xmlns:a16="http://schemas.microsoft.com/office/drawing/2014/main" id="{B5F4C6D7-ACD5-4E49-8D81-3837F05B06D8}"/>
              </a:ext>
            </a:extLst>
          </p:cNvPr>
          <p:cNvSpPr>
            <a:spLocks noGrp="1"/>
          </p:cNvSpPr>
          <p:nvPr>
            <p:ph type="subTitle" idx="1"/>
          </p:nvPr>
        </p:nvSpPr>
        <p:spPr>
          <a:xfrm>
            <a:off x="632214" y="3833036"/>
            <a:ext cx="5099243" cy="2070789"/>
          </a:xfrm>
        </p:spPr>
        <p:txBody>
          <a:bodyPr/>
          <a:lstStyle/>
          <a:p>
            <a:r>
              <a:rPr lang="en-US" b="1">
                <a:latin typeface="Trebuchet MS" panose="020B0703020202090204" pitchFamily="34" charset="0"/>
              </a:rPr>
              <a:t>Get in touch</a:t>
            </a:r>
          </a:p>
          <a:p>
            <a:r>
              <a:rPr lang="en-US" err="1">
                <a:latin typeface="Trebuchet MS" panose="020B0703020202090204" pitchFamily="34" charset="0"/>
              </a:rPr>
              <a:t>socialprescribingacademy.org.uk</a:t>
            </a:r>
            <a:endParaRPr lang="en-US">
              <a:latin typeface="Trebuchet MS" panose="020B0703020202090204" pitchFamily="34" charset="0"/>
            </a:endParaRPr>
          </a:p>
        </p:txBody>
      </p:sp>
      <p:sp>
        <p:nvSpPr>
          <p:cNvPr id="4" name="Google Shape;123;p2">
            <a:extLst>
              <a:ext uri="{FF2B5EF4-FFF2-40B4-BE49-F238E27FC236}">
                <a16:creationId xmlns:a16="http://schemas.microsoft.com/office/drawing/2014/main" id="{FC4960A5-01B8-040D-0186-67EEF60BEDB2}"/>
              </a:ext>
            </a:extLst>
          </p:cNvPr>
          <p:cNvSpPr txBox="1">
            <a:spLocks/>
          </p:cNvSpPr>
          <p:nvPr/>
        </p:nvSpPr>
        <p:spPr>
          <a:xfrm>
            <a:off x="5942802" y="4239299"/>
            <a:ext cx="7584197" cy="1258262"/>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4000"/>
            </a:pPr>
            <a:r>
              <a:rPr lang="en-US" sz="13800">
                <a:solidFill>
                  <a:srgbClr val="00B0F0"/>
                </a:solidFill>
                <a:latin typeface="Trebuchet MS" panose="020B0603020202020204" pitchFamily="34" charset="0"/>
              </a:rPr>
              <a:t>Q&amp;A</a:t>
            </a:r>
          </a:p>
        </p:txBody>
      </p:sp>
    </p:spTree>
    <p:extLst>
      <p:ext uri="{BB962C8B-B14F-4D97-AF65-F5344CB8AC3E}">
        <p14:creationId xmlns:p14="http://schemas.microsoft.com/office/powerpoint/2010/main" val="3145739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B9B4E-C068-3EFC-84ED-DDF618B1CB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0E7855-DC02-CC27-3845-F8806C67760C}"/>
              </a:ext>
            </a:extLst>
          </p:cNvPr>
          <p:cNvSpPr>
            <a:spLocks noGrp="1"/>
          </p:cNvSpPr>
          <p:nvPr>
            <p:ph type="title"/>
          </p:nvPr>
        </p:nvSpPr>
        <p:spPr>
          <a:xfrm>
            <a:off x="359054" y="406583"/>
            <a:ext cx="8061931" cy="1284180"/>
          </a:xfrm>
          <a:noFill/>
        </p:spPr>
        <p:txBody>
          <a:bodyPr/>
          <a:lstStyle/>
          <a:p>
            <a:r>
              <a:rPr lang="en-US">
                <a:latin typeface="Trebuchet MS" panose="020B0703020202090204" pitchFamily="34" charset="0"/>
              </a:rPr>
              <a:t>Become a Social Prescribing Champion!</a:t>
            </a:r>
          </a:p>
        </p:txBody>
      </p:sp>
      <p:pic>
        <p:nvPicPr>
          <p:cNvPr id="6" name="Picture 5" descr="A diagram of a diagram with icons&#10;&#10;AI-generated content may be incorrect.">
            <a:extLst>
              <a:ext uri="{FF2B5EF4-FFF2-40B4-BE49-F238E27FC236}">
                <a16:creationId xmlns:a16="http://schemas.microsoft.com/office/drawing/2014/main" id="{1ED39EFE-3262-DBA2-84BE-0136CC14E311}"/>
              </a:ext>
            </a:extLst>
          </p:cNvPr>
          <p:cNvPicPr>
            <a:picLocks noChangeAspect="1"/>
          </p:cNvPicPr>
          <p:nvPr/>
        </p:nvPicPr>
        <p:blipFill>
          <a:blip r:embed="rId2"/>
          <a:srcRect l="43380" b="1749"/>
          <a:stretch/>
        </p:blipFill>
        <p:spPr>
          <a:xfrm>
            <a:off x="8635998" y="468477"/>
            <a:ext cx="3535774" cy="6135523"/>
          </a:xfrm>
          <a:prstGeom prst="rect">
            <a:avLst/>
          </a:prstGeom>
        </p:spPr>
      </p:pic>
      <p:sp>
        <p:nvSpPr>
          <p:cNvPr id="10" name="TextBox 9">
            <a:extLst>
              <a:ext uri="{FF2B5EF4-FFF2-40B4-BE49-F238E27FC236}">
                <a16:creationId xmlns:a16="http://schemas.microsoft.com/office/drawing/2014/main" id="{32A25D7D-D929-2AA4-26DF-7E205D74530E}"/>
              </a:ext>
            </a:extLst>
          </p:cNvPr>
          <p:cNvSpPr txBox="1"/>
          <p:nvPr/>
        </p:nvSpPr>
        <p:spPr>
          <a:xfrm>
            <a:off x="9013372" y="639885"/>
            <a:ext cx="2019277" cy="600164"/>
          </a:xfrm>
          <a:prstGeom prst="rect">
            <a:avLst/>
          </a:prstGeom>
          <a:noFill/>
        </p:spPr>
        <p:txBody>
          <a:bodyPr wrap="square" rtlCol="0">
            <a:spAutoFit/>
          </a:bodyPr>
          <a:lstStyle/>
          <a:p>
            <a:pPr algn="r"/>
            <a:r>
              <a:rPr lang="en-GB" sz="1100" kern="100">
                <a:effectLst/>
                <a:latin typeface="Trebuchet MS" panose="020B0703020202090204" pitchFamily="34" charset="0"/>
                <a:ea typeface="Aptos" panose="020B0004020202020204" pitchFamily="34" charset="0"/>
                <a:cs typeface="Times New Roman" panose="02020603050405020304" pitchFamily="18" charset="0"/>
              </a:rPr>
              <a:t>Champion the role of social prescribing in supporting people’s health &amp; wellbeing</a:t>
            </a:r>
          </a:p>
        </p:txBody>
      </p:sp>
      <p:sp>
        <p:nvSpPr>
          <p:cNvPr id="12" name="TextBox 11">
            <a:extLst>
              <a:ext uri="{FF2B5EF4-FFF2-40B4-BE49-F238E27FC236}">
                <a16:creationId xmlns:a16="http://schemas.microsoft.com/office/drawing/2014/main" id="{5C96A373-67B2-5E9A-5051-A59A6ACFD1FB}"/>
              </a:ext>
            </a:extLst>
          </p:cNvPr>
          <p:cNvSpPr txBox="1"/>
          <p:nvPr/>
        </p:nvSpPr>
        <p:spPr>
          <a:xfrm>
            <a:off x="9013372" y="1664845"/>
            <a:ext cx="2004764" cy="600164"/>
          </a:xfrm>
          <a:prstGeom prst="rect">
            <a:avLst/>
          </a:prstGeom>
          <a:noFill/>
        </p:spPr>
        <p:txBody>
          <a:bodyPr wrap="square">
            <a:spAutoFit/>
          </a:bodyPr>
          <a:lstStyle/>
          <a:p>
            <a:pPr lvl="0" algn="r"/>
            <a:r>
              <a:rPr lang="en-GB" sz="1100" kern="100">
                <a:effectLst/>
                <a:latin typeface="Trebuchet MS" panose="020B0703020202090204" pitchFamily="34" charset="0"/>
                <a:ea typeface="Aptos" panose="020B0004020202020204" pitchFamily="34" charset="0"/>
                <a:cs typeface="Times New Roman" panose="02020603050405020304" pitchFamily="18" charset="0"/>
              </a:rPr>
              <a:t>Raise awareness of social prescribing within your workforce, locality &amp; region  </a:t>
            </a:r>
          </a:p>
        </p:txBody>
      </p:sp>
      <p:sp>
        <p:nvSpPr>
          <p:cNvPr id="14" name="TextBox 13">
            <a:extLst>
              <a:ext uri="{FF2B5EF4-FFF2-40B4-BE49-F238E27FC236}">
                <a16:creationId xmlns:a16="http://schemas.microsoft.com/office/drawing/2014/main" id="{D4174B1D-4FD8-6491-44B2-F622E4E93706}"/>
              </a:ext>
            </a:extLst>
          </p:cNvPr>
          <p:cNvSpPr txBox="1"/>
          <p:nvPr/>
        </p:nvSpPr>
        <p:spPr>
          <a:xfrm>
            <a:off x="9129484" y="2794748"/>
            <a:ext cx="1888652" cy="430887"/>
          </a:xfrm>
          <a:prstGeom prst="rect">
            <a:avLst/>
          </a:prstGeom>
          <a:noFill/>
        </p:spPr>
        <p:txBody>
          <a:bodyPr wrap="square">
            <a:spAutoFit/>
          </a:bodyPr>
          <a:lstStyle/>
          <a:p>
            <a:pPr lvl="0" algn="r"/>
            <a:r>
              <a:rPr lang="en-GB" sz="1100" kern="100">
                <a:effectLst/>
                <a:latin typeface="Trebuchet MS" panose="020B0703020202090204" pitchFamily="34" charset="0"/>
                <a:ea typeface="Aptos" panose="020B0004020202020204" pitchFamily="34" charset="0"/>
                <a:cs typeface="Times New Roman" panose="02020603050405020304" pitchFamily="18" charset="0"/>
              </a:rPr>
              <a:t>Advocate, promote and share the work of NASP  </a:t>
            </a:r>
          </a:p>
        </p:txBody>
      </p:sp>
      <p:sp>
        <p:nvSpPr>
          <p:cNvPr id="16" name="TextBox 15">
            <a:extLst>
              <a:ext uri="{FF2B5EF4-FFF2-40B4-BE49-F238E27FC236}">
                <a16:creationId xmlns:a16="http://schemas.microsoft.com/office/drawing/2014/main" id="{D0E42BD6-A3DE-980A-31CF-AEB1C69DA275}"/>
              </a:ext>
            </a:extLst>
          </p:cNvPr>
          <p:cNvSpPr txBox="1"/>
          <p:nvPr/>
        </p:nvSpPr>
        <p:spPr>
          <a:xfrm>
            <a:off x="8930228" y="3760583"/>
            <a:ext cx="2087907" cy="600164"/>
          </a:xfrm>
          <a:prstGeom prst="rect">
            <a:avLst/>
          </a:prstGeom>
          <a:noFill/>
        </p:spPr>
        <p:txBody>
          <a:bodyPr wrap="square">
            <a:spAutoFit/>
          </a:bodyPr>
          <a:lstStyle/>
          <a:p>
            <a:pPr lvl="0" algn="r"/>
            <a:r>
              <a:rPr lang="en-GB" sz="1100" kern="100">
                <a:effectLst/>
                <a:latin typeface="Trebuchet MS" panose="020B0703020202090204" pitchFamily="34" charset="0"/>
                <a:ea typeface="Aptos" panose="020B0004020202020204" pitchFamily="34" charset="0"/>
                <a:cs typeface="Times New Roman" panose="02020603050405020304" pitchFamily="18" charset="0"/>
              </a:rPr>
              <a:t>Support a collaborative, whole system approach to social prescribing  </a:t>
            </a:r>
          </a:p>
        </p:txBody>
      </p:sp>
      <p:sp>
        <p:nvSpPr>
          <p:cNvPr id="18" name="TextBox 17">
            <a:extLst>
              <a:ext uri="{FF2B5EF4-FFF2-40B4-BE49-F238E27FC236}">
                <a16:creationId xmlns:a16="http://schemas.microsoft.com/office/drawing/2014/main" id="{E55C9374-C70E-90C2-9B2C-EE3149122921}"/>
              </a:ext>
            </a:extLst>
          </p:cNvPr>
          <p:cNvSpPr txBox="1"/>
          <p:nvPr/>
        </p:nvSpPr>
        <p:spPr>
          <a:xfrm>
            <a:off x="8824684" y="4803463"/>
            <a:ext cx="2207965" cy="600164"/>
          </a:xfrm>
          <a:prstGeom prst="rect">
            <a:avLst/>
          </a:prstGeom>
          <a:noFill/>
        </p:spPr>
        <p:txBody>
          <a:bodyPr wrap="square" lIns="91440" tIns="45720" rIns="91440" bIns="45720" anchor="t">
            <a:spAutoFit/>
          </a:bodyPr>
          <a:lstStyle/>
          <a:p>
            <a:pPr lvl="0" algn="r"/>
            <a:r>
              <a:rPr lang="en-GB" sz="1100" kern="100">
                <a:effectLst/>
                <a:latin typeface="Trebuchet MS"/>
                <a:ea typeface="Aptos" panose="020B0004020202020204" pitchFamily="34" charset="0"/>
                <a:cs typeface="Times New Roman"/>
              </a:rPr>
              <a:t>Feedback any  local initiatives, case studies &amp; exemplars of social prescribing practice</a:t>
            </a:r>
          </a:p>
        </p:txBody>
      </p:sp>
      <p:sp>
        <p:nvSpPr>
          <p:cNvPr id="20" name="TextBox 19">
            <a:extLst>
              <a:ext uri="{FF2B5EF4-FFF2-40B4-BE49-F238E27FC236}">
                <a16:creationId xmlns:a16="http://schemas.microsoft.com/office/drawing/2014/main" id="{D3143AEF-7152-3AD3-7F22-28F43129C1AF}"/>
              </a:ext>
            </a:extLst>
          </p:cNvPr>
          <p:cNvSpPr txBox="1"/>
          <p:nvPr/>
        </p:nvSpPr>
        <p:spPr>
          <a:xfrm>
            <a:off x="9448798" y="5926295"/>
            <a:ext cx="1569337" cy="430887"/>
          </a:xfrm>
          <a:prstGeom prst="rect">
            <a:avLst/>
          </a:prstGeom>
          <a:noFill/>
        </p:spPr>
        <p:txBody>
          <a:bodyPr wrap="square">
            <a:spAutoFit/>
          </a:bodyPr>
          <a:lstStyle/>
          <a:p>
            <a:pPr lvl="0" algn="r"/>
            <a:r>
              <a:rPr lang="en-GB" sz="1100" kern="100">
                <a:effectLst/>
                <a:latin typeface="Trebuchet MS" panose="020B0703020202090204" pitchFamily="34" charset="0"/>
                <a:ea typeface="Aptos" panose="020B0004020202020204" pitchFamily="34" charset="0"/>
                <a:cs typeface="Times New Roman" panose="02020603050405020304" pitchFamily="18" charset="0"/>
              </a:rPr>
              <a:t>Commit to a core set of values</a:t>
            </a:r>
          </a:p>
        </p:txBody>
      </p:sp>
      <p:pic>
        <p:nvPicPr>
          <p:cNvPr id="24" name="Picture 23" descr="A qr code with black and white squares&#10;&#10;AI-generated content may be incorrect.">
            <a:extLst>
              <a:ext uri="{FF2B5EF4-FFF2-40B4-BE49-F238E27FC236}">
                <a16:creationId xmlns:a16="http://schemas.microsoft.com/office/drawing/2014/main" id="{CB22AC4D-C030-642F-B6B6-C3E604BB3848}"/>
              </a:ext>
            </a:extLst>
          </p:cNvPr>
          <p:cNvPicPr>
            <a:picLocks noChangeAspect="1"/>
          </p:cNvPicPr>
          <p:nvPr/>
        </p:nvPicPr>
        <p:blipFill>
          <a:blip r:embed="rId3"/>
          <a:stretch>
            <a:fillRect/>
          </a:stretch>
        </p:blipFill>
        <p:spPr>
          <a:xfrm>
            <a:off x="542251" y="2382090"/>
            <a:ext cx="1417330" cy="1399723"/>
          </a:xfrm>
          <a:prstGeom prst="rect">
            <a:avLst/>
          </a:prstGeom>
          <a:ln w="53975">
            <a:solidFill>
              <a:srgbClr val="EF4D84"/>
            </a:solidFill>
          </a:ln>
        </p:spPr>
      </p:pic>
      <p:sp>
        <p:nvSpPr>
          <p:cNvPr id="27" name="TextBox 26">
            <a:extLst>
              <a:ext uri="{FF2B5EF4-FFF2-40B4-BE49-F238E27FC236}">
                <a16:creationId xmlns:a16="http://schemas.microsoft.com/office/drawing/2014/main" id="{2C98E706-B611-2016-8B99-C8C01D4785FC}"/>
              </a:ext>
            </a:extLst>
          </p:cNvPr>
          <p:cNvSpPr txBox="1"/>
          <p:nvPr/>
        </p:nvSpPr>
        <p:spPr>
          <a:xfrm>
            <a:off x="2987176" y="1964927"/>
            <a:ext cx="5144053" cy="4493538"/>
          </a:xfrm>
          <a:prstGeom prst="rect">
            <a:avLst/>
          </a:prstGeom>
          <a:noFill/>
        </p:spPr>
        <p:txBody>
          <a:bodyPr wrap="square" lIns="91440" tIns="45720" rIns="91440" bIns="45720" rtlCol="0" anchor="t">
            <a:spAutoFit/>
          </a:bodyPr>
          <a:lstStyle/>
          <a:p>
            <a:r>
              <a:rPr lang="en-US">
                <a:latin typeface="Trebuchet MS"/>
              </a:rPr>
              <a:t>NASP Social Prescribing Champions raise awareness of social prescribing within their workplace or profession. The scheme is open to a variety of clinical and non-clinical professionals working across the healthcare system to raise the profile of social prescribing. </a:t>
            </a:r>
            <a:endParaRPr lang="en-US">
              <a:cs typeface="Arial"/>
            </a:endParaRPr>
          </a:p>
          <a:p>
            <a:endParaRPr lang="en-US">
              <a:latin typeface="Trebuchet MS"/>
            </a:endParaRPr>
          </a:p>
          <a:p>
            <a:r>
              <a:rPr lang="en-US">
                <a:latin typeface="Trebuchet MS"/>
              </a:rPr>
              <a:t>When you become a Social Prescribing Champion, you will join a network of over 400 professionals, receive a digital badge &amp; lanyard to recognize your contribution to social prescribing, and receive access to exclusive learning opportunities and resources to support your role.</a:t>
            </a:r>
            <a:endParaRPr lang="en-US"/>
          </a:p>
          <a:p>
            <a:endParaRPr lang="en-US" sz="2000">
              <a:latin typeface="Trebuchet MS" panose="020B0703020202090204" pitchFamily="34" charset="0"/>
            </a:endParaRPr>
          </a:p>
          <a:p>
            <a:r>
              <a:rPr lang="en-US" sz="1400" b="1">
                <a:solidFill>
                  <a:srgbClr val="EF4D84"/>
                </a:solidFill>
                <a:latin typeface="Trebuchet MS"/>
              </a:rPr>
              <a:t>spchampions@nasp.info</a:t>
            </a:r>
          </a:p>
        </p:txBody>
      </p:sp>
      <p:pic>
        <p:nvPicPr>
          <p:cNvPr id="4" name="Picture 3" descr="A doctor and an old person&#10;&#10;AI-generated content may be incorrect.">
            <a:extLst>
              <a:ext uri="{FF2B5EF4-FFF2-40B4-BE49-F238E27FC236}">
                <a16:creationId xmlns:a16="http://schemas.microsoft.com/office/drawing/2014/main" id="{B5F01001-4FD3-5B78-0449-668071971E66}"/>
              </a:ext>
            </a:extLst>
          </p:cNvPr>
          <p:cNvPicPr>
            <a:picLocks noChangeAspect="1"/>
          </p:cNvPicPr>
          <p:nvPr/>
        </p:nvPicPr>
        <p:blipFill>
          <a:blip r:embed="rId4"/>
          <a:stretch>
            <a:fillRect/>
          </a:stretch>
        </p:blipFill>
        <p:spPr>
          <a:xfrm>
            <a:off x="-5121" y="4132385"/>
            <a:ext cx="2512075" cy="2512075"/>
          </a:xfrm>
          <a:prstGeom prst="rect">
            <a:avLst/>
          </a:prstGeom>
        </p:spPr>
      </p:pic>
      <p:sp>
        <p:nvSpPr>
          <p:cNvPr id="5" name="TextBox 4">
            <a:extLst>
              <a:ext uri="{FF2B5EF4-FFF2-40B4-BE49-F238E27FC236}">
                <a16:creationId xmlns:a16="http://schemas.microsoft.com/office/drawing/2014/main" id="{D095DCD2-0976-A0FF-5C49-C50B96666E79}"/>
              </a:ext>
            </a:extLst>
          </p:cNvPr>
          <p:cNvSpPr txBox="1"/>
          <p:nvPr/>
        </p:nvSpPr>
        <p:spPr>
          <a:xfrm>
            <a:off x="377375" y="1964927"/>
            <a:ext cx="1747082" cy="307777"/>
          </a:xfrm>
          <a:prstGeom prst="rect">
            <a:avLst/>
          </a:prstGeom>
          <a:noFill/>
        </p:spPr>
        <p:txBody>
          <a:bodyPr wrap="square" lIns="91440" tIns="45720" rIns="91440" bIns="45720" rtlCol="0" anchor="t">
            <a:spAutoFit/>
          </a:bodyPr>
          <a:lstStyle/>
          <a:p>
            <a:pPr algn="ctr"/>
            <a:r>
              <a:rPr lang="en-US" sz="1400">
                <a:latin typeface="Trebuchet MS"/>
                <a:hlinkClick r:id="rId5"/>
              </a:rPr>
              <a:t>APPLY HERE</a:t>
            </a:r>
            <a:endParaRPr lang="en-US" sz="1400">
              <a:latin typeface="Trebuchet MS"/>
            </a:endParaRPr>
          </a:p>
        </p:txBody>
      </p:sp>
    </p:spTree>
    <p:extLst>
      <p:ext uri="{BB962C8B-B14F-4D97-AF65-F5344CB8AC3E}">
        <p14:creationId xmlns:p14="http://schemas.microsoft.com/office/powerpoint/2010/main" val="478296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4DE162-168A-3D4C-8EC0-7286CD1E58DA}"/>
              </a:ext>
            </a:extLst>
          </p:cNvPr>
          <p:cNvSpPr>
            <a:spLocks noGrp="1"/>
          </p:cNvSpPr>
          <p:nvPr>
            <p:ph idx="1"/>
          </p:nvPr>
        </p:nvSpPr>
        <p:spPr>
          <a:xfrm>
            <a:off x="447855" y="1286786"/>
            <a:ext cx="11296290" cy="4284427"/>
          </a:xfrm>
        </p:spPr>
        <p:txBody>
          <a:bodyPr vert="horz" lIns="91440" tIns="45720" rIns="91440" bIns="45720" rtlCol="0" anchor="t">
            <a:noAutofit/>
          </a:bodyPr>
          <a:lstStyle/>
          <a:p>
            <a:pPr marL="101600" indent="0">
              <a:buClr>
                <a:srgbClr val="2E3A4D"/>
              </a:buClr>
              <a:buSzPts val="2800"/>
              <a:buNone/>
            </a:pPr>
            <a:r>
              <a:rPr lang="en-GB" sz="2400" b="1" dirty="0">
                <a:solidFill>
                  <a:srgbClr val="000000"/>
                </a:solidFill>
                <a:latin typeface="Trebuchet MS"/>
              </a:rPr>
              <a:t>Chair:</a:t>
            </a:r>
          </a:p>
          <a:p>
            <a:pPr marL="101600" indent="0">
              <a:buClr>
                <a:srgbClr val="2E3A4D"/>
              </a:buClr>
              <a:buSzPts val="2800"/>
              <a:buNone/>
            </a:pPr>
            <a:r>
              <a:rPr lang="en-GB" sz="2400" b="0" i="0" dirty="0">
                <a:solidFill>
                  <a:srgbClr val="000000"/>
                </a:solidFill>
                <a:effectLst/>
              </a:rPr>
              <a:t>Monica Boulton, Strategic Lead for Neighbourhood Health at National Academy for Social Prescribing</a:t>
            </a:r>
            <a:endParaRPr lang="en-GB" sz="2400" b="1" dirty="0">
              <a:solidFill>
                <a:srgbClr val="000000"/>
              </a:solidFill>
            </a:endParaRPr>
          </a:p>
          <a:p>
            <a:pPr marL="101600" indent="0">
              <a:buClr>
                <a:srgbClr val="2E3A4D"/>
              </a:buClr>
              <a:buSzPts val="2800"/>
              <a:buNone/>
            </a:pPr>
            <a:endParaRPr lang="en-GB" sz="2400" b="1" dirty="0">
              <a:solidFill>
                <a:srgbClr val="000000"/>
              </a:solidFill>
              <a:latin typeface="Trebuchet MS"/>
            </a:endParaRPr>
          </a:p>
          <a:p>
            <a:pPr marL="101600" indent="0">
              <a:buClr>
                <a:srgbClr val="2E3A4D"/>
              </a:buClr>
              <a:buSzPts val="2800"/>
              <a:buNone/>
            </a:pPr>
            <a:r>
              <a:rPr lang="en-GB" sz="2400" b="1" dirty="0">
                <a:solidFill>
                  <a:srgbClr val="000000"/>
                </a:solidFill>
                <a:latin typeface="Trebuchet MS"/>
              </a:rPr>
              <a:t>Speakers</a:t>
            </a:r>
            <a:r>
              <a:rPr lang="en-GB" sz="2400" dirty="0">
                <a:solidFill>
                  <a:srgbClr val="000000"/>
                </a:solidFill>
                <a:latin typeface="Trebuchet MS"/>
              </a:rPr>
              <a:t>:</a:t>
            </a:r>
          </a:p>
          <a:p>
            <a:pPr>
              <a:buSzPts val="2800"/>
            </a:pPr>
            <a:r>
              <a:rPr lang="en-GB" sz="2400" dirty="0">
                <a:solidFill>
                  <a:srgbClr val="000000"/>
                </a:solidFill>
                <a:latin typeface="Trebuchet MS"/>
              </a:rPr>
              <a:t>Co-host: </a:t>
            </a:r>
            <a:r>
              <a:rPr lang="en-GB" sz="2400" b="1" dirty="0">
                <a:solidFill>
                  <a:srgbClr val="000000"/>
                </a:solidFill>
                <a:latin typeface="Trebuchet MS"/>
              </a:rPr>
              <a:t>Joanna </a:t>
            </a:r>
            <a:r>
              <a:rPr lang="en-GB" sz="2400" b="1" dirty="0" err="1">
                <a:solidFill>
                  <a:srgbClr val="000000"/>
                </a:solidFill>
                <a:latin typeface="Trebuchet MS"/>
              </a:rPr>
              <a:t>Vallom</a:t>
            </a:r>
            <a:r>
              <a:rPr lang="en-GB" sz="2400" b="1" dirty="0">
                <a:solidFill>
                  <a:srgbClr val="000000"/>
                </a:solidFill>
                <a:latin typeface="Trebuchet MS"/>
              </a:rPr>
              <a:t>-Smith</a:t>
            </a:r>
            <a:r>
              <a:rPr lang="en-GB" sz="2400" dirty="0">
                <a:solidFill>
                  <a:srgbClr val="000000"/>
                </a:solidFill>
                <a:latin typeface="Trebuchet MS"/>
              </a:rPr>
              <a:t>, Royal College of Occupational Therapists</a:t>
            </a:r>
            <a:endParaRPr lang="en-GB" sz="2400" dirty="0"/>
          </a:p>
          <a:p>
            <a:pPr>
              <a:buSzPts val="2800"/>
            </a:pPr>
            <a:r>
              <a:rPr lang="en-GB" sz="2400" b="1" dirty="0">
                <a:solidFill>
                  <a:srgbClr val="000000"/>
                </a:solidFill>
                <a:latin typeface="Trebuchet MS"/>
              </a:rPr>
              <a:t>Claire Shanahan</a:t>
            </a:r>
            <a:r>
              <a:rPr lang="en-GB" sz="2400" dirty="0">
                <a:solidFill>
                  <a:srgbClr val="000000"/>
                </a:solidFill>
                <a:latin typeface="Trebuchet MS"/>
              </a:rPr>
              <a:t>, Highly Specialist occupational Therapist </a:t>
            </a:r>
            <a:r>
              <a:rPr lang="en-GB" sz="2400" dirty="0">
                <a:solidFill>
                  <a:srgbClr val="000000"/>
                </a:solidFill>
                <a:latin typeface="Trebuchet MS"/>
                <a:cs typeface="Times New Roman"/>
              </a:rPr>
              <a:t>in older people’s mental health and dementia, Bradford District Care NHS Foundation Trust</a:t>
            </a:r>
          </a:p>
          <a:p>
            <a:pPr>
              <a:buSzPts val="2800"/>
            </a:pPr>
            <a:r>
              <a:rPr lang="en-GB" sz="2400" b="1" dirty="0">
                <a:solidFill>
                  <a:srgbClr val="000000"/>
                </a:solidFill>
                <a:latin typeface="Trebuchet MS"/>
              </a:rPr>
              <a:t>Kimberley Dutton</a:t>
            </a:r>
            <a:r>
              <a:rPr lang="en-GB" sz="2400" dirty="0">
                <a:solidFill>
                  <a:srgbClr val="000000"/>
                </a:solidFill>
                <a:latin typeface="Trebuchet MS"/>
              </a:rPr>
              <a:t>, Senior Occupational Therapist and Primary Care Lead, Sport for Confidence</a:t>
            </a:r>
          </a:p>
          <a:p>
            <a:pPr>
              <a:buSzPts val="2800"/>
            </a:pPr>
            <a:r>
              <a:rPr lang="en-GB" sz="2400" b="1" dirty="0">
                <a:solidFill>
                  <a:srgbClr val="000000"/>
                </a:solidFill>
                <a:latin typeface="Trebuchet MS"/>
              </a:rPr>
              <a:t>Yasmin Zaman</a:t>
            </a:r>
            <a:r>
              <a:rPr lang="en-GB" sz="2400" dirty="0">
                <a:solidFill>
                  <a:srgbClr val="000000"/>
                </a:solidFill>
                <a:latin typeface="Trebuchet MS"/>
              </a:rPr>
              <a:t>, SPLW, Sea City Partnership in Southampton</a:t>
            </a:r>
            <a:r>
              <a:rPr lang="en-GB" sz="2400" i="1" dirty="0">
                <a:solidFill>
                  <a:srgbClr val="000000"/>
                </a:solidFill>
                <a:latin typeface="Trebuchet MS"/>
              </a:rPr>
              <a:t> </a:t>
            </a:r>
            <a:endParaRPr lang="en-GB" sz="2400" dirty="0">
              <a:solidFill>
                <a:srgbClr val="000000"/>
              </a:solidFill>
              <a:latin typeface="Trebuchet MS"/>
            </a:endParaRPr>
          </a:p>
          <a:p>
            <a:pPr>
              <a:buSzPts val="2800"/>
            </a:pPr>
            <a:endParaRPr lang="en-GB" sz="1100" dirty="0">
              <a:solidFill>
                <a:srgbClr val="000000"/>
              </a:solidFill>
              <a:latin typeface="Trebuchet MS"/>
            </a:endParaRPr>
          </a:p>
          <a:p>
            <a:pPr marL="101600" indent="0">
              <a:buClr>
                <a:srgbClr val="2E3A4D"/>
              </a:buClr>
              <a:buSzPts val="2800"/>
              <a:buNone/>
            </a:pPr>
            <a:br>
              <a:rPr lang="en-GB" sz="2400" dirty="0">
                <a:latin typeface="Trebuchet MS"/>
              </a:rPr>
            </a:br>
            <a:endParaRPr lang="en-GB" sz="2400" dirty="0">
              <a:solidFill>
                <a:srgbClr val="000000"/>
              </a:solidFill>
              <a:latin typeface="Trebuchet MS"/>
            </a:endParaRPr>
          </a:p>
          <a:p>
            <a:pPr marL="101600" indent="0">
              <a:buClr>
                <a:srgbClr val="2E3A4D"/>
              </a:buClr>
              <a:buSzPts val="2800"/>
              <a:buNone/>
            </a:pPr>
            <a:endParaRPr lang="en-GB" sz="2400" dirty="0">
              <a:solidFill>
                <a:srgbClr val="000000"/>
              </a:solidFill>
              <a:latin typeface="Trebuchet MS"/>
            </a:endParaRPr>
          </a:p>
        </p:txBody>
      </p:sp>
      <p:sp>
        <p:nvSpPr>
          <p:cNvPr id="3" name="Title 2">
            <a:extLst>
              <a:ext uri="{FF2B5EF4-FFF2-40B4-BE49-F238E27FC236}">
                <a16:creationId xmlns:a16="http://schemas.microsoft.com/office/drawing/2014/main" id="{9651E648-B728-774F-94FA-89A9E72356B2}"/>
              </a:ext>
            </a:extLst>
          </p:cNvPr>
          <p:cNvSpPr>
            <a:spLocks noGrp="1"/>
          </p:cNvSpPr>
          <p:nvPr>
            <p:ph type="title"/>
          </p:nvPr>
        </p:nvSpPr>
        <p:spPr>
          <a:xfrm>
            <a:off x="1994826" y="176643"/>
            <a:ext cx="8868119" cy="1258262"/>
          </a:xfrm>
          <a:noFill/>
        </p:spPr>
        <p:txBody>
          <a:bodyPr/>
          <a:lstStyle/>
          <a:p>
            <a:r>
              <a:rPr lang="en-US">
                <a:solidFill>
                  <a:srgbClr val="00B0F0"/>
                </a:solidFill>
                <a:latin typeface="Trebuchet MS"/>
              </a:rPr>
              <a:t>Overview</a:t>
            </a:r>
            <a:endParaRPr lang="en-US">
              <a:solidFill>
                <a:srgbClr val="00B0F0"/>
              </a:solidFill>
              <a:latin typeface="Trebuchet MS" panose="020B0703020202090204" pitchFamily="34" charset="0"/>
            </a:endParaRPr>
          </a:p>
        </p:txBody>
      </p:sp>
      <p:pic>
        <p:nvPicPr>
          <p:cNvPr id="15" name="Picture 14" descr="Computer screen and book icon">
            <a:extLst>
              <a:ext uri="{FF2B5EF4-FFF2-40B4-BE49-F238E27FC236}">
                <a16:creationId xmlns:a16="http://schemas.microsoft.com/office/drawing/2014/main" id="{F1B374B1-5B64-D746-B3BD-4D499ED600D7}"/>
              </a:ext>
            </a:extLst>
          </p:cNvPr>
          <p:cNvPicPr>
            <a:picLocks noChangeAspect="1"/>
          </p:cNvPicPr>
          <p:nvPr/>
        </p:nvPicPr>
        <p:blipFill>
          <a:blip r:embed="rId2"/>
          <a:stretch>
            <a:fillRect/>
          </a:stretch>
        </p:blipFill>
        <p:spPr>
          <a:xfrm>
            <a:off x="9555480" y="5244547"/>
            <a:ext cx="2449471" cy="1533002"/>
          </a:xfrm>
          <a:prstGeom prst="rect">
            <a:avLst/>
          </a:prstGeom>
        </p:spPr>
      </p:pic>
      <p:pic>
        <p:nvPicPr>
          <p:cNvPr id="5" name="Picture 4" descr="A logo with circles and lines&#10;&#10;Description automatically generated">
            <a:extLst>
              <a:ext uri="{FF2B5EF4-FFF2-40B4-BE49-F238E27FC236}">
                <a16:creationId xmlns:a16="http://schemas.microsoft.com/office/drawing/2014/main" id="{2AC39770-24D0-3898-B4CC-BBD3C6503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185550" cy="1434905"/>
          </a:xfrm>
          <a:prstGeom prst="rect">
            <a:avLst/>
          </a:prstGeom>
        </p:spPr>
      </p:pic>
    </p:spTree>
    <p:extLst>
      <p:ext uri="{BB962C8B-B14F-4D97-AF65-F5344CB8AC3E}">
        <p14:creationId xmlns:p14="http://schemas.microsoft.com/office/powerpoint/2010/main" val="1674675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circles and lines&#10;&#10;Description automatically generated">
            <a:extLst>
              <a:ext uri="{FF2B5EF4-FFF2-40B4-BE49-F238E27FC236}">
                <a16:creationId xmlns:a16="http://schemas.microsoft.com/office/drawing/2014/main" id="{C5E0E5CD-9A2E-AFD3-AF6A-12137F3ED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479" y="2555014"/>
            <a:ext cx="4105790" cy="2696777"/>
          </a:xfrm>
          <a:prstGeom prst="rect">
            <a:avLst/>
          </a:prstGeom>
        </p:spPr>
      </p:pic>
      <p:sp>
        <p:nvSpPr>
          <p:cNvPr id="8" name="TextBox 7">
            <a:extLst>
              <a:ext uri="{FF2B5EF4-FFF2-40B4-BE49-F238E27FC236}">
                <a16:creationId xmlns:a16="http://schemas.microsoft.com/office/drawing/2014/main" id="{9E7D26C4-452A-35DF-8228-E1347DFAF70D}"/>
              </a:ext>
            </a:extLst>
          </p:cNvPr>
          <p:cNvSpPr txBox="1"/>
          <p:nvPr/>
        </p:nvSpPr>
        <p:spPr>
          <a:xfrm>
            <a:off x="646176" y="716280"/>
            <a:ext cx="6096000"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i="0">
                <a:solidFill>
                  <a:srgbClr val="003543"/>
                </a:solidFill>
                <a:latin typeface="Trebuchet MS"/>
              </a:rPr>
              <a:t>Working together: Guidance for occupational therapists and social prescribing link workers</a:t>
            </a:r>
            <a:r>
              <a:rPr sz="2000" b="1" i="0">
                <a:solidFill>
                  <a:srgbClr val="003543"/>
                </a:solidFill>
                <a:latin typeface="Arial"/>
                <a:ea typeface="Arial"/>
                <a:cs typeface="Arial"/>
              </a:rPr>
              <a:t> </a:t>
            </a:r>
            <a:endParaRPr lang="en-GB"/>
          </a:p>
          <a:p>
            <a:pPr algn="ctr"/>
            <a:endParaRPr lang="en-GB"/>
          </a:p>
        </p:txBody>
      </p:sp>
      <p:pic>
        <p:nvPicPr>
          <p:cNvPr id="2" name="Picture 1" descr="Royal College of Occupational Therapists Logo - elearning for healthcare">
            <a:extLst>
              <a:ext uri="{FF2B5EF4-FFF2-40B4-BE49-F238E27FC236}">
                <a16:creationId xmlns:a16="http://schemas.microsoft.com/office/drawing/2014/main" id="{CEBFD9A4-7E91-B708-98CF-2192B8917EC0}"/>
              </a:ext>
            </a:extLst>
          </p:cNvPr>
          <p:cNvPicPr>
            <a:picLocks noChangeAspect="1"/>
          </p:cNvPicPr>
          <p:nvPr/>
        </p:nvPicPr>
        <p:blipFill>
          <a:blip r:embed="rId3"/>
          <a:stretch>
            <a:fillRect/>
          </a:stretch>
        </p:blipFill>
        <p:spPr>
          <a:xfrm>
            <a:off x="818445" y="2745654"/>
            <a:ext cx="5108220" cy="2298024"/>
          </a:xfrm>
          <a:prstGeom prst="rect">
            <a:avLst/>
          </a:prstGeom>
        </p:spPr>
      </p:pic>
    </p:spTree>
    <p:extLst>
      <p:ext uri="{BB962C8B-B14F-4D97-AF65-F5344CB8AC3E}">
        <p14:creationId xmlns:p14="http://schemas.microsoft.com/office/powerpoint/2010/main" val="3891622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6">
            <a:extLst>
              <a:ext uri="{FF2B5EF4-FFF2-40B4-BE49-F238E27FC236}">
                <a16:creationId xmlns:a16="http://schemas.microsoft.com/office/drawing/2014/main" id="{86ACEE0E-6D6E-CD7E-C73E-C046246DBD28}"/>
              </a:ext>
            </a:extLst>
          </p:cNvPr>
          <p:cNvGrpSpPr/>
          <p:nvPr/>
        </p:nvGrpSpPr>
        <p:grpSpPr>
          <a:xfrm rot="5400000">
            <a:off x="6090346" y="520573"/>
            <a:ext cx="506609" cy="12687301"/>
            <a:chOff x="0" y="0"/>
            <a:chExt cx="1732731" cy="2709333"/>
          </a:xfrm>
        </p:grpSpPr>
        <p:sp>
          <p:nvSpPr>
            <p:cNvPr id="72" name="Freeform 7">
              <a:extLst>
                <a:ext uri="{FF2B5EF4-FFF2-40B4-BE49-F238E27FC236}">
                  <a16:creationId xmlns:a16="http://schemas.microsoft.com/office/drawing/2014/main" id="{4222B025-1B28-9CBF-5075-FA2F107BE567}"/>
                </a:ext>
              </a:extLst>
            </p:cNvPr>
            <p:cNvSpPr/>
            <p:nvPr/>
          </p:nvSpPr>
          <p:spPr>
            <a:xfrm>
              <a:off x="0" y="0"/>
              <a:ext cx="1732731" cy="2709333"/>
            </a:xfrm>
            <a:custGeom>
              <a:avLst/>
              <a:gdLst/>
              <a:ahLst/>
              <a:cxnLst/>
              <a:rect l="l" t="t" r="r" b="b"/>
              <a:pathLst>
                <a:path w="1732731" h="2709333">
                  <a:moveTo>
                    <a:pt x="0" y="0"/>
                  </a:moveTo>
                  <a:lnTo>
                    <a:pt x="1732731" y="0"/>
                  </a:lnTo>
                  <a:lnTo>
                    <a:pt x="1732731" y="2709333"/>
                  </a:lnTo>
                  <a:lnTo>
                    <a:pt x="0" y="2709333"/>
                  </a:lnTo>
                  <a:close/>
                </a:path>
              </a:pathLst>
            </a:custGeom>
            <a:solidFill>
              <a:srgbClr val="2E3A4D"/>
            </a:solidFill>
          </p:spPr>
          <p:txBody>
            <a:bodyPr/>
            <a:lstStyle/>
            <a:p>
              <a:endParaRPr lang="en-GB" sz="1200"/>
            </a:p>
          </p:txBody>
        </p:sp>
        <p:sp>
          <p:nvSpPr>
            <p:cNvPr id="73" name="TextBox 8">
              <a:extLst>
                <a:ext uri="{FF2B5EF4-FFF2-40B4-BE49-F238E27FC236}">
                  <a16:creationId xmlns:a16="http://schemas.microsoft.com/office/drawing/2014/main" id="{443A2FB2-E8D3-60B2-8809-00216E7703D8}"/>
                </a:ext>
              </a:extLst>
            </p:cNvPr>
            <p:cNvSpPr txBox="1"/>
            <p:nvPr/>
          </p:nvSpPr>
          <p:spPr>
            <a:xfrm>
              <a:off x="0" y="-47625"/>
              <a:ext cx="1732731" cy="2756958"/>
            </a:xfrm>
            <a:prstGeom prst="rect">
              <a:avLst/>
            </a:prstGeom>
          </p:spPr>
          <p:txBody>
            <a:bodyPr lIns="33867" tIns="33867" rIns="33867" bIns="33867" rtlCol="0" anchor="ctr"/>
            <a:lstStyle/>
            <a:p>
              <a:pPr algn="ctr">
                <a:lnSpc>
                  <a:spcPts val="1773"/>
                </a:lnSpc>
              </a:pPr>
              <a:endParaRPr sz="1200"/>
            </a:p>
          </p:txBody>
        </p:sp>
      </p:grpSp>
      <p:pic>
        <p:nvPicPr>
          <p:cNvPr id="63" name="Picture 62" descr="A logo with text on it&#10;&#10;AI-generated content may be incorrect.">
            <a:extLst>
              <a:ext uri="{FF2B5EF4-FFF2-40B4-BE49-F238E27FC236}">
                <a16:creationId xmlns:a16="http://schemas.microsoft.com/office/drawing/2014/main" id="{FA9EFAC0-1094-35F6-AE73-67787017AC25}"/>
              </a:ext>
            </a:extLst>
          </p:cNvPr>
          <p:cNvPicPr>
            <a:picLocks noChangeAspect="1"/>
          </p:cNvPicPr>
          <p:nvPr/>
        </p:nvPicPr>
        <p:blipFill>
          <a:blip r:embed="rId2"/>
          <a:stretch>
            <a:fillRect/>
          </a:stretch>
        </p:blipFill>
        <p:spPr>
          <a:xfrm>
            <a:off x="8979031" y="106175"/>
            <a:ext cx="2810324" cy="1263316"/>
          </a:xfrm>
          <a:prstGeom prst="rect">
            <a:avLst/>
          </a:prstGeom>
        </p:spPr>
      </p:pic>
      <p:pic>
        <p:nvPicPr>
          <p:cNvPr id="75" name="Picture 74" descr="A logo with circles and lines&#10;&#10;Description automatically generated">
            <a:extLst>
              <a:ext uri="{FF2B5EF4-FFF2-40B4-BE49-F238E27FC236}">
                <a16:creationId xmlns:a16="http://schemas.microsoft.com/office/drawing/2014/main" id="{9BE6ED41-6EDA-DF4B-2F67-26F37AA19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08" y="-42533"/>
            <a:ext cx="2605922" cy="1561994"/>
          </a:xfrm>
          <a:prstGeom prst="rect">
            <a:avLst/>
          </a:prstGeom>
        </p:spPr>
      </p:pic>
      <p:sp>
        <p:nvSpPr>
          <p:cNvPr id="76" name="TextBox 75">
            <a:extLst>
              <a:ext uri="{FF2B5EF4-FFF2-40B4-BE49-F238E27FC236}">
                <a16:creationId xmlns:a16="http://schemas.microsoft.com/office/drawing/2014/main" id="{43531E59-D548-B944-012C-C77460BA75F1}"/>
              </a:ext>
            </a:extLst>
          </p:cNvPr>
          <p:cNvSpPr txBox="1"/>
          <p:nvPr/>
        </p:nvSpPr>
        <p:spPr>
          <a:xfrm>
            <a:off x="3045474" y="410819"/>
            <a:ext cx="57610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rgbClr val="2E3A4D"/>
                </a:solidFill>
                <a:latin typeface="Trebuchet MS"/>
                <a:ea typeface="Calibri"/>
                <a:cs typeface="Calibri"/>
              </a:rPr>
              <a:t>Why this matters now</a:t>
            </a:r>
            <a:endParaRPr lang="en-GB" sz="3600" b="1">
              <a:solidFill>
                <a:srgbClr val="2E3A4D"/>
              </a:solidFill>
              <a:latin typeface="Trebuchet MS"/>
            </a:endParaRPr>
          </a:p>
        </p:txBody>
      </p:sp>
      <p:sp>
        <p:nvSpPr>
          <p:cNvPr id="77" name="Freeform 2">
            <a:extLst>
              <a:ext uri="{FF2B5EF4-FFF2-40B4-BE49-F238E27FC236}">
                <a16:creationId xmlns:a16="http://schemas.microsoft.com/office/drawing/2014/main" id="{5C6292D4-2C7D-50BC-2A13-ABFA4DAF2CE1}"/>
              </a:ext>
            </a:extLst>
          </p:cNvPr>
          <p:cNvSpPr/>
          <p:nvPr/>
        </p:nvSpPr>
        <p:spPr>
          <a:xfrm>
            <a:off x="2978685" y="3782913"/>
            <a:ext cx="3372163" cy="1347490"/>
          </a:xfrm>
          <a:custGeom>
            <a:avLst/>
            <a:gdLst/>
            <a:ahLst/>
            <a:cxnLst/>
            <a:rect l="l" t="t" r="r" b="b"/>
            <a:pathLst>
              <a:path w="5058245" h="2021235">
                <a:moveTo>
                  <a:pt x="0" y="0"/>
                </a:moveTo>
                <a:lnTo>
                  <a:pt x="5058245" y="0"/>
                </a:lnTo>
                <a:lnTo>
                  <a:pt x="5058245" y="2021235"/>
                </a:lnTo>
                <a:lnTo>
                  <a:pt x="0" y="2021235"/>
                </a:lnTo>
                <a:lnTo>
                  <a:pt x="0" y="0"/>
                </a:lnTo>
                <a:close/>
              </a:path>
            </a:pathLst>
          </a:custGeom>
          <a:blipFill>
            <a:blip>
              <a:alphaModFix amt="19999"/>
              <a:extLst>
                <a:ext uri="{96DAC541-7B7A-43D3-8B79-37D633B846F1}">
                  <asvg:svgBlip xmlns:asvg="http://schemas.microsoft.com/office/drawing/2016/SVG/main" r:embed="rId4"/>
                </a:ext>
              </a:extLst>
            </a:blip>
            <a:stretch>
              <a:fillRect l="-1057" t="-100108"/>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p>
        </p:txBody>
      </p:sp>
      <p:sp>
        <p:nvSpPr>
          <p:cNvPr id="96" name="TextBox 5">
            <a:extLst>
              <a:ext uri="{FF2B5EF4-FFF2-40B4-BE49-F238E27FC236}">
                <a16:creationId xmlns:a16="http://schemas.microsoft.com/office/drawing/2014/main" id="{8967D2E6-09A0-861D-3B2D-8DD3B6F76076}"/>
              </a:ext>
            </a:extLst>
          </p:cNvPr>
          <p:cNvSpPr txBox="1"/>
          <p:nvPr/>
        </p:nvSpPr>
        <p:spPr>
          <a:xfrm>
            <a:off x="2751281" y="3088762"/>
            <a:ext cx="4344531" cy="1281790"/>
          </a:xfrm>
          <a:prstGeom prst="rect">
            <a:avLst/>
          </a:prstGeom>
        </p:spPr>
        <p:txBody>
          <a:bodyPr lIns="33867" tIns="33867" rIns="33867" bIns="3386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053"/>
              </a:lnSpc>
            </a:pPr>
            <a:endParaRPr sz="1200"/>
          </a:p>
        </p:txBody>
      </p:sp>
      <p:grpSp>
        <p:nvGrpSpPr>
          <p:cNvPr id="79" name="Group 78">
            <a:extLst>
              <a:ext uri="{FF2B5EF4-FFF2-40B4-BE49-F238E27FC236}">
                <a16:creationId xmlns:a16="http://schemas.microsoft.com/office/drawing/2014/main" id="{10A7312B-0241-7586-45CB-59548BD237C0}"/>
              </a:ext>
            </a:extLst>
          </p:cNvPr>
          <p:cNvGrpSpPr/>
          <p:nvPr/>
        </p:nvGrpSpPr>
        <p:grpSpPr>
          <a:xfrm>
            <a:off x="2751281" y="4534462"/>
            <a:ext cx="4344531" cy="1281790"/>
            <a:chOff x="6860179" y="2153724"/>
            <a:chExt cx="1716358" cy="506386"/>
          </a:xfrm>
        </p:grpSpPr>
        <p:sp>
          <p:nvSpPr>
            <p:cNvPr id="93" name="Freeform 7">
              <a:extLst>
                <a:ext uri="{FF2B5EF4-FFF2-40B4-BE49-F238E27FC236}">
                  <a16:creationId xmlns:a16="http://schemas.microsoft.com/office/drawing/2014/main" id="{9EEBAC9E-F0EA-A989-9B53-BFB6E4841642}"/>
                </a:ext>
              </a:extLst>
            </p:cNvPr>
            <p:cNvSpPr/>
            <p:nvPr/>
          </p:nvSpPr>
          <p:spPr>
            <a:xfrm>
              <a:off x="6860179" y="2191824"/>
              <a:ext cx="1716358" cy="468286"/>
            </a:xfrm>
            <a:custGeom>
              <a:avLst/>
              <a:gdLst/>
              <a:ahLst/>
              <a:cxnLst/>
              <a:rect l="l" t="t" r="r" b="b"/>
              <a:pathLst>
                <a:path w="1716358" h="468286">
                  <a:moveTo>
                    <a:pt x="4752" y="0"/>
                  </a:moveTo>
                  <a:lnTo>
                    <a:pt x="1711606" y="0"/>
                  </a:lnTo>
                  <a:cubicBezTo>
                    <a:pt x="1712867" y="0"/>
                    <a:pt x="1714075" y="501"/>
                    <a:pt x="1714966" y="1392"/>
                  </a:cubicBezTo>
                  <a:cubicBezTo>
                    <a:pt x="1715858" y="2283"/>
                    <a:pt x="1716358" y="3492"/>
                    <a:pt x="1716358" y="4752"/>
                  </a:cubicBezTo>
                  <a:lnTo>
                    <a:pt x="1716358" y="463534"/>
                  </a:lnTo>
                  <a:cubicBezTo>
                    <a:pt x="1716358" y="466158"/>
                    <a:pt x="1714231" y="468286"/>
                    <a:pt x="1711606" y="468286"/>
                  </a:cubicBezTo>
                  <a:lnTo>
                    <a:pt x="4752" y="468286"/>
                  </a:lnTo>
                  <a:cubicBezTo>
                    <a:pt x="3492" y="468286"/>
                    <a:pt x="2283" y="467785"/>
                    <a:pt x="1392" y="466894"/>
                  </a:cubicBezTo>
                  <a:cubicBezTo>
                    <a:pt x="501" y="466003"/>
                    <a:pt x="0" y="464794"/>
                    <a:pt x="0" y="463534"/>
                  </a:cubicBezTo>
                  <a:lnTo>
                    <a:pt x="0" y="4752"/>
                  </a:lnTo>
                  <a:cubicBezTo>
                    <a:pt x="0" y="3492"/>
                    <a:pt x="501" y="2283"/>
                    <a:pt x="1392" y="1392"/>
                  </a:cubicBezTo>
                  <a:cubicBezTo>
                    <a:pt x="2283" y="501"/>
                    <a:pt x="3492" y="0"/>
                    <a:pt x="4752" y="0"/>
                  </a:cubicBezTo>
                  <a:close/>
                </a:path>
              </a:pathLst>
            </a:custGeom>
            <a:solidFill>
              <a:srgbClr val="8CD5E3"/>
            </a:solidFill>
            <a:ln cap="sq">
              <a:no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p>
          </p:txBody>
        </p:sp>
        <p:sp>
          <p:nvSpPr>
            <p:cNvPr id="94" name="TextBox 8">
              <a:extLst>
                <a:ext uri="{FF2B5EF4-FFF2-40B4-BE49-F238E27FC236}">
                  <a16:creationId xmlns:a16="http://schemas.microsoft.com/office/drawing/2014/main" id="{FAE0B479-BA32-460A-1C0F-8B8D58D0E5AD}"/>
                </a:ext>
              </a:extLst>
            </p:cNvPr>
            <p:cNvSpPr txBox="1"/>
            <p:nvPr/>
          </p:nvSpPr>
          <p:spPr>
            <a:xfrm>
              <a:off x="6860179" y="2153724"/>
              <a:ext cx="1716358" cy="506386"/>
            </a:xfrm>
            <a:prstGeom prst="rect">
              <a:avLst/>
            </a:prstGeom>
          </p:spPr>
          <p:txBody>
            <a:bodyPr lIns="33867" tIns="33867" rIns="33867" bIns="3386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053"/>
                </a:lnSpc>
                <a:spcBef>
                  <a:spcPct val="0"/>
                </a:spcBef>
              </a:pPr>
              <a:endParaRPr sz="1200"/>
            </a:p>
          </p:txBody>
        </p:sp>
      </p:grpSp>
      <p:sp>
        <p:nvSpPr>
          <p:cNvPr id="80" name="Freeform 9">
            <a:extLst>
              <a:ext uri="{FF2B5EF4-FFF2-40B4-BE49-F238E27FC236}">
                <a16:creationId xmlns:a16="http://schemas.microsoft.com/office/drawing/2014/main" id="{9B4FA291-8AB5-2F85-75E2-EF4D394C050C}"/>
              </a:ext>
            </a:extLst>
          </p:cNvPr>
          <p:cNvSpPr/>
          <p:nvPr/>
        </p:nvSpPr>
        <p:spPr>
          <a:xfrm>
            <a:off x="1535261" y="3124877"/>
            <a:ext cx="1443424" cy="1305999"/>
          </a:xfrm>
          <a:custGeom>
            <a:avLst/>
            <a:gdLst/>
            <a:ahLst/>
            <a:cxnLst/>
            <a:rect l="l" t="t" r="r" b="b"/>
            <a:pathLst>
              <a:path w="2165136" h="1958998">
                <a:moveTo>
                  <a:pt x="0" y="0"/>
                </a:moveTo>
                <a:lnTo>
                  <a:pt x="2165136" y="0"/>
                </a:lnTo>
                <a:lnTo>
                  <a:pt x="2165136" y="1958998"/>
                </a:lnTo>
                <a:lnTo>
                  <a:pt x="0" y="1958998"/>
                </a:lnTo>
                <a:lnTo>
                  <a:pt x="0" y="0"/>
                </a:lnTo>
                <a:close/>
              </a:path>
            </a:pathLst>
          </a:custGeom>
          <a:blipFill>
            <a:blip>
              <a:extLst>
                <a:ext uri="{96DAC541-7B7A-43D3-8B79-37D633B846F1}">
                  <asvg:svgBlip xmlns:asvg="http://schemas.microsoft.com/office/drawing/2016/SVG/main" r:embed="rId5"/>
                </a:ext>
              </a:extLst>
            </a:blip>
            <a:stretch>
              <a:fillRect r="-38931"/>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p>
        </p:txBody>
      </p:sp>
      <p:sp>
        <p:nvSpPr>
          <p:cNvPr id="81" name="Freeform 10">
            <a:extLst>
              <a:ext uri="{FF2B5EF4-FFF2-40B4-BE49-F238E27FC236}">
                <a16:creationId xmlns:a16="http://schemas.microsoft.com/office/drawing/2014/main" id="{1AEA735B-471A-D4FE-FAB0-BBC561ED5EFB}"/>
              </a:ext>
            </a:extLst>
          </p:cNvPr>
          <p:cNvSpPr/>
          <p:nvPr/>
        </p:nvSpPr>
        <p:spPr>
          <a:xfrm>
            <a:off x="1535261" y="4570576"/>
            <a:ext cx="1443424" cy="1305999"/>
          </a:xfrm>
          <a:custGeom>
            <a:avLst/>
            <a:gdLst/>
            <a:ahLst/>
            <a:cxnLst/>
            <a:rect l="l" t="t" r="r" b="b"/>
            <a:pathLst>
              <a:path w="2165136" h="1958998">
                <a:moveTo>
                  <a:pt x="0" y="0"/>
                </a:moveTo>
                <a:lnTo>
                  <a:pt x="2165136" y="0"/>
                </a:lnTo>
                <a:lnTo>
                  <a:pt x="2165136" y="1958998"/>
                </a:lnTo>
                <a:lnTo>
                  <a:pt x="0" y="1958998"/>
                </a:lnTo>
                <a:lnTo>
                  <a:pt x="0" y="0"/>
                </a:lnTo>
                <a:close/>
              </a:path>
            </a:pathLst>
          </a:custGeom>
          <a:blipFill>
            <a:blip>
              <a:extLst>
                <a:ext uri="{96DAC541-7B7A-43D3-8B79-37D633B846F1}">
                  <asvg:svgBlip xmlns:asvg="http://schemas.microsoft.com/office/drawing/2016/SVG/main" r:embed="rId5"/>
                </a:ext>
              </a:extLst>
            </a:blip>
            <a:stretch>
              <a:fillRect r="-38931"/>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p>
        </p:txBody>
      </p:sp>
      <p:grpSp>
        <p:nvGrpSpPr>
          <p:cNvPr id="82" name="Group 81">
            <a:extLst>
              <a:ext uri="{FF2B5EF4-FFF2-40B4-BE49-F238E27FC236}">
                <a16:creationId xmlns:a16="http://schemas.microsoft.com/office/drawing/2014/main" id="{EEE19187-3417-D1C0-0F70-668BF560FFC9}"/>
              </a:ext>
            </a:extLst>
          </p:cNvPr>
          <p:cNvGrpSpPr/>
          <p:nvPr/>
        </p:nvGrpSpPr>
        <p:grpSpPr>
          <a:xfrm>
            <a:off x="2727092" y="1650862"/>
            <a:ext cx="7618083" cy="1293983"/>
            <a:chOff x="6860178" y="3606266"/>
            <a:chExt cx="3009613" cy="511203"/>
          </a:xfrm>
        </p:grpSpPr>
        <p:sp>
          <p:nvSpPr>
            <p:cNvPr id="91" name="Freeform 12">
              <a:extLst>
                <a:ext uri="{FF2B5EF4-FFF2-40B4-BE49-F238E27FC236}">
                  <a16:creationId xmlns:a16="http://schemas.microsoft.com/office/drawing/2014/main" id="{78D829A0-23C7-9592-35EA-733F328E4E25}"/>
                </a:ext>
              </a:extLst>
            </p:cNvPr>
            <p:cNvSpPr/>
            <p:nvPr/>
          </p:nvSpPr>
          <p:spPr>
            <a:xfrm>
              <a:off x="6860178" y="3632325"/>
              <a:ext cx="3009613" cy="485144"/>
            </a:xfrm>
            <a:custGeom>
              <a:avLst/>
              <a:gdLst/>
              <a:ahLst/>
              <a:cxnLst/>
              <a:rect l="l" t="t" r="r" b="b"/>
              <a:pathLst>
                <a:path w="1716358" h="468286">
                  <a:moveTo>
                    <a:pt x="4752" y="0"/>
                  </a:moveTo>
                  <a:lnTo>
                    <a:pt x="1711606" y="0"/>
                  </a:lnTo>
                  <a:cubicBezTo>
                    <a:pt x="1712867" y="0"/>
                    <a:pt x="1714075" y="501"/>
                    <a:pt x="1714966" y="1392"/>
                  </a:cubicBezTo>
                  <a:cubicBezTo>
                    <a:pt x="1715858" y="2283"/>
                    <a:pt x="1716358" y="3492"/>
                    <a:pt x="1716358" y="4752"/>
                  </a:cubicBezTo>
                  <a:lnTo>
                    <a:pt x="1716358" y="463534"/>
                  </a:lnTo>
                  <a:cubicBezTo>
                    <a:pt x="1716358" y="466158"/>
                    <a:pt x="1714231" y="468286"/>
                    <a:pt x="1711606" y="468286"/>
                  </a:cubicBezTo>
                  <a:lnTo>
                    <a:pt x="4752" y="468286"/>
                  </a:lnTo>
                  <a:cubicBezTo>
                    <a:pt x="3492" y="468286"/>
                    <a:pt x="2283" y="467785"/>
                    <a:pt x="1392" y="466894"/>
                  </a:cubicBezTo>
                  <a:cubicBezTo>
                    <a:pt x="501" y="466003"/>
                    <a:pt x="0" y="464794"/>
                    <a:pt x="0" y="463534"/>
                  </a:cubicBezTo>
                  <a:lnTo>
                    <a:pt x="0" y="4752"/>
                  </a:lnTo>
                  <a:cubicBezTo>
                    <a:pt x="0" y="3492"/>
                    <a:pt x="501" y="2283"/>
                    <a:pt x="1392" y="1392"/>
                  </a:cubicBezTo>
                  <a:cubicBezTo>
                    <a:pt x="2283" y="501"/>
                    <a:pt x="3492" y="0"/>
                    <a:pt x="4752" y="0"/>
                  </a:cubicBezTo>
                  <a:close/>
                </a:path>
              </a:pathLst>
            </a:custGeom>
            <a:solidFill>
              <a:srgbClr val="8CD5E3"/>
            </a:solidFill>
            <a:ln cap="sq">
              <a:noFill/>
              <a:prstDash val="solid"/>
              <a:miter/>
            </a:ln>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ea typeface="Calibri"/>
                  <a:cs typeface="Calibri"/>
                </a:rPr>
                <a:t>d</a:t>
              </a:r>
              <a:endParaRPr lang="en-GB" sz="1200"/>
            </a:p>
          </p:txBody>
        </p:sp>
        <p:sp>
          <p:nvSpPr>
            <p:cNvPr id="92" name="TextBox 13">
              <a:extLst>
                <a:ext uri="{FF2B5EF4-FFF2-40B4-BE49-F238E27FC236}">
                  <a16:creationId xmlns:a16="http://schemas.microsoft.com/office/drawing/2014/main" id="{6AFCB4C3-8232-2F36-A6D9-B1E176E57514}"/>
                </a:ext>
              </a:extLst>
            </p:cNvPr>
            <p:cNvSpPr txBox="1"/>
            <p:nvPr/>
          </p:nvSpPr>
          <p:spPr>
            <a:xfrm>
              <a:off x="6860178" y="3606266"/>
              <a:ext cx="1716358" cy="506386"/>
            </a:xfrm>
            <a:prstGeom prst="rect">
              <a:avLst/>
            </a:prstGeom>
          </p:spPr>
          <p:txBody>
            <a:bodyPr lIns="33867" tIns="33867" rIns="33867" bIns="3386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053"/>
                </a:lnSpc>
                <a:spcBef>
                  <a:spcPct val="0"/>
                </a:spcBef>
              </a:pPr>
              <a:endParaRPr sz="1200"/>
            </a:p>
          </p:txBody>
        </p:sp>
      </p:grpSp>
      <p:sp>
        <p:nvSpPr>
          <p:cNvPr id="83" name="Freeform 14">
            <a:extLst>
              <a:ext uri="{FF2B5EF4-FFF2-40B4-BE49-F238E27FC236}">
                <a16:creationId xmlns:a16="http://schemas.microsoft.com/office/drawing/2014/main" id="{A8C7208A-69F5-1AF0-C975-785964D981A9}"/>
              </a:ext>
            </a:extLst>
          </p:cNvPr>
          <p:cNvSpPr/>
          <p:nvPr/>
        </p:nvSpPr>
        <p:spPr>
          <a:xfrm>
            <a:off x="1511071" y="1680131"/>
            <a:ext cx="1443424" cy="1305999"/>
          </a:xfrm>
          <a:custGeom>
            <a:avLst/>
            <a:gdLst/>
            <a:ahLst/>
            <a:cxnLst/>
            <a:rect l="l" t="t" r="r" b="b"/>
            <a:pathLst>
              <a:path w="2165136" h="1958998">
                <a:moveTo>
                  <a:pt x="0" y="0"/>
                </a:moveTo>
                <a:lnTo>
                  <a:pt x="2165136" y="0"/>
                </a:lnTo>
                <a:lnTo>
                  <a:pt x="2165136" y="1958998"/>
                </a:lnTo>
                <a:lnTo>
                  <a:pt x="0" y="1958998"/>
                </a:lnTo>
                <a:lnTo>
                  <a:pt x="0" y="0"/>
                </a:lnTo>
                <a:close/>
              </a:path>
            </a:pathLst>
          </a:custGeom>
          <a:blipFill>
            <a:blip>
              <a:extLst>
                <a:ext uri="{96DAC541-7B7A-43D3-8B79-37D633B846F1}">
                  <asvg:svgBlip xmlns:asvg="http://schemas.microsoft.com/office/drawing/2016/SVG/main" r:embed="rId5"/>
                </a:ext>
              </a:extLst>
            </a:blip>
            <a:stretch>
              <a:fillRect r="-38931"/>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p>
        </p:txBody>
      </p:sp>
      <p:sp>
        <p:nvSpPr>
          <p:cNvPr id="84" name="Freeform 23">
            <a:extLst>
              <a:ext uri="{FF2B5EF4-FFF2-40B4-BE49-F238E27FC236}">
                <a16:creationId xmlns:a16="http://schemas.microsoft.com/office/drawing/2014/main" id="{F1B1F97D-13BE-E372-3640-AD90247A33D5}"/>
              </a:ext>
            </a:extLst>
          </p:cNvPr>
          <p:cNvSpPr/>
          <p:nvPr/>
        </p:nvSpPr>
        <p:spPr>
          <a:xfrm>
            <a:off x="1909265" y="3502162"/>
            <a:ext cx="549807" cy="461838"/>
          </a:xfrm>
          <a:custGeom>
            <a:avLst/>
            <a:gdLst/>
            <a:ahLst/>
            <a:cxnLst/>
            <a:rect l="l" t="t" r="r" b="b"/>
            <a:pathLst>
              <a:path w="824711" h="692757">
                <a:moveTo>
                  <a:pt x="0" y="0"/>
                </a:moveTo>
                <a:lnTo>
                  <a:pt x="824711" y="0"/>
                </a:lnTo>
                <a:lnTo>
                  <a:pt x="824711" y="692758"/>
                </a:lnTo>
                <a:lnTo>
                  <a:pt x="0" y="692758"/>
                </a:lnTo>
                <a:lnTo>
                  <a:pt x="0" y="0"/>
                </a:lnTo>
                <a:close/>
              </a:path>
            </a:pathLst>
          </a:custGeom>
          <a:blipFill>
            <a:blip>
              <a:extLst>
                <a:ext uri="{96DAC541-7B7A-43D3-8B79-37D633B846F1}">
                  <asvg:svgBlip xmlns:asvg="http://schemas.microsoft.com/office/drawing/2016/SVG/main" r:embed="rId6"/>
                </a:ext>
              </a:extLst>
            </a:blip>
            <a:stretch>
              <a:fillRect/>
            </a:stretch>
          </a:blipFill>
          <a:ln cap="sq">
            <a:no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p>
        </p:txBody>
      </p:sp>
      <p:sp>
        <p:nvSpPr>
          <p:cNvPr id="85" name="Freeform 25">
            <a:extLst>
              <a:ext uri="{FF2B5EF4-FFF2-40B4-BE49-F238E27FC236}">
                <a16:creationId xmlns:a16="http://schemas.microsoft.com/office/drawing/2014/main" id="{78E37CCD-6809-892A-C3F1-301611B8F286}"/>
              </a:ext>
            </a:extLst>
          </p:cNvPr>
          <p:cNvSpPr/>
          <p:nvPr/>
        </p:nvSpPr>
        <p:spPr>
          <a:xfrm>
            <a:off x="1829435" y="2069108"/>
            <a:ext cx="631131" cy="450972"/>
          </a:xfrm>
          <a:custGeom>
            <a:avLst/>
            <a:gdLst/>
            <a:ahLst/>
            <a:cxnLst/>
            <a:rect l="l" t="t" r="r" b="b"/>
            <a:pathLst>
              <a:path w="946697" h="676458">
                <a:moveTo>
                  <a:pt x="0" y="0"/>
                </a:moveTo>
                <a:lnTo>
                  <a:pt x="946697" y="0"/>
                </a:lnTo>
                <a:lnTo>
                  <a:pt x="946697" y="676458"/>
                </a:lnTo>
                <a:lnTo>
                  <a:pt x="0" y="67645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p>
        </p:txBody>
      </p:sp>
      <p:sp>
        <p:nvSpPr>
          <p:cNvPr id="86" name="Freeform 26">
            <a:extLst>
              <a:ext uri="{FF2B5EF4-FFF2-40B4-BE49-F238E27FC236}">
                <a16:creationId xmlns:a16="http://schemas.microsoft.com/office/drawing/2014/main" id="{91ED9451-C484-94FA-B341-3E63ACF4456C}"/>
              </a:ext>
            </a:extLst>
          </p:cNvPr>
          <p:cNvSpPr/>
          <p:nvPr/>
        </p:nvSpPr>
        <p:spPr>
          <a:xfrm>
            <a:off x="1928050" y="4920924"/>
            <a:ext cx="512237" cy="605303"/>
          </a:xfrm>
          <a:custGeom>
            <a:avLst/>
            <a:gdLst/>
            <a:ahLst/>
            <a:cxnLst/>
            <a:rect l="l" t="t" r="r" b="b"/>
            <a:pathLst>
              <a:path w="768356" h="907954">
                <a:moveTo>
                  <a:pt x="0" y="0"/>
                </a:moveTo>
                <a:lnTo>
                  <a:pt x="768355" y="0"/>
                </a:lnTo>
                <a:lnTo>
                  <a:pt x="768355" y="907954"/>
                </a:lnTo>
                <a:lnTo>
                  <a:pt x="0" y="90795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p>
        </p:txBody>
      </p:sp>
      <p:sp>
        <p:nvSpPr>
          <p:cNvPr id="87" name="TextBox 27">
            <a:extLst>
              <a:ext uri="{FF2B5EF4-FFF2-40B4-BE49-F238E27FC236}">
                <a16:creationId xmlns:a16="http://schemas.microsoft.com/office/drawing/2014/main" id="{CDCB2011-2AEE-7502-F955-A8516F9E4903}"/>
              </a:ext>
            </a:extLst>
          </p:cNvPr>
          <p:cNvSpPr txBox="1"/>
          <p:nvPr/>
        </p:nvSpPr>
        <p:spPr>
          <a:xfrm>
            <a:off x="2881062" y="3265505"/>
            <a:ext cx="3178078" cy="975588"/>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nSpc>
                <a:spcPts val="2613"/>
              </a:lnSpc>
              <a:spcBef>
                <a:spcPct val="0"/>
              </a:spcBef>
            </a:pPr>
            <a:r>
              <a:rPr lang="en-US" b="1">
                <a:solidFill>
                  <a:srgbClr val="2E3A4D"/>
                </a:solidFill>
                <a:latin typeface="Trebuchet MS" panose="020B0603020202020204" pitchFamily="34" charset="0"/>
                <a:ea typeface="Source Sans Pro Bold"/>
                <a:cs typeface="Source Sans Pro Bold"/>
                <a:sym typeface="Source Sans Pro Bold"/>
              </a:rPr>
              <a:t>Widening gap between life expectancy and healthy life expectancy ²</a:t>
            </a:r>
            <a:endParaRPr lang="en-US" b="1">
              <a:solidFill>
                <a:srgbClr val="2E3A4D"/>
              </a:solidFill>
              <a:latin typeface="Source Sans Pro Bold"/>
              <a:ea typeface="Source Sans Pro Bold"/>
              <a:cs typeface="Source Sans Pro Bold"/>
              <a:sym typeface="Source Sans Pro Bold"/>
            </a:endParaRPr>
          </a:p>
        </p:txBody>
      </p:sp>
      <p:sp>
        <p:nvSpPr>
          <p:cNvPr id="88" name="TextBox 28">
            <a:extLst>
              <a:ext uri="{FF2B5EF4-FFF2-40B4-BE49-F238E27FC236}">
                <a16:creationId xmlns:a16="http://schemas.microsoft.com/office/drawing/2014/main" id="{37746F49-6C7D-B4E7-761C-69B62FEF4760}"/>
              </a:ext>
            </a:extLst>
          </p:cNvPr>
          <p:cNvSpPr txBox="1"/>
          <p:nvPr/>
        </p:nvSpPr>
        <p:spPr>
          <a:xfrm>
            <a:off x="2870166" y="4820404"/>
            <a:ext cx="3286597" cy="63652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nSpc>
                <a:spcPts val="2613"/>
              </a:lnSpc>
              <a:spcBef>
                <a:spcPct val="0"/>
              </a:spcBef>
            </a:pPr>
            <a:r>
              <a:rPr lang="en-US" b="1">
                <a:solidFill>
                  <a:srgbClr val="2E3A4D"/>
                </a:solidFill>
                <a:latin typeface="Trebuchet MS" panose="020B0603020202020204" pitchFamily="34" charset="0"/>
                <a:ea typeface="Source Sans Pro Bold"/>
                <a:cs typeface="Source Sans Pro Bold"/>
                <a:sym typeface="Source Sans Pro Bold"/>
              </a:rPr>
              <a:t>Increase in people living with Long Term Health Conditions</a:t>
            </a:r>
            <a:r>
              <a:rPr lang="en-US" sz="1600" b="1">
                <a:solidFill>
                  <a:srgbClr val="2E3A4D"/>
                </a:solidFill>
                <a:latin typeface="Trebuchet MS" panose="020B0603020202020204" pitchFamily="34" charset="0"/>
                <a:ea typeface="Source Sans Pro Bold"/>
                <a:cs typeface="Source Sans Pro Bold"/>
                <a:sym typeface="Source Sans Pro Bold"/>
              </a:rPr>
              <a:t>³</a:t>
            </a:r>
            <a:endParaRPr lang="en-US" sz="1600">
              <a:solidFill>
                <a:srgbClr val="2E3A4D"/>
              </a:solidFill>
              <a:latin typeface="Trebuchet MS" panose="020B0603020202020204" pitchFamily="34" charset="0"/>
              <a:ea typeface="Trebuchet MS 2"/>
              <a:cs typeface="Trebuchet MS 2"/>
              <a:sym typeface="Trebuchet MS 2"/>
            </a:endParaRPr>
          </a:p>
        </p:txBody>
      </p:sp>
      <p:sp>
        <p:nvSpPr>
          <p:cNvPr id="89" name="TextBox 30">
            <a:extLst>
              <a:ext uri="{FF2B5EF4-FFF2-40B4-BE49-F238E27FC236}">
                <a16:creationId xmlns:a16="http://schemas.microsoft.com/office/drawing/2014/main" id="{CA980B2A-326F-DCFC-FF8B-DABCD475E753}"/>
              </a:ext>
            </a:extLst>
          </p:cNvPr>
          <p:cNvSpPr txBox="1"/>
          <p:nvPr/>
        </p:nvSpPr>
        <p:spPr>
          <a:xfrm>
            <a:off x="2804862" y="1830517"/>
            <a:ext cx="3671425" cy="970394"/>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nSpc>
                <a:spcPts val="2613"/>
              </a:lnSpc>
              <a:spcBef>
                <a:spcPct val="0"/>
              </a:spcBef>
            </a:pPr>
            <a:r>
              <a:rPr lang="en-US" b="1">
                <a:solidFill>
                  <a:srgbClr val="2E3A4D"/>
                </a:solidFill>
                <a:latin typeface="Trebuchet MS" panose="020B0603020202020204" pitchFamily="34" charset="0"/>
                <a:ea typeface="Source Sans Pro Bold"/>
                <a:cs typeface="Source Sans Pro Bold"/>
                <a:sym typeface="Source Sans Pro Bold"/>
              </a:rPr>
              <a:t>People  want more involvement in their healthcare decisions </a:t>
            </a:r>
            <a:r>
              <a:rPr lang="en-US" sz="1600" b="1">
                <a:solidFill>
                  <a:srgbClr val="2E3A4D"/>
                </a:solidFill>
                <a:latin typeface="Trebuchet MS" panose="020B0603020202020204" pitchFamily="34" charset="0"/>
                <a:ea typeface="Source Sans Pro Bold"/>
                <a:cs typeface="Source Sans Pro Bold"/>
                <a:sym typeface="Source Sans Pro Bold"/>
              </a:rPr>
              <a:t>⁴</a:t>
            </a:r>
            <a:endParaRPr lang="en-US" sz="1600">
              <a:solidFill>
                <a:srgbClr val="5C5D62"/>
              </a:solidFill>
              <a:latin typeface="Source Sans Pro"/>
              <a:ea typeface="Source Sans Pro"/>
              <a:cs typeface="Source Sans Pro"/>
              <a:sym typeface="Source Sans Pro"/>
            </a:endParaRPr>
          </a:p>
          <a:p>
            <a:pPr marL="0" lvl="1">
              <a:lnSpc>
                <a:spcPts val="2613"/>
              </a:lnSpc>
              <a:spcBef>
                <a:spcPct val="0"/>
              </a:spcBef>
            </a:pPr>
            <a:endParaRPr lang="en-US" sz="1600" b="1">
              <a:solidFill>
                <a:srgbClr val="2E3A4D"/>
              </a:solidFill>
              <a:latin typeface="Source Sans Pro Bold"/>
              <a:ea typeface="Source Sans Pro Bold"/>
              <a:cs typeface="Source Sans Pro Bold"/>
              <a:sym typeface="Source Sans Pro Bold"/>
            </a:endParaRPr>
          </a:p>
        </p:txBody>
      </p:sp>
      <p:sp>
        <p:nvSpPr>
          <p:cNvPr id="97" name="Freeform 2">
            <a:extLst>
              <a:ext uri="{FF2B5EF4-FFF2-40B4-BE49-F238E27FC236}">
                <a16:creationId xmlns:a16="http://schemas.microsoft.com/office/drawing/2014/main" id="{BC8F3620-BF1D-2D15-50A2-E1A3F92575D0}"/>
              </a:ext>
            </a:extLst>
          </p:cNvPr>
          <p:cNvSpPr/>
          <p:nvPr/>
        </p:nvSpPr>
        <p:spPr>
          <a:xfrm>
            <a:off x="2978685" y="3782913"/>
            <a:ext cx="3372163" cy="1347490"/>
          </a:xfrm>
          <a:custGeom>
            <a:avLst/>
            <a:gdLst/>
            <a:ahLst/>
            <a:cxnLst/>
            <a:rect l="l" t="t" r="r" b="b"/>
            <a:pathLst>
              <a:path w="5058245" h="2021235">
                <a:moveTo>
                  <a:pt x="0" y="0"/>
                </a:moveTo>
                <a:lnTo>
                  <a:pt x="5058245" y="0"/>
                </a:lnTo>
                <a:lnTo>
                  <a:pt x="5058245" y="2021235"/>
                </a:lnTo>
                <a:lnTo>
                  <a:pt x="0" y="2021235"/>
                </a:lnTo>
                <a:lnTo>
                  <a:pt x="0" y="0"/>
                </a:lnTo>
                <a:close/>
              </a:path>
            </a:pathLst>
          </a:custGeom>
          <a:blipFill>
            <a:blip>
              <a:alphaModFix amt="19999"/>
              <a:extLst>
                <a:ext uri="{96DAC541-7B7A-43D3-8B79-37D633B846F1}">
                  <asvg:svgBlip xmlns:asvg="http://schemas.microsoft.com/office/drawing/2016/SVG/main" r:embed="rId4"/>
                </a:ext>
              </a:extLst>
            </a:blip>
            <a:stretch>
              <a:fillRect l="-1057" t="-100108"/>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p>
        </p:txBody>
      </p:sp>
      <p:grpSp>
        <p:nvGrpSpPr>
          <p:cNvPr id="98" name="Group 97">
            <a:extLst>
              <a:ext uri="{FF2B5EF4-FFF2-40B4-BE49-F238E27FC236}">
                <a16:creationId xmlns:a16="http://schemas.microsoft.com/office/drawing/2014/main" id="{BBE44096-8836-458F-E441-28496B23926C}"/>
              </a:ext>
            </a:extLst>
          </p:cNvPr>
          <p:cNvGrpSpPr/>
          <p:nvPr/>
        </p:nvGrpSpPr>
        <p:grpSpPr>
          <a:xfrm>
            <a:off x="2787857" y="3107050"/>
            <a:ext cx="7544931" cy="1293982"/>
            <a:chOff x="6860179" y="708025"/>
            <a:chExt cx="1716358" cy="506386"/>
          </a:xfrm>
        </p:grpSpPr>
        <p:sp>
          <p:nvSpPr>
            <p:cNvPr id="115" name="Freeform 4">
              <a:extLst>
                <a:ext uri="{FF2B5EF4-FFF2-40B4-BE49-F238E27FC236}">
                  <a16:creationId xmlns:a16="http://schemas.microsoft.com/office/drawing/2014/main" id="{B31D9B4E-128C-651A-8628-D9615DFB2517}"/>
                </a:ext>
              </a:extLst>
            </p:cNvPr>
            <p:cNvSpPr/>
            <p:nvPr/>
          </p:nvSpPr>
          <p:spPr>
            <a:xfrm>
              <a:off x="6860179" y="746125"/>
              <a:ext cx="1716358" cy="468286"/>
            </a:xfrm>
            <a:custGeom>
              <a:avLst/>
              <a:gdLst/>
              <a:ahLst/>
              <a:cxnLst/>
              <a:rect l="l" t="t" r="r" b="b"/>
              <a:pathLst>
                <a:path w="1716358" h="468286">
                  <a:moveTo>
                    <a:pt x="4752" y="0"/>
                  </a:moveTo>
                  <a:lnTo>
                    <a:pt x="1711606" y="0"/>
                  </a:lnTo>
                  <a:cubicBezTo>
                    <a:pt x="1712867" y="0"/>
                    <a:pt x="1714075" y="501"/>
                    <a:pt x="1714966" y="1392"/>
                  </a:cubicBezTo>
                  <a:cubicBezTo>
                    <a:pt x="1715858" y="2283"/>
                    <a:pt x="1716358" y="3492"/>
                    <a:pt x="1716358" y="4752"/>
                  </a:cubicBezTo>
                  <a:lnTo>
                    <a:pt x="1716358" y="463534"/>
                  </a:lnTo>
                  <a:cubicBezTo>
                    <a:pt x="1716358" y="466158"/>
                    <a:pt x="1714231" y="468286"/>
                    <a:pt x="1711606" y="468286"/>
                  </a:cubicBezTo>
                  <a:lnTo>
                    <a:pt x="4752" y="468286"/>
                  </a:lnTo>
                  <a:cubicBezTo>
                    <a:pt x="3492" y="468286"/>
                    <a:pt x="2283" y="467785"/>
                    <a:pt x="1392" y="466894"/>
                  </a:cubicBezTo>
                  <a:cubicBezTo>
                    <a:pt x="501" y="466003"/>
                    <a:pt x="0" y="464794"/>
                    <a:pt x="0" y="463534"/>
                  </a:cubicBezTo>
                  <a:lnTo>
                    <a:pt x="0" y="4752"/>
                  </a:lnTo>
                  <a:cubicBezTo>
                    <a:pt x="0" y="3492"/>
                    <a:pt x="501" y="2283"/>
                    <a:pt x="1392" y="1392"/>
                  </a:cubicBezTo>
                  <a:cubicBezTo>
                    <a:pt x="2283" y="501"/>
                    <a:pt x="3492" y="0"/>
                    <a:pt x="4752" y="0"/>
                  </a:cubicBezTo>
                  <a:close/>
                </a:path>
              </a:pathLst>
            </a:custGeom>
            <a:solidFill>
              <a:srgbClr val="8CD5E3"/>
            </a:solidFill>
            <a:ln cap="sq">
              <a:no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p>
          </p:txBody>
        </p:sp>
        <p:sp>
          <p:nvSpPr>
            <p:cNvPr id="116" name="TextBox 5">
              <a:extLst>
                <a:ext uri="{FF2B5EF4-FFF2-40B4-BE49-F238E27FC236}">
                  <a16:creationId xmlns:a16="http://schemas.microsoft.com/office/drawing/2014/main" id="{F6AB6CA8-4FA7-863C-F267-775A9DB825D5}"/>
                </a:ext>
              </a:extLst>
            </p:cNvPr>
            <p:cNvSpPr txBox="1"/>
            <p:nvPr/>
          </p:nvSpPr>
          <p:spPr>
            <a:xfrm>
              <a:off x="6860179" y="708025"/>
              <a:ext cx="1716358" cy="506386"/>
            </a:xfrm>
            <a:prstGeom prst="rect">
              <a:avLst/>
            </a:prstGeom>
          </p:spPr>
          <p:txBody>
            <a:bodyPr lIns="33867" tIns="33867" rIns="33867" bIns="3386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053"/>
                </a:lnSpc>
              </a:pPr>
              <a:endParaRPr sz="1200"/>
            </a:p>
          </p:txBody>
        </p:sp>
      </p:grpSp>
      <p:grpSp>
        <p:nvGrpSpPr>
          <p:cNvPr id="99" name="Group 98">
            <a:extLst>
              <a:ext uri="{FF2B5EF4-FFF2-40B4-BE49-F238E27FC236}">
                <a16:creationId xmlns:a16="http://schemas.microsoft.com/office/drawing/2014/main" id="{16844DD8-D668-E647-A12A-4ACDAA4A0EA9}"/>
              </a:ext>
            </a:extLst>
          </p:cNvPr>
          <p:cNvGrpSpPr/>
          <p:nvPr/>
        </p:nvGrpSpPr>
        <p:grpSpPr>
          <a:xfrm>
            <a:off x="2769569" y="4546654"/>
            <a:ext cx="7575411" cy="1300078"/>
            <a:chOff x="6860179" y="2153724"/>
            <a:chExt cx="1716358" cy="506386"/>
          </a:xfrm>
        </p:grpSpPr>
        <p:sp>
          <p:nvSpPr>
            <p:cNvPr id="113" name="Freeform 7">
              <a:extLst>
                <a:ext uri="{FF2B5EF4-FFF2-40B4-BE49-F238E27FC236}">
                  <a16:creationId xmlns:a16="http://schemas.microsoft.com/office/drawing/2014/main" id="{BC1276FF-74D8-3685-4F5B-1C0F8A37E3B2}"/>
                </a:ext>
              </a:extLst>
            </p:cNvPr>
            <p:cNvSpPr/>
            <p:nvPr/>
          </p:nvSpPr>
          <p:spPr>
            <a:xfrm>
              <a:off x="6860179" y="2191824"/>
              <a:ext cx="1716358" cy="468286"/>
            </a:xfrm>
            <a:custGeom>
              <a:avLst/>
              <a:gdLst/>
              <a:ahLst/>
              <a:cxnLst/>
              <a:rect l="l" t="t" r="r" b="b"/>
              <a:pathLst>
                <a:path w="1716358" h="468286">
                  <a:moveTo>
                    <a:pt x="4752" y="0"/>
                  </a:moveTo>
                  <a:lnTo>
                    <a:pt x="1711606" y="0"/>
                  </a:lnTo>
                  <a:cubicBezTo>
                    <a:pt x="1712867" y="0"/>
                    <a:pt x="1714075" y="501"/>
                    <a:pt x="1714966" y="1392"/>
                  </a:cubicBezTo>
                  <a:cubicBezTo>
                    <a:pt x="1715858" y="2283"/>
                    <a:pt x="1716358" y="3492"/>
                    <a:pt x="1716358" y="4752"/>
                  </a:cubicBezTo>
                  <a:lnTo>
                    <a:pt x="1716358" y="463534"/>
                  </a:lnTo>
                  <a:cubicBezTo>
                    <a:pt x="1716358" y="466158"/>
                    <a:pt x="1714231" y="468286"/>
                    <a:pt x="1711606" y="468286"/>
                  </a:cubicBezTo>
                  <a:lnTo>
                    <a:pt x="4752" y="468286"/>
                  </a:lnTo>
                  <a:cubicBezTo>
                    <a:pt x="3492" y="468286"/>
                    <a:pt x="2283" y="467785"/>
                    <a:pt x="1392" y="466894"/>
                  </a:cubicBezTo>
                  <a:cubicBezTo>
                    <a:pt x="501" y="466003"/>
                    <a:pt x="0" y="464794"/>
                    <a:pt x="0" y="463534"/>
                  </a:cubicBezTo>
                  <a:lnTo>
                    <a:pt x="0" y="4752"/>
                  </a:lnTo>
                  <a:cubicBezTo>
                    <a:pt x="0" y="3492"/>
                    <a:pt x="501" y="2283"/>
                    <a:pt x="1392" y="1392"/>
                  </a:cubicBezTo>
                  <a:cubicBezTo>
                    <a:pt x="2283" y="501"/>
                    <a:pt x="3492" y="0"/>
                    <a:pt x="4752" y="0"/>
                  </a:cubicBezTo>
                  <a:close/>
                </a:path>
              </a:pathLst>
            </a:custGeom>
            <a:solidFill>
              <a:srgbClr val="8CD5E3"/>
            </a:solidFill>
            <a:ln cap="sq">
              <a:no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p>
          </p:txBody>
        </p:sp>
        <p:sp>
          <p:nvSpPr>
            <p:cNvPr id="114" name="TextBox 8">
              <a:extLst>
                <a:ext uri="{FF2B5EF4-FFF2-40B4-BE49-F238E27FC236}">
                  <a16:creationId xmlns:a16="http://schemas.microsoft.com/office/drawing/2014/main" id="{3AE30701-EBFC-13C0-7716-724A2877C465}"/>
                </a:ext>
              </a:extLst>
            </p:cNvPr>
            <p:cNvSpPr txBox="1"/>
            <p:nvPr/>
          </p:nvSpPr>
          <p:spPr>
            <a:xfrm>
              <a:off x="6860179" y="2153724"/>
              <a:ext cx="1716358" cy="506386"/>
            </a:xfrm>
            <a:prstGeom prst="rect">
              <a:avLst/>
            </a:prstGeom>
          </p:spPr>
          <p:txBody>
            <a:bodyPr lIns="33867" tIns="33867" rIns="33867" bIns="3386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053"/>
                </a:lnSpc>
                <a:spcBef>
                  <a:spcPct val="0"/>
                </a:spcBef>
              </a:pPr>
              <a:endParaRPr sz="1200"/>
            </a:p>
          </p:txBody>
        </p:sp>
      </p:grpSp>
      <p:sp>
        <p:nvSpPr>
          <p:cNvPr id="100" name="Freeform 9">
            <a:extLst>
              <a:ext uri="{FF2B5EF4-FFF2-40B4-BE49-F238E27FC236}">
                <a16:creationId xmlns:a16="http://schemas.microsoft.com/office/drawing/2014/main" id="{488294AC-EE38-52F0-0F28-ED3D70692C93}"/>
              </a:ext>
            </a:extLst>
          </p:cNvPr>
          <p:cNvSpPr/>
          <p:nvPr/>
        </p:nvSpPr>
        <p:spPr>
          <a:xfrm>
            <a:off x="1535261" y="3124877"/>
            <a:ext cx="1443424" cy="1305999"/>
          </a:xfrm>
          <a:custGeom>
            <a:avLst/>
            <a:gdLst/>
            <a:ahLst/>
            <a:cxnLst/>
            <a:rect l="l" t="t" r="r" b="b"/>
            <a:pathLst>
              <a:path w="2165136" h="1958998">
                <a:moveTo>
                  <a:pt x="0" y="0"/>
                </a:moveTo>
                <a:lnTo>
                  <a:pt x="2165136" y="0"/>
                </a:lnTo>
                <a:lnTo>
                  <a:pt x="2165136" y="1958998"/>
                </a:lnTo>
                <a:lnTo>
                  <a:pt x="0" y="1958998"/>
                </a:lnTo>
                <a:lnTo>
                  <a:pt x="0" y="0"/>
                </a:lnTo>
                <a:close/>
              </a:path>
            </a:pathLst>
          </a:custGeom>
          <a:blipFill>
            <a:blip>
              <a:extLst>
                <a:ext uri="{96DAC541-7B7A-43D3-8B79-37D633B846F1}">
                  <asvg:svgBlip xmlns:asvg="http://schemas.microsoft.com/office/drawing/2016/SVG/main" r:embed="rId5"/>
                </a:ext>
              </a:extLst>
            </a:blip>
            <a:stretch>
              <a:fillRect r="-38931"/>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p>
        </p:txBody>
      </p:sp>
      <p:sp>
        <p:nvSpPr>
          <p:cNvPr id="101" name="Freeform 10">
            <a:extLst>
              <a:ext uri="{FF2B5EF4-FFF2-40B4-BE49-F238E27FC236}">
                <a16:creationId xmlns:a16="http://schemas.microsoft.com/office/drawing/2014/main" id="{4A133E06-2578-B585-E65E-99C8A3348D6D}"/>
              </a:ext>
            </a:extLst>
          </p:cNvPr>
          <p:cNvSpPr/>
          <p:nvPr/>
        </p:nvSpPr>
        <p:spPr>
          <a:xfrm>
            <a:off x="1535261" y="4570576"/>
            <a:ext cx="1443424" cy="1305999"/>
          </a:xfrm>
          <a:custGeom>
            <a:avLst/>
            <a:gdLst/>
            <a:ahLst/>
            <a:cxnLst/>
            <a:rect l="l" t="t" r="r" b="b"/>
            <a:pathLst>
              <a:path w="2165136" h="1958998">
                <a:moveTo>
                  <a:pt x="0" y="0"/>
                </a:moveTo>
                <a:lnTo>
                  <a:pt x="2165136" y="0"/>
                </a:lnTo>
                <a:lnTo>
                  <a:pt x="2165136" y="1958998"/>
                </a:lnTo>
                <a:lnTo>
                  <a:pt x="0" y="1958998"/>
                </a:lnTo>
                <a:lnTo>
                  <a:pt x="0" y="0"/>
                </a:lnTo>
                <a:close/>
              </a:path>
            </a:pathLst>
          </a:custGeom>
          <a:blipFill>
            <a:blip>
              <a:extLst>
                <a:ext uri="{96DAC541-7B7A-43D3-8B79-37D633B846F1}">
                  <asvg:svgBlip xmlns:asvg="http://schemas.microsoft.com/office/drawing/2016/SVG/main" r:embed="rId5"/>
                </a:ext>
              </a:extLst>
            </a:blip>
            <a:stretch>
              <a:fillRect r="-38931"/>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p>
        </p:txBody>
      </p:sp>
      <p:grpSp>
        <p:nvGrpSpPr>
          <p:cNvPr id="102" name="Group 101">
            <a:extLst>
              <a:ext uri="{FF2B5EF4-FFF2-40B4-BE49-F238E27FC236}">
                <a16:creationId xmlns:a16="http://schemas.microsoft.com/office/drawing/2014/main" id="{E52217AC-4D94-E8BC-30C8-54709FBF039C}"/>
              </a:ext>
            </a:extLst>
          </p:cNvPr>
          <p:cNvGrpSpPr/>
          <p:nvPr/>
        </p:nvGrpSpPr>
        <p:grpSpPr>
          <a:xfrm>
            <a:off x="2733186" y="1663054"/>
            <a:ext cx="7587603" cy="1293982"/>
            <a:chOff x="6860178" y="3606266"/>
            <a:chExt cx="1716358" cy="506386"/>
          </a:xfrm>
        </p:grpSpPr>
        <p:sp>
          <p:nvSpPr>
            <p:cNvPr id="111" name="Freeform 12">
              <a:extLst>
                <a:ext uri="{FF2B5EF4-FFF2-40B4-BE49-F238E27FC236}">
                  <a16:creationId xmlns:a16="http://schemas.microsoft.com/office/drawing/2014/main" id="{6E3A5EB7-1559-46D9-4553-358887137FC8}"/>
                </a:ext>
              </a:extLst>
            </p:cNvPr>
            <p:cNvSpPr/>
            <p:nvPr/>
          </p:nvSpPr>
          <p:spPr>
            <a:xfrm>
              <a:off x="6860178" y="3644366"/>
              <a:ext cx="1716358" cy="468286"/>
            </a:xfrm>
            <a:custGeom>
              <a:avLst/>
              <a:gdLst/>
              <a:ahLst/>
              <a:cxnLst/>
              <a:rect l="l" t="t" r="r" b="b"/>
              <a:pathLst>
                <a:path w="1716358" h="468286">
                  <a:moveTo>
                    <a:pt x="4752" y="0"/>
                  </a:moveTo>
                  <a:lnTo>
                    <a:pt x="1711606" y="0"/>
                  </a:lnTo>
                  <a:cubicBezTo>
                    <a:pt x="1712867" y="0"/>
                    <a:pt x="1714075" y="501"/>
                    <a:pt x="1714966" y="1392"/>
                  </a:cubicBezTo>
                  <a:cubicBezTo>
                    <a:pt x="1715858" y="2283"/>
                    <a:pt x="1716358" y="3492"/>
                    <a:pt x="1716358" y="4752"/>
                  </a:cubicBezTo>
                  <a:lnTo>
                    <a:pt x="1716358" y="463534"/>
                  </a:lnTo>
                  <a:cubicBezTo>
                    <a:pt x="1716358" y="466158"/>
                    <a:pt x="1714231" y="468286"/>
                    <a:pt x="1711606" y="468286"/>
                  </a:cubicBezTo>
                  <a:lnTo>
                    <a:pt x="4752" y="468286"/>
                  </a:lnTo>
                  <a:cubicBezTo>
                    <a:pt x="3492" y="468286"/>
                    <a:pt x="2283" y="467785"/>
                    <a:pt x="1392" y="466894"/>
                  </a:cubicBezTo>
                  <a:cubicBezTo>
                    <a:pt x="501" y="466003"/>
                    <a:pt x="0" y="464794"/>
                    <a:pt x="0" y="463534"/>
                  </a:cubicBezTo>
                  <a:lnTo>
                    <a:pt x="0" y="4752"/>
                  </a:lnTo>
                  <a:cubicBezTo>
                    <a:pt x="0" y="3492"/>
                    <a:pt x="501" y="2283"/>
                    <a:pt x="1392" y="1392"/>
                  </a:cubicBezTo>
                  <a:cubicBezTo>
                    <a:pt x="2283" y="501"/>
                    <a:pt x="3492" y="0"/>
                    <a:pt x="4752" y="0"/>
                  </a:cubicBezTo>
                  <a:close/>
                </a:path>
              </a:pathLst>
            </a:custGeom>
            <a:solidFill>
              <a:srgbClr val="8CD5E3"/>
            </a:solidFill>
            <a:ln cap="sq">
              <a:no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p>
          </p:txBody>
        </p:sp>
        <p:sp>
          <p:nvSpPr>
            <p:cNvPr id="112" name="TextBox 13">
              <a:extLst>
                <a:ext uri="{FF2B5EF4-FFF2-40B4-BE49-F238E27FC236}">
                  <a16:creationId xmlns:a16="http://schemas.microsoft.com/office/drawing/2014/main" id="{7C1149B4-B943-64E3-A1A3-B3BF731FE067}"/>
                </a:ext>
              </a:extLst>
            </p:cNvPr>
            <p:cNvSpPr txBox="1"/>
            <p:nvPr/>
          </p:nvSpPr>
          <p:spPr>
            <a:xfrm>
              <a:off x="6860178" y="3606266"/>
              <a:ext cx="1716358" cy="506386"/>
            </a:xfrm>
            <a:prstGeom prst="rect">
              <a:avLst/>
            </a:prstGeom>
          </p:spPr>
          <p:txBody>
            <a:bodyPr lIns="33867" tIns="33867" rIns="33867" bIns="3386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053"/>
                </a:lnSpc>
                <a:spcBef>
                  <a:spcPct val="0"/>
                </a:spcBef>
              </a:pPr>
              <a:endParaRPr sz="1200"/>
            </a:p>
          </p:txBody>
        </p:sp>
      </p:grpSp>
      <p:sp>
        <p:nvSpPr>
          <p:cNvPr id="103" name="Freeform 14">
            <a:extLst>
              <a:ext uri="{FF2B5EF4-FFF2-40B4-BE49-F238E27FC236}">
                <a16:creationId xmlns:a16="http://schemas.microsoft.com/office/drawing/2014/main" id="{850943E6-C8A6-E6AC-D545-E5E61AA374E7}"/>
              </a:ext>
            </a:extLst>
          </p:cNvPr>
          <p:cNvSpPr/>
          <p:nvPr/>
        </p:nvSpPr>
        <p:spPr>
          <a:xfrm>
            <a:off x="1511071" y="1680131"/>
            <a:ext cx="1443424" cy="1305999"/>
          </a:xfrm>
          <a:custGeom>
            <a:avLst/>
            <a:gdLst/>
            <a:ahLst/>
            <a:cxnLst/>
            <a:rect l="l" t="t" r="r" b="b"/>
            <a:pathLst>
              <a:path w="2165136" h="1958998">
                <a:moveTo>
                  <a:pt x="0" y="0"/>
                </a:moveTo>
                <a:lnTo>
                  <a:pt x="2165136" y="0"/>
                </a:lnTo>
                <a:lnTo>
                  <a:pt x="2165136" y="1958998"/>
                </a:lnTo>
                <a:lnTo>
                  <a:pt x="0" y="1958998"/>
                </a:lnTo>
                <a:lnTo>
                  <a:pt x="0" y="0"/>
                </a:lnTo>
                <a:close/>
              </a:path>
            </a:pathLst>
          </a:custGeom>
          <a:blipFill>
            <a:blip>
              <a:extLst>
                <a:ext uri="{96DAC541-7B7A-43D3-8B79-37D633B846F1}">
                  <asvg:svgBlip xmlns:asvg="http://schemas.microsoft.com/office/drawing/2016/SVG/main" r:embed="rId5"/>
                </a:ext>
              </a:extLst>
            </a:blip>
            <a:stretch>
              <a:fillRect r="-38931"/>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p>
        </p:txBody>
      </p:sp>
      <p:sp>
        <p:nvSpPr>
          <p:cNvPr id="107" name="TextBox 27">
            <a:extLst>
              <a:ext uri="{FF2B5EF4-FFF2-40B4-BE49-F238E27FC236}">
                <a16:creationId xmlns:a16="http://schemas.microsoft.com/office/drawing/2014/main" id="{E2D903DE-D02B-62CC-4490-C585D75EA160}"/>
              </a:ext>
            </a:extLst>
          </p:cNvPr>
          <p:cNvSpPr txBox="1"/>
          <p:nvPr/>
        </p:nvSpPr>
        <p:spPr>
          <a:xfrm>
            <a:off x="2874966" y="3265505"/>
            <a:ext cx="7097806" cy="96994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nSpc>
                <a:spcPts val="2613"/>
              </a:lnSpc>
              <a:spcBef>
                <a:spcPct val="0"/>
              </a:spcBef>
            </a:pPr>
            <a:r>
              <a:rPr lang="en-US" err="1">
                <a:solidFill>
                  <a:srgbClr val="2E3A4D"/>
                </a:solidFill>
                <a:latin typeface="Trebuchet MS"/>
                <a:ea typeface="Source Sans Pro Bold"/>
                <a:cs typeface="Source Sans Pro Bold"/>
              </a:rPr>
              <a:t>Neighbourhood</a:t>
            </a:r>
            <a:r>
              <a:rPr lang="en-US">
                <a:solidFill>
                  <a:srgbClr val="2E3A4D"/>
                </a:solidFill>
                <a:latin typeface="Trebuchet MS"/>
                <a:ea typeface="Source Sans Pro Bold"/>
                <a:cs typeface="Source Sans Pro Bold"/>
              </a:rPr>
              <a:t> health represents a shift to place-based care with </a:t>
            </a:r>
            <a:r>
              <a:rPr lang="en-US" err="1">
                <a:solidFill>
                  <a:srgbClr val="2E3A4D"/>
                </a:solidFill>
                <a:latin typeface="Trebuchet MS"/>
                <a:ea typeface="Source Sans Pro Bold"/>
                <a:cs typeface="Source Sans Pro Bold"/>
              </a:rPr>
              <a:t>personalised</a:t>
            </a:r>
            <a:r>
              <a:rPr lang="en-US">
                <a:solidFill>
                  <a:srgbClr val="2E3A4D"/>
                </a:solidFill>
                <a:latin typeface="Trebuchet MS"/>
                <a:ea typeface="Source Sans Pro Bold"/>
                <a:cs typeface="Source Sans Pro Bold"/>
              </a:rPr>
              <a:t>, prevention-focused models key to success. This will lead to the growth of multidisciplinary </a:t>
            </a:r>
            <a:r>
              <a:rPr lang="en-US" err="1">
                <a:solidFill>
                  <a:srgbClr val="2E3A4D"/>
                </a:solidFill>
                <a:latin typeface="Trebuchet MS"/>
                <a:ea typeface="Source Sans Pro Bold"/>
                <a:cs typeface="Source Sans Pro Bold"/>
              </a:rPr>
              <a:t>neighbourhood</a:t>
            </a:r>
            <a:r>
              <a:rPr lang="en-US">
                <a:solidFill>
                  <a:srgbClr val="2E3A4D"/>
                </a:solidFill>
                <a:latin typeface="Trebuchet MS"/>
                <a:ea typeface="Source Sans Pro Bold"/>
                <a:cs typeface="Source Sans Pro Bold"/>
              </a:rPr>
              <a:t> teams. </a:t>
            </a:r>
          </a:p>
        </p:txBody>
      </p:sp>
      <p:sp>
        <p:nvSpPr>
          <p:cNvPr id="108" name="TextBox 28">
            <a:extLst>
              <a:ext uri="{FF2B5EF4-FFF2-40B4-BE49-F238E27FC236}">
                <a16:creationId xmlns:a16="http://schemas.microsoft.com/office/drawing/2014/main" id="{0CA62F12-4CE4-FB6E-B51B-28941F4639A0}"/>
              </a:ext>
            </a:extLst>
          </p:cNvPr>
          <p:cNvSpPr txBox="1"/>
          <p:nvPr/>
        </p:nvSpPr>
        <p:spPr>
          <a:xfrm>
            <a:off x="2870166" y="4741156"/>
            <a:ext cx="7437973" cy="96994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nSpc>
                <a:spcPts val="2613"/>
              </a:lnSpc>
              <a:spcBef>
                <a:spcPct val="0"/>
              </a:spcBef>
            </a:pPr>
            <a:r>
              <a:rPr lang="en-US">
                <a:solidFill>
                  <a:srgbClr val="2E3A4D"/>
                </a:solidFill>
                <a:latin typeface="Trebuchet MS"/>
                <a:ea typeface="Source Sans Pro Bold"/>
              </a:rPr>
              <a:t>Policy direction within both DHSC &amp; DWP is shifting due to the recognition of the link between work, health and inclusion, particularly the link between economic inactivity and long-term conditions. </a:t>
            </a:r>
          </a:p>
        </p:txBody>
      </p:sp>
      <p:sp>
        <p:nvSpPr>
          <p:cNvPr id="109" name="TextBox 30">
            <a:extLst>
              <a:ext uri="{FF2B5EF4-FFF2-40B4-BE49-F238E27FC236}">
                <a16:creationId xmlns:a16="http://schemas.microsoft.com/office/drawing/2014/main" id="{7B6211DB-FAD4-5F35-AFDD-72F234A342D3}"/>
              </a:ext>
            </a:extLst>
          </p:cNvPr>
          <p:cNvSpPr txBox="1"/>
          <p:nvPr/>
        </p:nvSpPr>
        <p:spPr>
          <a:xfrm>
            <a:off x="2810958" y="1830517"/>
            <a:ext cx="7377793" cy="130381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nSpc>
                <a:spcPts val="2613"/>
              </a:lnSpc>
              <a:spcBef>
                <a:spcPct val="0"/>
              </a:spcBef>
            </a:pPr>
            <a:r>
              <a:rPr lang="en-US">
                <a:solidFill>
                  <a:srgbClr val="2E3A4D"/>
                </a:solidFill>
                <a:latin typeface="Trebuchet MS"/>
                <a:ea typeface="Source Sans Pro Bold"/>
                <a:cs typeface="Source Sans Pro Bold"/>
                <a:sym typeface="Source Sans Pro Bold"/>
              </a:rPr>
              <a:t>There is a rising complexity of need in both health and social care systems. Demand is often being driven by social determinants. This has led to system, workforce and capacity constraints. </a:t>
            </a:r>
            <a:endParaRPr lang="en-US">
              <a:solidFill>
                <a:srgbClr val="2E3A4D"/>
              </a:solidFill>
              <a:latin typeface="Trebuchet MS"/>
              <a:ea typeface="Source Sans Pro Bold"/>
              <a:cs typeface="Source Sans Pro Bold"/>
            </a:endParaRPr>
          </a:p>
          <a:p>
            <a:pPr marL="0" lvl="1">
              <a:lnSpc>
                <a:spcPts val="2613"/>
              </a:lnSpc>
              <a:spcBef>
                <a:spcPct val="0"/>
              </a:spcBef>
            </a:pPr>
            <a:endParaRPr lang="en-US" sz="1600" b="1">
              <a:solidFill>
                <a:srgbClr val="2E3A4D"/>
              </a:solidFill>
              <a:latin typeface="Source Sans Pro Bold"/>
              <a:ea typeface="Source Sans Pro Bold"/>
              <a:cs typeface="Source Sans Pro Bold"/>
            </a:endParaRPr>
          </a:p>
        </p:txBody>
      </p:sp>
      <p:pic>
        <p:nvPicPr>
          <p:cNvPr id="117" name="Graphic 116" descr="Business Growth with solid fill">
            <a:extLst>
              <a:ext uri="{FF2B5EF4-FFF2-40B4-BE49-F238E27FC236}">
                <a16:creationId xmlns:a16="http://schemas.microsoft.com/office/drawing/2014/main" id="{C2ED4B27-0FB3-4171-CFD9-98774A48144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887983" y="1983689"/>
            <a:ext cx="692459" cy="699857"/>
          </a:xfrm>
          <a:prstGeom prst="rect">
            <a:avLst/>
          </a:prstGeom>
        </p:spPr>
      </p:pic>
      <p:pic>
        <p:nvPicPr>
          <p:cNvPr id="119" name="Graphic 118" descr="Signpost with solid fill">
            <a:extLst>
              <a:ext uri="{FF2B5EF4-FFF2-40B4-BE49-F238E27FC236}">
                <a16:creationId xmlns:a16="http://schemas.microsoft.com/office/drawing/2014/main" id="{3F8B3696-18C3-E846-60F3-39E4A19CA0B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783633" y="4837446"/>
            <a:ext cx="773837" cy="722051"/>
          </a:xfrm>
          <a:prstGeom prst="rect">
            <a:avLst/>
          </a:prstGeom>
        </p:spPr>
      </p:pic>
      <p:pic>
        <p:nvPicPr>
          <p:cNvPr id="120" name="Graphic 119" descr="Neighbourhood with solid fill">
            <a:extLst>
              <a:ext uri="{FF2B5EF4-FFF2-40B4-BE49-F238E27FC236}">
                <a16:creationId xmlns:a16="http://schemas.microsoft.com/office/drawing/2014/main" id="{E8D30C66-AD3D-B247-0074-1687750DF31D}"/>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845130" y="3345350"/>
            <a:ext cx="707255" cy="69985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text on it&#10;&#10;AI-generated content may be incorrect.">
            <a:extLst>
              <a:ext uri="{FF2B5EF4-FFF2-40B4-BE49-F238E27FC236}">
                <a16:creationId xmlns:a16="http://schemas.microsoft.com/office/drawing/2014/main" id="{DB3454D3-76EE-53AC-E6E6-80FD31BA71CD}"/>
              </a:ext>
            </a:extLst>
          </p:cNvPr>
          <p:cNvPicPr>
            <a:picLocks noChangeAspect="1"/>
          </p:cNvPicPr>
          <p:nvPr/>
        </p:nvPicPr>
        <p:blipFill>
          <a:blip r:embed="rId2"/>
          <a:stretch>
            <a:fillRect/>
          </a:stretch>
        </p:blipFill>
        <p:spPr>
          <a:xfrm>
            <a:off x="2919607" y="106175"/>
            <a:ext cx="2810324" cy="1263316"/>
          </a:xfrm>
          <a:prstGeom prst="rect">
            <a:avLst/>
          </a:prstGeom>
        </p:spPr>
      </p:pic>
      <p:pic>
        <p:nvPicPr>
          <p:cNvPr id="7" name="Picture 6" descr="A logo with circles and lines&#10;&#10;Description automatically generated">
            <a:extLst>
              <a:ext uri="{FF2B5EF4-FFF2-40B4-BE49-F238E27FC236}">
                <a16:creationId xmlns:a16="http://schemas.microsoft.com/office/drawing/2014/main" id="{2351D5A0-3CA4-6E4C-240A-EBE9607FF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08" y="-42533"/>
            <a:ext cx="2605922" cy="1561994"/>
          </a:xfrm>
          <a:prstGeom prst="rect">
            <a:avLst/>
          </a:prstGeom>
        </p:spPr>
      </p:pic>
      <p:grpSp>
        <p:nvGrpSpPr>
          <p:cNvPr id="15" name="Group 15">
            <a:extLst>
              <a:ext uri="{FF2B5EF4-FFF2-40B4-BE49-F238E27FC236}">
                <a16:creationId xmlns:a16="http://schemas.microsoft.com/office/drawing/2014/main" id="{9E1CD12C-21B5-9AAA-D9C1-30A120325EA8}"/>
              </a:ext>
            </a:extLst>
          </p:cNvPr>
          <p:cNvGrpSpPr/>
          <p:nvPr/>
        </p:nvGrpSpPr>
        <p:grpSpPr>
          <a:xfrm>
            <a:off x="3673611" y="3337457"/>
            <a:ext cx="2058733" cy="2739173"/>
            <a:chOff x="0" y="-38100"/>
            <a:chExt cx="635000" cy="1040521"/>
          </a:xfrm>
        </p:grpSpPr>
        <p:sp>
          <p:nvSpPr>
            <p:cNvPr id="13" name="Freeform 16">
              <a:extLst>
                <a:ext uri="{FF2B5EF4-FFF2-40B4-BE49-F238E27FC236}">
                  <a16:creationId xmlns:a16="http://schemas.microsoft.com/office/drawing/2014/main" id="{26D69B90-E416-A9F7-D2D5-4A93BA8CDAB5}"/>
                </a:ext>
              </a:extLst>
            </p:cNvPr>
            <p:cNvSpPr/>
            <p:nvPr/>
          </p:nvSpPr>
          <p:spPr>
            <a:xfrm>
              <a:off x="0" y="0"/>
              <a:ext cx="635000" cy="1002421"/>
            </a:xfrm>
            <a:custGeom>
              <a:avLst/>
              <a:gdLst/>
              <a:ahLst/>
              <a:cxnLst/>
              <a:rect l="l" t="t" r="r" b="b"/>
              <a:pathLst>
                <a:path w="635000" h="1002421">
                  <a:moveTo>
                    <a:pt x="635000" y="0"/>
                  </a:moveTo>
                  <a:lnTo>
                    <a:pt x="635000" y="888121"/>
                  </a:lnTo>
                  <a:lnTo>
                    <a:pt x="317500" y="1002421"/>
                  </a:lnTo>
                  <a:lnTo>
                    <a:pt x="0" y="888121"/>
                  </a:lnTo>
                  <a:lnTo>
                    <a:pt x="0" y="0"/>
                  </a:lnTo>
                  <a:lnTo>
                    <a:pt x="635000" y="0"/>
                  </a:lnTo>
                  <a:close/>
                </a:path>
              </a:pathLst>
            </a:custGeom>
            <a:solidFill>
              <a:srgbClr val="007381"/>
            </a:solidFill>
          </p:spPr>
          <p:txBody>
            <a:bodyPr/>
            <a:lstStyle/>
            <a:p>
              <a:endParaRPr lang="en-GB">
                <a:latin typeface="Trebuchet MS" panose="020B0603020202020204" pitchFamily="34" charset="0"/>
              </a:endParaRPr>
            </a:p>
          </p:txBody>
        </p:sp>
        <p:sp>
          <p:nvSpPr>
            <p:cNvPr id="14" name="TextBox 17">
              <a:extLst>
                <a:ext uri="{FF2B5EF4-FFF2-40B4-BE49-F238E27FC236}">
                  <a16:creationId xmlns:a16="http://schemas.microsoft.com/office/drawing/2014/main" id="{E7558D36-7898-B6C5-354D-1AF0C5631CAD}"/>
                </a:ext>
              </a:extLst>
            </p:cNvPr>
            <p:cNvSpPr txBox="1"/>
            <p:nvPr/>
          </p:nvSpPr>
          <p:spPr>
            <a:xfrm>
              <a:off x="0" y="-38100"/>
              <a:ext cx="635000" cy="926221"/>
            </a:xfrm>
            <a:prstGeom prst="rect">
              <a:avLst/>
            </a:prstGeom>
          </p:spPr>
          <p:txBody>
            <a:bodyPr lIns="33867" tIns="33867" rIns="33867" bIns="33867" rtlCol="0" anchor="ctr"/>
            <a:lstStyle/>
            <a:p>
              <a:pPr algn="ctr">
                <a:lnSpc>
                  <a:spcPts val="1773"/>
                </a:lnSpc>
              </a:pPr>
              <a:endParaRPr sz="1200">
                <a:latin typeface="Trebuchet MS" panose="020B0603020202020204" pitchFamily="34" charset="0"/>
              </a:endParaRPr>
            </a:p>
          </p:txBody>
        </p:sp>
      </p:grpSp>
      <p:sp>
        <p:nvSpPr>
          <p:cNvPr id="17" name="AutoShape 18">
            <a:extLst>
              <a:ext uri="{FF2B5EF4-FFF2-40B4-BE49-F238E27FC236}">
                <a16:creationId xmlns:a16="http://schemas.microsoft.com/office/drawing/2014/main" id="{EBA17CA6-6285-62BD-8191-2A66B550975F}"/>
              </a:ext>
            </a:extLst>
          </p:cNvPr>
          <p:cNvSpPr/>
          <p:nvPr/>
        </p:nvSpPr>
        <p:spPr>
          <a:xfrm flipV="1">
            <a:off x="4687005" y="2485559"/>
            <a:ext cx="9547080" cy="0"/>
          </a:xfrm>
          <a:prstGeom prst="line">
            <a:avLst/>
          </a:prstGeom>
          <a:ln w="28575" cap="flat">
            <a:solidFill>
              <a:srgbClr val="EF4D84"/>
            </a:solidFill>
            <a:prstDash val="solid"/>
            <a:headEnd type="none" w="sm" len="sm"/>
            <a:tailEnd type="none" w="sm" len="sm"/>
          </a:ln>
        </p:spPr>
        <p:txBody>
          <a:bodyPr/>
          <a:lstStyle/>
          <a:p>
            <a:endParaRPr lang="en-GB"/>
          </a:p>
        </p:txBody>
      </p:sp>
      <p:sp>
        <p:nvSpPr>
          <p:cNvPr id="19" name="AutoShape 19">
            <a:extLst>
              <a:ext uri="{FF2B5EF4-FFF2-40B4-BE49-F238E27FC236}">
                <a16:creationId xmlns:a16="http://schemas.microsoft.com/office/drawing/2014/main" id="{92408A00-0CCC-0A4B-B5C5-6994D1B8323D}"/>
              </a:ext>
            </a:extLst>
          </p:cNvPr>
          <p:cNvSpPr/>
          <p:nvPr/>
        </p:nvSpPr>
        <p:spPr>
          <a:xfrm flipV="1">
            <a:off x="4680117" y="2727673"/>
            <a:ext cx="0" cy="425423"/>
          </a:xfrm>
          <a:prstGeom prst="line">
            <a:avLst/>
          </a:prstGeom>
          <a:ln w="38100" cap="flat">
            <a:solidFill>
              <a:srgbClr val="2E3A4D"/>
            </a:solidFill>
            <a:prstDash val="sysDot"/>
            <a:headEnd type="none" w="sm" len="sm"/>
            <a:tailEnd type="none" w="sm" len="sm"/>
          </a:ln>
        </p:spPr>
        <p:txBody>
          <a:bodyPr/>
          <a:lstStyle/>
          <a:p>
            <a:endParaRPr lang="en-GB">
              <a:latin typeface="Trebuchet MS" panose="020B0603020202020204" pitchFamily="34" charset="0"/>
            </a:endParaRPr>
          </a:p>
        </p:txBody>
      </p:sp>
      <p:grpSp>
        <p:nvGrpSpPr>
          <p:cNvPr id="23" name="Group 20">
            <a:extLst>
              <a:ext uri="{FF2B5EF4-FFF2-40B4-BE49-F238E27FC236}">
                <a16:creationId xmlns:a16="http://schemas.microsoft.com/office/drawing/2014/main" id="{8A436D3C-A45A-1F76-A6A0-8139EBE47C72}"/>
              </a:ext>
            </a:extLst>
          </p:cNvPr>
          <p:cNvGrpSpPr/>
          <p:nvPr/>
        </p:nvGrpSpPr>
        <p:grpSpPr>
          <a:xfrm>
            <a:off x="4428479" y="2224396"/>
            <a:ext cx="503276" cy="503276"/>
            <a:chOff x="0" y="0"/>
            <a:chExt cx="812800" cy="812800"/>
          </a:xfrm>
        </p:grpSpPr>
        <p:sp>
          <p:nvSpPr>
            <p:cNvPr id="21" name="Freeform 21">
              <a:extLst>
                <a:ext uri="{FF2B5EF4-FFF2-40B4-BE49-F238E27FC236}">
                  <a16:creationId xmlns:a16="http://schemas.microsoft.com/office/drawing/2014/main" id="{0EE0FC99-3321-F19B-4B52-0EBD6E16157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3A4D"/>
            </a:solidFill>
            <a:ln cap="sq">
              <a:noFill/>
              <a:prstDash val="solid"/>
              <a:miter/>
            </a:ln>
          </p:spPr>
          <p:txBody>
            <a:bodyPr/>
            <a:lstStyle/>
            <a:p>
              <a:endParaRPr lang="en-GB">
                <a:latin typeface="Trebuchet MS" panose="020B0603020202020204" pitchFamily="34" charset="0"/>
              </a:endParaRPr>
            </a:p>
          </p:txBody>
        </p:sp>
        <p:sp>
          <p:nvSpPr>
            <p:cNvPr id="22" name="TextBox 22">
              <a:extLst>
                <a:ext uri="{FF2B5EF4-FFF2-40B4-BE49-F238E27FC236}">
                  <a16:creationId xmlns:a16="http://schemas.microsoft.com/office/drawing/2014/main" id="{DC25529C-789F-E90E-D834-9CD9472E7DF8}"/>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latin typeface="Trebuchet MS" panose="020B0603020202020204" pitchFamily="34" charset="0"/>
              </a:endParaRPr>
            </a:p>
          </p:txBody>
        </p:sp>
      </p:grpSp>
      <p:sp>
        <p:nvSpPr>
          <p:cNvPr id="25" name="Freeform 23">
            <a:extLst>
              <a:ext uri="{FF2B5EF4-FFF2-40B4-BE49-F238E27FC236}">
                <a16:creationId xmlns:a16="http://schemas.microsoft.com/office/drawing/2014/main" id="{F2479614-2CFA-2E00-930D-C9F383679A57}"/>
              </a:ext>
            </a:extLst>
          </p:cNvPr>
          <p:cNvSpPr/>
          <p:nvPr/>
        </p:nvSpPr>
        <p:spPr>
          <a:xfrm>
            <a:off x="4031001" y="3082815"/>
            <a:ext cx="1298233" cy="1298233"/>
          </a:xfrm>
          <a:custGeom>
            <a:avLst/>
            <a:gdLst/>
            <a:ahLst/>
            <a:cxnLst/>
            <a:rect l="l" t="t" r="r" b="b"/>
            <a:pathLst>
              <a:path w="1947350" h="1947350">
                <a:moveTo>
                  <a:pt x="0" y="0"/>
                </a:moveTo>
                <a:lnTo>
                  <a:pt x="1947350" y="0"/>
                </a:lnTo>
                <a:lnTo>
                  <a:pt x="1947350" y="1947350"/>
                </a:lnTo>
                <a:lnTo>
                  <a:pt x="0" y="1947350"/>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endParaRPr lang="en-GB">
              <a:latin typeface="Trebuchet MS" panose="020B0603020202020204" pitchFamily="34" charset="0"/>
            </a:endParaRPr>
          </a:p>
        </p:txBody>
      </p:sp>
      <p:grpSp>
        <p:nvGrpSpPr>
          <p:cNvPr id="29" name="Group 24">
            <a:extLst>
              <a:ext uri="{FF2B5EF4-FFF2-40B4-BE49-F238E27FC236}">
                <a16:creationId xmlns:a16="http://schemas.microsoft.com/office/drawing/2014/main" id="{73DDC47A-D05F-7FC1-52B6-9325298A42D9}"/>
              </a:ext>
            </a:extLst>
          </p:cNvPr>
          <p:cNvGrpSpPr/>
          <p:nvPr/>
        </p:nvGrpSpPr>
        <p:grpSpPr>
          <a:xfrm>
            <a:off x="4188194" y="3153095"/>
            <a:ext cx="983847" cy="983847"/>
            <a:chOff x="0" y="0"/>
            <a:chExt cx="812800" cy="812800"/>
          </a:xfrm>
        </p:grpSpPr>
        <p:sp>
          <p:nvSpPr>
            <p:cNvPr id="27" name="Freeform 25">
              <a:extLst>
                <a:ext uri="{FF2B5EF4-FFF2-40B4-BE49-F238E27FC236}">
                  <a16:creationId xmlns:a16="http://schemas.microsoft.com/office/drawing/2014/main" id="{CE2A1283-278B-08B9-2E22-072D6FD7976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33350" cap="sq">
              <a:solidFill>
                <a:srgbClr val="EF4D84"/>
              </a:solidFill>
              <a:prstDash val="solid"/>
              <a:miter/>
            </a:ln>
          </p:spPr>
          <p:txBody>
            <a:bodyPr/>
            <a:lstStyle/>
            <a:p>
              <a:endParaRPr lang="en-GB">
                <a:latin typeface="Trebuchet MS" panose="020B0603020202020204" pitchFamily="34" charset="0"/>
              </a:endParaRPr>
            </a:p>
          </p:txBody>
        </p:sp>
        <p:sp>
          <p:nvSpPr>
            <p:cNvPr id="28" name="TextBox 26">
              <a:extLst>
                <a:ext uri="{FF2B5EF4-FFF2-40B4-BE49-F238E27FC236}">
                  <a16:creationId xmlns:a16="http://schemas.microsoft.com/office/drawing/2014/main" id="{233D7C26-3335-08B8-8059-0BF59FB45C67}"/>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latin typeface="Trebuchet MS" panose="020B0603020202020204" pitchFamily="34" charset="0"/>
              </a:endParaRPr>
            </a:p>
          </p:txBody>
        </p:sp>
      </p:grpSp>
      <p:grpSp>
        <p:nvGrpSpPr>
          <p:cNvPr id="33" name="Group 27">
            <a:extLst>
              <a:ext uri="{FF2B5EF4-FFF2-40B4-BE49-F238E27FC236}">
                <a16:creationId xmlns:a16="http://schemas.microsoft.com/office/drawing/2014/main" id="{EF2DE7BE-7B1B-8802-3974-24042307393C}"/>
              </a:ext>
            </a:extLst>
          </p:cNvPr>
          <p:cNvGrpSpPr/>
          <p:nvPr/>
        </p:nvGrpSpPr>
        <p:grpSpPr>
          <a:xfrm>
            <a:off x="6659861" y="3413372"/>
            <a:ext cx="2052637" cy="2638875"/>
            <a:chOff x="0" y="-87995"/>
            <a:chExt cx="635000" cy="1002421"/>
          </a:xfrm>
        </p:grpSpPr>
        <p:sp>
          <p:nvSpPr>
            <p:cNvPr id="31" name="Freeform 28">
              <a:extLst>
                <a:ext uri="{FF2B5EF4-FFF2-40B4-BE49-F238E27FC236}">
                  <a16:creationId xmlns:a16="http://schemas.microsoft.com/office/drawing/2014/main" id="{E6065D4A-F994-050E-737F-669A888071E3}"/>
                </a:ext>
              </a:extLst>
            </p:cNvPr>
            <p:cNvSpPr/>
            <p:nvPr/>
          </p:nvSpPr>
          <p:spPr>
            <a:xfrm>
              <a:off x="0" y="-87995"/>
              <a:ext cx="635000" cy="1002421"/>
            </a:xfrm>
            <a:custGeom>
              <a:avLst/>
              <a:gdLst/>
              <a:ahLst/>
              <a:cxnLst/>
              <a:rect l="l" t="t" r="r" b="b"/>
              <a:pathLst>
                <a:path w="635000" h="1002421">
                  <a:moveTo>
                    <a:pt x="635000" y="0"/>
                  </a:moveTo>
                  <a:lnTo>
                    <a:pt x="635000" y="888121"/>
                  </a:lnTo>
                  <a:lnTo>
                    <a:pt x="317500" y="1002421"/>
                  </a:lnTo>
                  <a:lnTo>
                    <a:pt x="0" y="888121"/>
                  </a:lnTo>
                  <a:lnTo>
                    <a:pt x="0" y="0"/>
                  </a:lnTo>
                  <a:lnTo>
                    <a:pt x="635000" y="0"/>
                  </a:lnTo>
                  <a:close/>
                </a:path>
              </a:pathLst>
            </a:custGeom>
            <a:solidFill>
              <a:srgbClr val="007381"/>
            </a:solidFill>
          </p:spPr>
          <p:txBody>
            <a:bodyPr/>
            <a:lstStyle/>
            <a:p>
              <a:endParaRPr lang="en-GB">
                <a:latin typeface="Trebuchet MS" panose="020B0603020202020204" pitchFamily="34" charset="0"/>
              </a:endParaRPr>
            </a:p>
          </p:txBody>
        </p:sp>
        <p:sp>
          <p:nvSpPr>
            <p:cNvPr id="32" name="TextBox 29">
              <a:extLst>
                <a:ext uri="{FF2B5EF4-FFF2-40B4-BE49-F238E27FC236}">
                  <a16:creationId xmlns:a16="http://schemas.microsoft.com/office/drawing/2014/main" id="{72681CFC-4951-A1DE-1C11-31C5DA541FE4}"/>
                </a:ext>
              </a:extLst>
            </p:cNvPr>
            <p:cNvSpPr txBox="1"/>
            <p:nvPr/>
          </p:nvSpPr>
          <p:spPr>
            <a:xfrm>
              <a:off x="0" y="-38100"/>
              <a:ext cx="635000" cy="926221"/>
            </a:xfrm>
            <a:prstGeom prst="rect">
              <a:avLst/>
            </a:prstGeom>
          </p:spPr>
          <p:txBody>
            <a:bodyPr lIns="33867" tIns="33867" rIns="33867" bIns="33867" rtlCol="0" anchor="ctr"/>
            <a:lstStyle/>
            <a:p>
              <a:pPr algn="ctr">
                <a:lnSpc>
                  <a:spcPts val="1773"/>
                </a:lnSpc>
              </a:pPr>
              <a:endParaRPr sz="1200">
                <a:latin typeface="Trebuchet MS" panose="020B0603020202020204" pitchFamily="34" charset="0"/>
              </a:endParaRPr>
            </a:p>
          </p:txBody>
        </p:sp>
      </p:grpSp>
      <p:sp>
        <p:nvSpPr>
          <p:cNvPr id="35" name="AutoShape 30">
            <a:extLst>
              <a:ext uri="{FF2B5EF4-FFF2-40B4-BE49-F238E27FC236}">
                <a16:creationId xmlns:a16="http://schemas.microsoft.com/office/drawing/2014/main" id="{C2007FEE-9E42-75B3-79D4-59CE9ECAAF11}"/>
              </a:ext>
            </a:extLst>
          </p:cNvPr>
          <p:cNvSpPr/>
          <p:nvPr/>
        </p:nvSpPr>
        <p:spPr>
          <a:xfrm flipV="1">
            <a:off x="8147890" y="2485559"/>
            <a:ext cx="9547080" cy="0"/>
          </a:xfrm>
          <a:prstGeom prst="line">
            <a:avLst/>
          </a:prstGeom>
          <a:ln w="28575" cap="flat">
            <a:solidFill>
              <a:srgbClr val="EF4D84"/>
            </a:solidFill>
            <a:prstDash val="solid"/>
            <a:headEnd type="none" w="sm" len="sm"/>
            <a:tailEnd type="none" w="sm" len="sm"/>
          </a:ln>
        </p:spPr>
        <p:txBody>
          <a:bodyPr/>
          <a:lstStyle/>
          <a:p>
            <a:endParaRPr lang="en-GB"/>
          </a:p>
        </p:txBody>
      </p:sp>
      <p:sp>
        <p:nvSpPr>
          <p:cNvPr id="37" name="AutoShape 31">
            <a:extLst>
              <a:ext uri="{FF2B5EF4-FFF2-40B4-BE49-F238E27FC236}">
                <a16:creationId xmlns:a16="http://schemas.microsoft.com/office/drawing/2014/main" id="{D5A069DF-0430-325C-0B42-E96B9609A71F}"/>
              </a:ext>
            </a:extLst>
          </p:cNvPr>
          <p:cNvSpPr/>
          <p:nvPr/>
        </p:nvSpPr>
        <p:spPr>
          <a:xfrm flipV="1">
            <a:off x="7628939" y="2715481"/>
            <a:ext cx="0" cy="425423"/>
          </a:xfrm>
          <a:prstGeom prst="line">
            <a:avLst/>
          </a:prstGeom>
          <a:ln w="38100" cap="flat">
            <a:solidFill>
              <a:srgbClr val="2E3A4D"/>
            </a:solidFill>
            <a:prstDash val="sysDot"/>
            <a:headEnd type="none" w="sm" len="sm"/>
            <a:tailEnd type="none" w="sm" len="sm"/>
          </a:ln>
        </p:spPr>
        <p:txBody>
          <a:bodyPr/>
          <a:lstStyle/>
          <a:p>
            <a:endParaRPr lang="en-GB">
              <a:latin typeface="Trebuchet MS" panose="020B0603020202020204" pitchFamily="34" charset="0"/>
            </a:endParaRPr>
          </a:p>
        </p:txBody>
      </p:sp>
      <p:sp>
        <p:nvSpPr>
          <p:cNvPr id="53" name="AutoShape 42">
            <a:extLst>
              <a:ext uri="{FF2B5EF4-FFF2-40B4-BE49-F238E27FC236}">
                <a16:creationId xmlns:a16="http://schemas.microsoft.com/office/drawing/2014/main" id="{BD0CD09D-8AD1-F647-818E-C0A73CC00130}"/>
              </a:ext>
            </a:extLst>
          </p:cNvPr>
          <p:cNvSpPr/>
          <p:nvPr/>
        </p:nvSpPr>
        <p:spPr>
          <a:xfrm flipV="1">
            <a:off x="7507873" y="2473367"/>
            <a:ext cx="9547080" cy="0"/>
          </a:xfrm>
          <a:prstGeom prst="line">
            <a:avLst/>
          </a:prstGeom>
          <a:ln w="28575" cap="flat">
            <a:solidFill>
              <a:srgbClr val="EF4D84"/>
            </a:solidFill>
            <a:prstDash val="solid"/>
            <a:headEnd type="none" w="sm" len="sm"/>
            <a:tailEnd type="none" w="sm" len="sm"/>
          </a:ln>
        </p:spPr>
        <p:txBody>
          <a:bodyPr/>
          <a:lstStyle/>
          <a:p>
            <a:endParaRPr lang="en-GB"/>
          </a:p>
        </p:txBody>
      </p:sp>
      <p:grpSp>
        <p:nvGrpSpPr>
          <p:cNvPr id="41" name="Group 32">
            <a:extLst>
              <a:ext uri="{FF2B5EF4-FFF2-40B4-BE49-F238E27FC236}">
                <a16:creationId xmlns:a16="http://schemas.microsoft.com/office/drawing/2014/main" id="{5C0188F5-5842-BC1E-284C-E42A70AC17CF}"/>
              </a:ext>
            </a:extLst>
          </p:cNvPr>
          <p:cNvGrpSpPr/>
          <p:nvPr/>
        </p:nvGrpSpPr>
        <p:grpSpPr>
          <a:xfrm>
            <a:off x="7377301" y="2212204"/>
            <a:ext cx="503276" cy="503276"/>
            <a:chOff x="0" y="0"/>
            <a:chExt cx="812800" cy="812800"/>
          </a:xfrm>
        </p:grpSpPr>
        <p:sp>
          <p:nvSpPr>
            <p:cNvPr id="39" name="Freeform 33">
              <a:extLst>
                <a:ext uri="{FF2B5EF4-FFF2-40B4-BE49-F238E27FC236}">
                  <a16:creationId xmlns:a16="http://schemas.microsoft.com/office/drawing/2014/main" id="{E6D880E9-D9CC-EAFE-A93E-0B66AE1E3EE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3A4D"/>
            </a:solidFill>
            <a:ln cap="sq">
              <a:noFill/>
              <a:prstDash val="solid"/>
              <a:miter/>
            </a:ln>
          </p:spPr>
          <p:txBody>
            <a:bodyPr/>
            <a:lstStyle/>
            <a:p>
              <a:endParaRPr lang="en-GB">
                <a:latin typeface="Trebuchet MS" panose="020B0603020202020204" pitchFamily="34" charset="0"/>
              </a:endParaRPr>
            </a:p>
          </p:txBody>
        </p:sp>
        <p:sp>
          <p:nvSpPr>
            <p:cNvPr id="40" name="TextBox 34">
              <a:extLst>
                <a:ext uri="{FF2B5EF4-FFF2-40B4-BE49-F238E27FC236}">
                  <a16:creationId xmlns:a16="http://schemas.microsoft.com/office/drawing/2014/main" id="{87B71248-8358-2B76-5635-9755B36F003A}"/>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latin typeface="Trebuchet MS" panose="020B0603020202020204" pitchFamily="34" charset="0"/>
              </a:endParaRPr>
            </a:p>
          </p:txBody>
        </p:sp>
      </p:grpSp>
      <p:sp>
        <p:nvSpPr>
          <p:cNvPr id="43" name="Freeform 35">
            <a:extLst>
              <a:ext uri="{FF2B5EF4-FFF2-40B4-BE49-F238E27FC236}">
                <a16:creationId xmlns:a16="http://schemas.microsoft.com/office/drawing/2014/main" id="{B89395F4-BBFE-FCE5-4F1A-075BCE87E79E}"/>
              </a:ext>
            </a:extLst>
          </p:cNvPr>
          <p:cNvSpPr/>
          <p:nvPr/>
        </p:nvSpPr>
        <p:spPr>
          <a:xfrm>
            <a:off x="6979822" y="3070623"/>
            <a:ext cx="1298233" cy="1298233"/>
          </a:xfrm>
          <a:custGeom>
            <a:avLst/>
            <a:gdLst/>
            <a:ahLst/>
            <a:cxnLst/>
            <a:rect l="l" t="t" r="r" b="b"/>
            <a:pathLst>
              <a:path w="1947350" h="1947350">
                <a:moveTo>
                  <a:pt x="0" y="0"/>
                </a:moveTo>
                <a:lnTo>
                  <a:pt x="1947350" y="0"/>
                </a:lnTo>
                <a:lnTo>
                  <a:pt x="1947350" y="1947350"/>
                </a:lnTo>
                <a:lnTo>
                  <a:pt x="0" y="1947350"/>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endParaRPr lang="en-GB">
              <a:latin typeface="Trebuchet MS" panose="020B0603020202020204" pitchFamily="34" charset="0"/>
            </a:endParaRPr>
          </a:p>
        </p:txBody>
      </p:sp>
      <p:grpSp>
        <p:nvGrpSpPr>
          <p:cNvPr id="47" name="Group 36">
            <a:extLst>
              <a:ext uri="{FF2B5EF4-FFF2-40B4-BE49-F238E27FC236}">
                <a16:creationId xmlns:a16="http://schemas.microsoft.com/office/drawing/2014/main" id="{5FA78A66-F6E6-B384-932F-45CC1B08E9FA}"/>
              </a:ext>
            </a:extLst>
          </p:cNvPr>
          <p:cNvGrpSpPr/>
          <p:nvPr/>
        </p:nvGrpSpPr>
        <p:grpSpPr>
          <a:xfrm>
            <a:off x="7137015" y="3140903"/>
            <a:ext cx="983847" cy="983847"/>
            <a:chOff x="0" y="0"/>
            <a:chExt cx="812800" cy="812800"/>
          </a:xfrm>
        </p:grpSpPr>
        <p:sp>
          <p:nvSpPr>
            <p:cNvPr id="45" name="Freeform 37">
              <a:extLst>
                <a:ext uri="{FF2B5EF4-FFF2-40B4-BE49-F238E27FC236}">
                  <a16:creationId xmlns:a16="http://schemas.microsoft.com/office/drawing/2014/main" id="{F0C89BCE-F6E1-05FB-5A09-96A6078C2C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33350" cap="sq">
              <a:solidFill>
                <a:srgbClr val="EF4D84"/>
              </a:solidFill>
              <a:prstDash val="solid"/>
              <a:miter/>
            </a:ln>
          </p:spPr>
          <p:txBody>
            <a:bodyPr/>
            <a:lstStyle/>
            <a:p>
              <a:endParaRPr lang="en-GB">
                <a:latin typeface="Trebuchet MS" panose="020B0603020202020204" pitchFamily="34" charset="0"/>
              </a:endParaRPr>
            </a:p>
          </p:txBody>
        </p:sp>
        <p:sp>
          <p:nvSpPr>
            <p:cNvPr id="46" name="TextBox 38">
              <a:extLst>
                <a:ext uri="{FF2B5EF4-FFF2-40B4-BE49-F238E27FC236}">
                  <a16:creationId xmlns:a16="http://schemas.microsoft.com/office/drawing/2014/main" id="{ED76E322-342A-A848-EFBE-F2A922BB768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latin typeface="Trebuchet MS" panose="020B0603020202020204" pitchFamily="34" charset="0"/>
              </a:endParaRPr>
            </a:p>
          </p:txBody>
        </p:sp>
      </p:grpSp>
      <p:grpSp>
        <p:nvGrpSpPr>
          <p:cNvPr id="51" name="Group 39">
            <a:extLst>
              <a:ext uri="{FF2B5EF4-FFF2-40B4-BE49-F238E27FC236}">
                <a16:creationId xmlns:a16="http://schemas.microsoft.com/office/drawing/2014/main" id="{2FD8ACEE-9BFB-09DD-0A98-0E34B495FA0B}"/>
              </a:ext>
            </a:extLst>
          </p:cNvPr>
          <p:cNvGrpSpPr/>
          <p:nvPr/>
        </p:nvGrpSpPr>
        <p:grpSpPr>
          <a:xfrm>
            <a:off x="9646112" y="3331129"/>
            <a:ext cx="2049589" cy="2745501"/>
            <a:chOff x="0" y="-38100"/>
            <a:chExt cx="635000" cy="1040521"/>
          </a:xfrm>
        </p:grpSpPr>
        <p:sp>
          <p:nvSpPr>
            <p:cNvPr id="49" name="Freeform 40">
              <a:extLst>
                <a:ext uri="{FF2B5EF4-FFF2-40B4-BE49-F238E27FC236}">
                  <a16:creationId xmlns:a16="http://schemas.microsoft.com/office/drawing/2014/main" id="{F8E398B6-5D7D-DB8C-3A95-B4FEB61D748D}"/>
                </a:ext>
              </a:extLst>
            </p:cNvPr>
            <p:cNvSpPr/>
            <p:nvPr/>
          </p:nvSpPr>
          <p:spPr>
            <a:xfrm>
              <a:off x="0" y="0"/>
              <a:ext cx="635000" cy="1002421"/>
            </a:xfrm>
            <a:custGeom>
              <a:avLst/>
              <a:gdLst/>
              <a:ahLst/>
              <a:cxnLst/>
              <a:rect l="l" t="t" r="r" b="b"/>
              <a:pathLst>
                <a:path w="635000" h="1002421">
                  <a:moveTo>
                    <a:pt x="635000" y="0"/>
                  </a:moveTo>
                  <a:lnTo>
                    <a:pt x="635000" y="888121"/>
                  </a:lnTo>
                  <a:lnTo>
                    <a:pt x="317500" y="1002421"/>
                  </a:lnTo>
                  <a:lnTo>
                    <a:pt x="0" y="888121"/>
                  </a:lnTo>
                  <a:lnTo>
                    <a:pt x="0" y="0"/>
                  </a:lnTo>
                  <a:lnTo>
                    <a:pt x="635000" y="0"/>
                  </a:lnTo>
                  <a:close/>
                </a:path>
              </a:pathLst>
            </a:custGeom>
            <a:solidFill>
              <a:srgbClr val="007381"/>
            </a:solidFill>
          </p:spPr>
          <p:txBody>
            <a:bodyPr/>
            <a:lstStyle/>
            <a:p>
              <a:endParaRPr lang="en-GB">
                <a:latin typeface="Trebuchet MS" panose="020B0603020202020204" pitchFamily="34" charset="0"/>
              </a:endParaRPr>
            </a:p>
          </p:txBody>
        </p:sp>
        <p:sp>
          <p:nvSpPr>
            <p:cNvPr id="50" name="TextBox 41">
              <a:extLst>
                <a:ext uri="{FF2B5EF4-FFF2-40B4-BE49-F238E27FC236}">
                  <a16:creationId xmlns:a16="http://schemas.microsoft.com/office/drawing/2014/main" id="{C344D23E-0974-5A2D-4032-C9DF92C80E70}"/>
                </a:ext>
              </a:extLst>
            </p:cNvPr>
            <p:cNvSpPr txBox="1"/>
            <p:nvPr/>
          </p:nvSpPr>
          <p:spPr>
            <a:xfrm>
              <a:off x="0" y="-38100"/>
              <a:ext cx="635000" cy="926221"/>
            </a:xfrm>
            <a:prstGeom prst="rect">
              <a:avLst/>
            </a:prstGeom>
          </p:spPr>
          <p:txBody>
            <a:bodyPr lIns="33867" tIns="33867" rIns="33867" bIns="33867" rtlCol="0" anchor="ctr"/>
            <a:lstStyle/>
            <a:p>
              <a:pPr algn="ctr">
                <a:lnSpc>
                  <a:spcPts val="1773"/>
                </a:lnSpc>
              </a:pPr>
              <a:endParaRPr sz="1200">
                <a:latin typeface="Trebuchet MS" panose="020B0603020202020204" pitchFamily="34" charset="0"/>
              </a:endParaRPr>
            </a:p>
          </p:txBody>
        </p:sp>
      </p:grpSp>
      <p:sp>
        <p:nvSpPr>
          <p:cNvPr id="55" name="AutoShape 43">
            <a:extLst>
              <a:ext uri="{FF2B5EF4-FFF2-40B4-BE49-F238E27FC236}">
                <a16:creationId xmlns:a16="http://schemas.microsoft.com/office/drawing/2014/main" id="{9EFF3EBD-69DF-3418-CDEC-B83039FE1A85}"/>
              </a:ext>
            </a:extLst>
          </p:cNvPr>
          <p:cNvSpPr/>
          <p:nvPr/>
        </p:nvSpPr>
        <p:spPr>
          <a:xfrm flipV="1">
            <a:off x="10689194" y="2727673"/>
            <a:ext cx="0" cy="425423"/>
          </a:xfrm>
          <a:prstGeom prst="line">
            <a:avLst/>
          </a:prstGeom>
          <a:ln w="38100" cap="flat">
            <a:solidFill>
              <a:srgbClr val="2E3A4D"/>
            </a:solidFill>
            <a:prstDash val="sysDot"/>
            <a:headEnd type="none" w="sm" len="sm"/>
            <a:tailEnd type="none" w="sm" len="sm"/>
          </a:ln>
        </p:spPr>
        <p:txBody>
          <a:bodyPr/>
          <a:lstStyle/>
          <a:p>
            <a:endParaRPr lang="en-GB">
              <a:latin typeface="Trebuchet MS" panose="020B0603020202020204" pitchFamily="34" charset="0"/>
            </a:endParaRPr>
          </a:p>
        </p:txBody>
      </p:sp>
      <p:grpSp>
        <p:nvGrpSpPr>
          <p:cNvPr id="59" name="Group 44">
            <a:extLst>
              <a:ext uri="{FF2B5EF4-FFF2-40B4-BE49-F238E27FC236}">
                <a16:creationId xmlns:a16="http://schemas.microsoft.com/office/drawing/2014/main" id="{79357C81-2E57-74B6-0660-F4FCBDBA2516}"/>
              </a:ext>
            </a:extLst>
          </p:cNvPr>
          <p:cNvGrpSpPr/>
          <p:nvPr/>
        </p:nvGrpSpPr>
        <p:grpSpPr>
          <a:xfrm>
            <a:off x="10437557" y="2224396"/>
            <a:ext cx="503276" cy="503276"/>
            <a:chOff x="0" y="0"/>
            <a:chExt cx="812800" cy="812800"/>
          </a:xfrm>
        </p:grpSpPr>
        <p:sp>
          <p:nvSpPr>
            <p:cNvPr id="57" name="Freeform 45">
              <a:extLst>
                <a:ext uri="{FF2B5EF4-FFF2-40B4-BE49-F238E27FC236}">
                  <a16:creationId xmlns:a16="http://schemas.microsoft.com/office/drawing/2014/main" id="{104EB284-508A-C4E2-3FC5-7F45CD6874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3A4D"/>
            </a:solidFill>
            <a:ln cap="sq">
              <a:noFill/>
              <a:prstDash val="solid"/>
              <a:miter/>
            </a:ln>
          </p:spPr>
          <p:txBody>
            <a:bodyPr/>
            <a:lstStyle/>
            <a:p>
              <a:endParaRPr lang="en-GB">
                <a:latin typeface="Trebuchet MS" panose="020B0603020202020204" pitchFamily="34" charset="0"/>
              </a:endParaRPr>
            </a:p>
          </p:txBody>
        </p:sp>
        <p:sp>
          <p:nvSpPr>
            <p:cNvPr id="58" name="TextBox 46">
              <a:extLst>
                <a:ext uri="{FF2B5EF4-FFF2-40B4-BE49-F238E27FC236}">
                  <a16:creationId xmlns:a16="http://schemas.microsoft.com/office/drawing/2014/main" id="{D12EAF1E-995F-1491-4E24-7DB98121B16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latin typeface="Trebuchet MS" panose="020B0603020202020204" pitchFamily="34" charset="0"/>
              </a:endParaRPr>
            </a:p>
          </p:txBody>
        </p:sp>
      </p:grpSp>
      <p:sp>
        <p:nvSpPr>
          <p:cNvPr id="61" name="Freeform 47">
            <a:extLst>
              <a:ext uri="{FF2B5EF4-FFF2-40B4-BE49-F238E27FC236}">
                <a16:creationId xmlns:a16="http://schemas.microsoft.com/office/drawing/2014/main" id="{3D61DA98-B3A7-937E-7795-B1C108FB4D06}"/>
              </a:ext>
            </a:extLst>
          </p:cNvPr>
          <p:cNvSpPr/>
          <p:nvPr/>
        </p:nvSpPr>
        <p:spPr>
          <a:xfrm>
            <a:off x="10040078" y="3082815"/>
            <a:ext cx="1298233" cy="1298233"/>
          </a:xfrm>
          <a:custGeom>
            <a:avLst/>
            <a:gdLst/>
            <a:ahLst/>
            <a:cxnLst/>
            <a:rect l="l" t="t" r="r" b="b"/>
            <a:pathLst>
              <a:path w="1947350" h="1947350">
                <a:moveTo>
                  <a:pt x="0" y="0"/>
                </a:moveTo>
                <a:lnTo>
                  <a:pt x="1947350" y="0"/>
                </a:lnTo>
                <a:lnTo>
                  <a:pt x="1947350" y="1947350"/>
                </a:lnTo>
                <a:lnTo>
                  <a:pt x="0" y="1947350"/>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endParaRPr lang="en-GB">
              <a:latin typeface="Trebuchet MS" panose="020B0603020202020204" pitchFamily="34" charset="0"/>
            </a:endParaRPr>
          </a:p>
        </p:txBody>
      </p:sp>
      <p:grpSp>
        <p:nvGrpSpPr>
          <p:cNvPr id="65" name="Group 48">
            <a:extLst>
              <a:ext uri="{FF2B5EF4-FFF2-40B4-BE49-F238E27FC236}">
                <a16:creationId xmlns:a16="http://schemas.microsoft.com/office/drawing/2014/main" id="{FF6B5234-6525-B504-DA3F-93164FC43162}"/>
              </a:ext>
            </a:extLst>
          </p:cNvPr>
          <p:cNvGrpSpPr/>
          <p:nvPr/>
        </p:nvGrpSpPr>
        <p:grpSpPr>
          <a:xfrm>
            <a:off x="10197271" y="3153095"/>
            <a:ext cx="983847" cy="983847"/>
            <a:chOff x="0" y="0"/>
            <a:chExt cx="812800" cy="812800"/>
          </a:xfrm>
        </p:grpSpPr>
        <p:sp>
          <p:nvSpPr>
            <p:cNvPr id="63" name="Freeform 49">
              <a:extLst>
                <a:ext uri="{FF2B5EF4-FFF2-40B4-BE49-F238E27FC236}">
                  <a16:creationId xmlns:a16="http://schemas.microsoft.com/office/drawing/2014/main" id="{FD0F87A1-7492-6AFB-2822-73A22C280CE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33350" cap="sq">
              <a:solidFill>
                <a:srgbClr val="EF4D84"/>
              </a:solidFill>
              <a:prstDash val="solid"/>
              <a:miter/>
            </a:ln>
          </p:spPr>
          <p:txBody>
            <a:bodyPr/>
            <a:lstStyle/>
            <a:p>
              <a:endParaRPr lang="en-GB">
                <a:latin typeface="Trebuchet MS" panose="020B0603020202020204" pitchFamily="34" charset="0"/>
              </a:endParaRPr>
            </a:p>
          </p:txBody>
        </p:sp>
        <p:sp>
          <p:nvSpPr>
            <p:cNvPr id="64" name="TextBox 50">
              <a:extLst>
                <a:ext uri="{FF2B5EF4-FFF2-40B4-BE49-F238E27FC236}">
                  <a16:creationId xmlns:a16="http://schemas.microsoft.com/office/drawing/2014/main" id="{A087CCD3-1C43-9778-E43A-2298A9E3F58F}"/>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latin typeface="Trebuchet MS" panose="020B0603020202020204" pitchFamily="34" charset="0"/>
              </a:endParaRPr>
            </a:p>
          </p:txBody>
        </p:sp>
      </p:grpSp>
      <p:sp>
        <p:nvSpPr>
          <p:cNvPr id="67" name="Freeform 52">
            <a:extLst>
              <a:ext uri="{FF2B5EF4-FFF2-40B4-BE49-F238E27FC236}">
                <a16:creationId xmlns:a16="http://schemas.microsoft.com/office/drawing/2014/main" id="{3470DDC5-D286-550F-C48D-9285113327C1}"/>
              </a:ext>
            </a:extLst>
          </p:cNvPr>
          <p:cNvSpPr/>
          <p:nvPr/>
        </p:nvSpPr>
        <p:spPr>
          <a:xfrm>
            <a:off x="7378943" y="3312929"/>
            <a:ext cx="578836" cy="578836"/>
          </a:xfrm>
          <a:custGeom>
            <a:avLst/>
            <a:gdLst/>
            <a:ahLst/>
            <a:cxnLst/>
            <a:rect l="l" t="t" r="r" b="b"/>
            <a:pathLst>
              <a:path w="868254" h="868254">
                <a:moveTo>
                  <a:pt x="0" y="0"/>
                </a:moveTo>
                <a:lnTo>
                  <a:pt x="868255" y="0"/>
                </a:lnTo>
                <a:lnTo>
                  <a:pt x="868255" y="868254"/>
                </a:lnTo>
                <a:lnTo>
                  <a:pt x="0" y="86825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latin typeface="Trebuchet MS" panose="020B0603020202020204" pitchFamily="34" charset="0"/>
            </a:endParaRPr>
          </a:p>
        </p:txBody>
      </p:sp>
      <p:sp>
        <p:nvSpPr>
          <p:cNvPr id="69" name="Freeform 53">
            <a:extLst>
              <a:ext uri="{FF2B5EF4-FFF2-40B4-BE49-F238E27FC236}">
                <a16:creationId xmlns:a16="http://schemas.microsoft.com/office/drawing/2014/main" id="{31212543-2CE9-BAD2-6768-38E612921E32}"/>
              </a:ext>
            </a:extLst>
          </p:cNvPr>
          <p:cNvSpPr/>
          <p:nvPr/>
        </p:nvSpPr>
        <p:spPr>
          <a:xfrm>
            <a:off x="4416624" y="3370840"/>
            <a:ext cx="542382" cy="522721"/>
          </a:xfrm>
          <a:custGeom>
            <a:avLst/>
            <a:gdLst/>
            <a:ahLst/>
            <a:cxnLst/>
            <a:rect l="l" t="t" r="r" b="b"/>
            <a:pathLst>
              <a:path w="813573" h="784081">
                <a:moveTo>
                  <a:pt x="0" y="0"/>
                </a:moveTo>
                <a:lnTo>
                  <a:pt x="813573" y="0"/>
                </a:lnTo>
                <a:lnTo>
                  <a:pt x="813573" y="784080"/>
                </a:lnTo>
                <a:lnTo>
                  <a:pt x="0" y="78408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latin typeface="Trebuchet MS" panose="020B0603020202020204" pitchFamily="34" charset="0"/>
            </a:endParaRPr>
          </a:p>
        </p:txBody>
      </p:sp>
      <p:sp>
        <p:nvSpPr>
          <p:cNvPr id="71" name="Freeform 54">
            <a:extLst>
              <a:ext uri="{FF2B5EF4-FFF2-40B4-BE49-F238E27FC236}">
                <a16:creationId xmlns:a16="http://schemas.microsoft.com/office/drawing/2014/main" id="{8D379824-B338-C069-003E-AED559E6B534}"/>
              </a:ext>
            </a:extLst>
          </p:cNvPr>
          <p:cNvSpPr/>
          <p:nvPr/>
        </p:nvSpPr>
        <p:spPr>
          <a:xfrm>
            <a:off x="10441175" y="3393388"/>
            <a:ext cx="479423" cy="477625"/>
          </a:xfrm>
          <a:custGeom>
            <a:avLst/>
            <a:gdLst/>
            <a:ahLst/>
            <a:cxnLst/>
            <a:rect l="l" t="t" r="r" b="b"/>
            <a:pathLst>
              <a:path w="719135" h="716438">
                <a:moveTo>
                  <a:pt x="0" y="0"/>
                </a:moveTo>
                <a:lnTo>
                  <a:pt x="719136" y="0"/>
                </a:lnTo>
                <a:lnTo>
                  <a:pt x="719136" y="716438"/>
                </a:lnTo>
                <a:lnTo>
                  <a:pt x="0" y="71643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latin typeface="Trebuchet MS" panose="020B0603020202020204" pitchFamily="34" charset="0"/>
            </a:endParaRPr>
          </a:p>
        </p:txBody>
      </p:sp>
      <p:sp>
        <p:nvSpPr>
          <p:cNvPr id="73" name="TextBox 55">
            <a:extLst>
              <a:ext uri="{FF2B5EF4-FFF2-40B4-BE49-F238E27FC236}">
                <a16:creationId xmlns:a16="http://schemas.microsoft.com/office/drawing/2014/main" id="{9C06F739-80D9-382D-1864-9AD5D0E691F5}"/>
              </a:ext>
            </a:extLst>
          </p:cNvPr>
          <p:cNvSpPr txBox="1"/>
          <p:nvPr/>
        </p:nvSpPr>
        <p:spPr>
          <a:xfrm>
            <a:off x="203412" y="2808584"/>
            <a:ext cx="3193129" cy="2258311"/>
          </a:xfrm>
          <a:prstGeom prst="rect">
            <a:avLst/>
          </a:prstGeom>
        </p:spPr>
        <p:txBody>
          <a:bodyPr wrap="square" lIns="0" tIns="0" rIns="0" bIns="0" rtlCol="0" anchor="t">
            <a:spAutoFit/>
          </a:bodyPr>
          <a:lstStyle/>
          <a:p>
            <a:pPr algn="ctr">
              <a:lnSpc>
                <a:spcPts val="4480"/>
              </a:lnSpc>
            </a:pPr>
            <a:r>
              <a:rPr lang="en-US" sz="3200" b="1">
                <a:solidFill>
                  <a:srgbClr val="2E3A4D"/>
                </a:solidFill>
                <a:latin typeface="Trebuchet MS"/>
                <a:ea typeface="Helvetica World Bold"/>
                <a:cs typeface="Helvetica World Bold"/>
                <a:sym typeface="Helvetica World Bold"/>
              </a:rPr>
              <a:t>Moving from fragmentation to collaboration  </a:t>
            </a:r>
          </a:p>
        </p:txBody>
      </p:sp>
      <p:sp>
        <p:nvSpPr>
          <p:cNvPr id="75" name="TextBox 60">
            <a:extLst>
              <a:ext uri="{FF2B5EF4-FFF2-40B4-BE49-F238E27FC236}">
                <a16:creationId xmlns:a16="http://schemas.microsoft.com/office/drawing/2014/main" id="{DD8EA0E9-9C59-93CA-AB01-A7CB59049CF2}"/>
              </a:ext>
            </a:extLst>
          </p:cNvPr>
          <p:cNvSpPr txBox="1"/>
          <p:nvPr/>
        </p:nvSpPr>
        <p:spPr>
          <a:xfrm>
            <a:off x="3747933" y="4616047"/>
            <a:ext cx="1870463" cy="1075038"/>
          </a:xfrm>
          <a:prstGeom prst="rect">
            <a:avLst/>
          </a:prstGeom>
        </p:spPr>
        <p:txBody>
          <a:bodyPr wrap="square" lIns="0" tIns="0" rIns="0" bIns="0" rtlCol="0" anchor="t">
            <a:spAutoFit/>
          </a:bodyPr>
          <a:lstStyle/>
          <a:p>
            <a:pPr algn="ctr">
              <a:lnSpc>
                <a:spcPts val="1680"/>
              </a:lnSpc>
            </a:pPr>
            <a:r>
              <a:rPr lang="en-US" sz="1200">
                <a:solidFill>
                  <a:srgbClr val="FFFFFF"/>
                </a:solidFill>
                <a:latin typeface="Trebuchet MS"/>
                <a:sym typeface="Canva Sans"/>
              </a:rPr>
              <a:t>Clinical &amp; Non-clinical working in silos with unclear roles and boundaries often leading to parallel working. </a:t>
            </a:r>
            <a:endParaRPr lang="en-US"/>
          </a:p>
        </p:txBody>
      </p:sp>
      <p:sp>
        <p:nvSpPr>
          <p:cNvPr id="77" name="TextBox 61">
            <a:extLst>
              <a:ext uri="{FF2B5EF4-FFF2-40B4-BE49-F238E27FC236}">
                <a16:creationId xmlns:a16="http://schemas.microsoft.com/office/drawing/2014/main" id="{8D09FB5C-E6FF-2710-778C-2FFDE60F0660}"/>
              </a:ext>
            </a:extLst>
          </p:cNvPr>
          <p:cNvSpPr txBox="1"/>
          <p:nvPr/>
        </p:nvSpPr>
        <p:spPr>
          <a:xfrm>
            <a:off x="3932596" y="4311013"/>
            <a:ext cx="1487211" cy="204736"/>
          </a:xfrm>
          <a:prstGeom prst="rect">
            <a:avLst/>
          </a:prstGeom>
        </p:spPr>
        <p:txBody>
          <a:bodyPr wrap="square" lIns="0" tIns="0" rIns="0" bIns="0" rtlCol="0" anchor="t">
            <a:spAutoFit/>
          </a:bodyPr>
          <a:lstStyle/>
          <a:p>
            <a:pPr algn="ctr">
              <a:lnSpc>
                <a:spcPts val="1680"/>
              </a:lnSpc>
            </a:pPr>
            <a:r>
              <a:rPr lang="en-US" sz="1400" b="1">
                <a:solidFill>
                  <a:srgbClr val="FFFFFF"/>
                </a:solidFill>
                <a:latin typeface="Trebuchet MS"/>
                <a:ea typeface="Helvetica World Bold"/>
                <a:cs typeface="Helvetica World Bold"/>
                <a:sym typeface="Helvetica World Bold"/>
              </a:rPr>
              <a:t>Current reality </a:t>
            </a:r>
            <a:endParaRPr lang="en-US" sz="1400" b="1">
              <a:solidFill>
                <a:srgbClr val="FFFFFF"/>
              </a:solidFill>
              <a:latin typeface="Trebuchet MS" panose="020B0603020202020204" pitchFamily="34" charset="0"/>
              <a:ea typeface="Helvetica World Bold"/>
              <a:cs typeface="Helvetica World Bold"/>
              <a:sym typeface="Helvetica World Bold"/>
            </a:endParaRPr>
          </a:p>
        </p:txBody>
      </p:sp>
      <p:sp>
        <p:nvSpPr>
          <p:cNvPr id="79" name="TextBox 62">
            <a:extLst>
              <a:ext uri="{FF2B5EF4-FFF2-40B4-BE49-F238E27FC236}">
                <a16:creationId xmlns:a16="http://schemas.microsoft.com/office/drawing/2014/main" id="{47500DA5-06F5-A525-71B1-6F1D8EFD7917}"/>
              </a:ext>
            </a:extLst>
          </p:cNvPr>
          <p:cNvSpPr txBox="1"/>
          <p:nvPr/>
        </p:nvSpPr>
        <p:spPr>
          <a:xfrm>
            <a:off x="4432098" y="2360147"/>
            <a:ext cx="496039" cy="204351"/>
          </a:xfrm>
          <a:prstGeom prst="rect">
            <a:avLst/>
          </a:prstGeom>
        </p:spPr>
        <p:txBody>
          <a:bodyPr lIns="0" tIns="0" rIns="0" bIns="0" rtlCol="0" anchor="t">
            <a:spAutoFit/>
          </a:bodyPr>
          <a:lstStyle/>
          <a:p>
            <a:pPr algn="ctr">
              <a:lnSpc>
                <a:spcPts val="1680"/>
              </a:lnSpc>
            </a:pPr>
            <a:r>
              <a:rPr lang="en-US" sz="1400" b="1">
                <a:solidFill>
                  <a:srgbClr val="FFFFFF"/>
                </a:solidFill>
                <a:latin typeface="Trebuchet MS"/>
                <a:ea typeface="Helvetica World Bold"/>
                <a:cs typeface="Helvetica World Bold"/>
                <a:sym typeface="Helvetica World Bold"/>
              </a:rPr>
              <a:t>01</a:t>
            </a:r>
            <a:endParaRPr lang="en-US" sz="1400" b="1">
              <a:solidFill>
                <a:srgbClr val="FFFFFF"/>
              </a:solidFill>
              <a:latin typeface="Trebuchet MS" panose="020B0603020202020204" pitchFamily="34" charset="0"/>
              <a:ea typeface="Helvetica World Bold"/>
              <a:cs typeface="Helvetica World Bold"/>
              <a:sym typeface="Helvetica World Bold"/>
            </a:endParaRPr>
          </a:p>
        </p:txBody>
      </p:sp>
      <p:sp>
        <p:nvSpPr>
          <p:cNvPr id="81" name="TextBox 64">
            <a:extLst>
              <a:ext uri="{FF2B5EF4-FFF2-40B4-BE49-F238E27FC236}">
                <a16:creationId xmlns:a16="http://schemas.microsoft.com/office/drawing/2014/main" id="{44B2A208-DC3F-AB07-EB5A-7197A93C9C4A}"/>
              </a:ext>
            </a:extLst>
          </p:cNvPr>
          <p:cNvSpPr txBox="1"/>
          <p:nvPr/>
        </p:nvSpPr>
        <p:spPr>
          <a:xfrm>
            <a:off x="6914521" y="4279590"/>
            <a:ext cx="1545050" cy="204736"/>
          </a:xfrm>
          <a:prstGeom prst="rect">
            <a:avLst/>
          </a:prstGeom>
        </p:spPr>
        <p:txBody>
          <a:bodyPr wrap="square" lIns="0" tIns="0" rIns="0" bIns="0" rtlCol="0" anchor="t">
            <a:spAutoFit/>
          </a:bodyPr>
          <a:lstStyle/>
          <a:p>
            <a:pPr algn="ctr">
              <a:lnSpc>
                <a:spcPts val="1680"/>
              </a:lnSpc>
            </a:pPr>
            <a:r>
              <a:rPr lang="en-US" sz="1400" b="1">
                <a:solidFill>
                  <a:srgbClr val="FFFFFF"/>
                </a:solidFill>
                <a:latin typeface="Trebuchet MS"/>
                <a:ea typeface="Helvetica World Bold"/>
                <a:cs typeface="Helvetica World Bold"/>
              </a:rPr>
              <a:t>What people need </a:t>
            </a:r>
            <a:endParaRPr lang="en-US" sz="1400" b="1">
              <a:solidFill>
                <a:srgbClr val="FFFFFF"/>
              </a:solidFill>
              <a:latin typeface="Trebuchet MS" panose="020B0603020202020204" pitchFamily="34" charset="0"/>
              <a:ea typeface="Helvetica World Bold"/>
              <a:cs typeface="Helvetica World Bold"/>
            </a:endParaRPr>
          </a:p>
        </p:txBody>
      </p:sp>
      <p:sp>
        <p:nvSpPr>
          <p:cNvPr id="83" name="TextBox 65">
            <a:extLst>
              <a:ext uri="{FF2B5EF4-FFF2-40B4-BE49-F238E27FC236}">
                <a16:creationId xmlns:a16="http://schemas.microsoft.com/office/drawing/2014/main" id="{FEBC0EF9-A721-C28D-D7B5-D37D849E46E1}"/>
              </a:ext>
            </a:extLst>
          </p:cNvPr>
          <p:cNvSpPr txBox="1"/>
          <p:nvPr/>
        </p:nvSpPr>
        <p:spPr>
          <a:xfrm>
            <a:off x="7380919" y="2347955"/>
            <a:ext cx="496039" cy="204351"/>
          </a:xfrm>
          <a:prstGeom prst="rect">
            <a:avLst/>
          </a:prstGeom>
        </p:spPr>
        <p:txBody>
          <a:bodyPr lIns="0" tIns="0" rIns="0" bIns="0" rtlCol="0" anchor="t">
            <a:spAutoFit/>
          </a:bodyPr>
          <a:lstStyle/>
          <a:p>
            <a:pPr algn="ctr">
              <a:lnSpc>
                <a:spcPts val="1680"/>
              </a:lnSpc>
            </a:pPr>
            <a:r>
              <a:rPr lang="en-US" sz="1400" b="1">
                <a:solidFill>
                  <a:srgbClr val="FFFFFF"/>
                </a:solidFill>
                <a:latin typeface="Trebuchet MS"/>
                <a:ea typeface="Helvetica World Bold"/>
                <a:cs typeface="Helvetica World Bold"/>
              </a:rPr>
              <a:t>02</a:t>
            </a:r>
            <a:endParaRPr lang="en-US" sz="1400" b="1">
              <a:solidFill>
                <a:srgbClr val="FFFFFF"/>
              </a:solidFill>
              <a:latin typeface="Trebuchet MS" panose="020B0603020202020204" pitchFamily="34" charset="0"/>
              <a:ea typeface="Helvetica World Bold"/>
              <a:cs typeface="Helvetica World Bold"/>
            </a:endParaRPr>
          </a:p>
        </p:txBody>
      </p:sp>
      <p:sp>
        <p:nvSpPr>
          <p:cNvPr id="85" name="TextBox 66">
            <a:extLst>
              <a:ext uri="{FF2B5EF4-FFF2-40B4-BE49-F238E27FC236}">
                <a16:creationId xmlns:a16="http://schemas.microsoft.com/office/drawing/2014/main" id="{93787F50-CDA8-DE34-8B50-7ECE7D1304B9}"/>
              </a:ext>
            </a:extLst>
          </p:cNvPr>
          <p:cNvSpPr txBox="1"/>
          <p:nvPr/>
        </p:nvSpPr>
        <p:spPr>
          <a:xfrm>
            <a:off x="9682998" y="4617242"/>
            <a:ext cx="2031108" cy="1075038"/>
          </a:xfrm>
          <a:prstGeom prst="rect">
            <a:avLst/>
          </a:prstGeom>
        </p:spPr>
        <p:txBody>
          <a:bodyPr wrap="square" lIns="0" tIns="0" rIns="0" bIns="0" rtlCol="0" anchor="t">
            <a:spAutoFit/>
          </a:bodyPr>
          <a:lstStyle/>
          <a:p>
            <a:pPr algn="ctr">
              <a:lnSpc>
                <a:spcPts val="1680"/>
              </a:lnSpc>
            </a:pPr>
            <a:r>
              <a:rPr lang="en-US" sz="1200">
                <a:solidFill>
                  <a:srgbClr val="FFFFFF"/>
                </a:solidFill>
                <a:latin typeface="Trebuchet MS"/>
                <a:sym typeface="Canva Sans"/>
              </a:rPr>
              <a:t>People get the right support at the right time due to seamless MDT working and shared ownership of patient outcomes. </a:t>
            </a:r>
            <a:endParaRPr lang="en-US"/>
          </a:p>
        </p:txBody>
      </p:sp>
      <p:sp>
        <p:nvSpPr>
          <p:cNvPr id="87" name="TextBox 67">
            <a:extLst>
              <a:ext uri="{FF2B5EF4-FFF2-40B4-BE49-F238E27FC236}">
                <a16:creationId xmlns:a16="http://schemas.microsoft.com/office/drawing/2014/main" id="{C6348593-233B-57BB-5EA6-D17C9BB5FD4B}"/>
              </a:ext>
            </a:extLst>
          </p:cNvPr>
          <p:cNvSpPr txBox="1"/>
          <p:nvPr/>
        </p:nvSpPr>
        <p:spPr>
          <a:xfrm>
            <a:off x="9953937" y="4311013"/>
            <a:ext cx="1403887" cy="204736"/>
          </a:xfrm>
          <a:prstGeom prst="rect">
            <a:avLst/>
          </a:prstGeom>
        </p:spPr>
        <p:txBody>
          <a:bodyPr wrap="square" lIns="0" tIns="0" rIns="0" bIns="0" rtlCol="0" anchor="t">
            <a:spAutoFit/>
          </a:bodyPr>
          <a:lstStyle/>
          <a:p>
            <a:pPr algn="ctr">
              <a:lnSpc>
                <a:spcPts val="1680"/>
              </a:lnSpc>
            </a:pPr>
            <a:r>
              <a:rPr lang="en-US" sz="1400" b="1">
                <a:solidFill>
                  <a:srgbClr val="FFFFFF"/>
                </a:solidFill>
                <a:latin typeface="Trebuchet MS"/>
                <a:ea typeface="Helvetica World Bold"/>
                <a:cs typeface="Helvetica World Bold"/>
                <a:sym typeface="Helvetica World Bold"/>
              </a:rPr>
              <a:t>The opportunity </a:t>
            </a:r>
            <a:endParaRPr lang="en-US" sz="1400" b="1">
              <a:solidFill>
                <a:srgbClr val="FFFFFF"/>
              </a:solidFill>
              <a:latin typeface="Trebuchet MS" panose="020B0603020202020204" pitchFamily="34" charset="0"/>
              <a:ea typeface="Helvetica World Bold"/>
              <a:cs typeface="Helvetica World Bold"/>
            </a:endParaRPr>
          </a:p>
        </p:txBody>
      </p:sp>
      <p:sp>
        <p:nvSpPr>
          <p:cNvPr id="89" name="TextBox 68">
            <a:extLst>
              <a:ext uri="{FF2B5EF4-FFF2-40B4-BE49-F238E27FC236}">
                <a16:creationId xmlns:a16="http://schemas.microsoft.com/office/drawing/2014/main" id="{5C111021-DE21-73D3-D3BA-27F18CC56670}"/>
              </a:ext>
            </a:extLst>
          </p:cNvPr>
          <p:cNvSpPr txBox="1"/>
          <p:nvPr/>
        </p:nvSpPr>
        <p:spPr>
          <a:xfrm>
            <a:off x="10441175" y="2360147"/>
            <a:ext cx="496039" cy="204351"/>
          </a:xfrm>
          <a:prstGeom prst="rect">
            <a:avLst/>
          </a:prstGeom>
        </p:spPr>
        <p:txBody>
          <a:bodyPr lIns="0" tIns="0" rIns="0" bIns="0" rtlCol="0" anchor="t">
            <a:spAutoFit/>
          </a:bodyPr>
          <a:lstStyle/>
          <a:p>
            <a:pPr algn="ctr">
              <a:lnSpc>
                <a:spcPts val="1680"/>
              </a:lnSpc>
            </a:pPr>
            <a:r>
              <a:rPr lang="en-US" sz="1400" b="1">
                <a:solidFill>
                  <a:srgbClr val="FFFFFF"/>
                </a:solidFill>
                <a:latin typeface="Trebuchet MS"/>
                <a:ea typeface="Helvetica World Bold"/>
                <a:cs typeface="Helvetica World Bold"/>
                <a:sym typeface="Helvetica World Bold"/>
              </a:rPr>
              <a:t>03</a:t>
            </a:r>
            <a:endParaRPr lang="en-US" sz="1400" b="1">
              <a:solidFill>
                <a:srgbClr val="FFFFFF"/>
              </a:solidFill>
              <a:latin typeface="Trebuchet MS" panose="020B0603020202020204" pitchFamily="34" charset="0"/>
              <a:ea typeface="Helvetica World Bold"/>
              <a:cs typeface="Helvetica World Bold"/>
              <a:sym typeface="Helvetica World Bold"/>
            </a:endParaRPr>
          </a:p>
        </p:txBody>
      </p:sp>
      <p:sp>
        <p:nvSpPr>
          <p:cNvPr id="91" name="TextBox 60">
            <a:extLst>
              <a:ext uri="{FF2B5EF4-FFF2-40B4-BE49-F238E27FC236}">
                <a16:creationId xmlns:a16="http://schemas.microsoft.com/office/drawing/2014/main" id="{563F7E85-D8F2-5D39-F671-C5515977FE20}"/>
              </a:ext>
            </a:extLst>
          </p:cNvPr>
          <p:cNvSpPr txBox="1"/>
          <p:nvPr/>
        </p:nvSpPr>
        <p:spPr>
          <a:xfrm>
            <a:off x="6768762" y="4614201"/>
            <a:ext cx="1903259" cy="1293046"/>
          </a:xfrm>
          <a:prstGeom prst="rect">
            <a:avLst/>
          </a:prstGeom>
        </p:spPr>
        <p:txBody>
          <a:bodyPr wrap="square" lIns="0" tIns="0" rIns="0" bIns="0" rtlCol="0" anchor="t">
            <a:spAutoFit/>
          </a:bodyPr>
          <a:lstStyle/>
          <a:p>
            <a:pPr algn="ctr">
              <a:lnSpc>
                <a:spcPts val="1680"/>
              </a:lnSpc>
            </a:pPr>
            <a:r>
              <a:rPr lang="en-US" sz="1200" err="1">
                <a:solidFill>
                  <a:srgbClr val="FFFFFF"/>
                </a:solidFill>
                <a:latin typeface="Trebuchet MS"/>
                <a:sym typeface="Canva Sans"/>
              </a:rPr>
              <a:t>Personalised</a:t>
            </a:r>
            <a:r>
              <a:rPr lang="en-US" sz="1200">
                <a:solidFill>
                  <a:srgbClr val="FFFFFF"/>
                </a:solidFill>
                <a:latin typeface="Trebuchet MS"/>
                <a:sym typeface="Canva Sans"/>
              </a:rPr>
              <a:t>, whole-person support focused on what matters to them with support across function, confidence &amp; social connection. </a:t>
            </a:r>
            <a:endParaRPr lang="en-US" sz="1200"/>
          </a:p>
        </p:txBody>
      </p:sp>
      <p:grpSp>
        <p:nvGrpSpPr>
          <p:cNvPr id="95" name="Group 6">
            <a:extLst>
              <a:ext uri="{FF2B5EF4-FFF2-40B4-BE49-F238E27FC236}">
                <a16:creationId xmlns:a16="http://schemas.microsoft.com/office/drawing/2014/main" id="{D567B4E2-18B8-A089-58F3-3B545AA0F587}"/>
              </a:ext>
            </a:extLst>
          </p:cNvPr>
          <p:cNvGrpSpPr/>
          <p:nvPr/>
        </p:nvGrpSpPr>
        <p:grpSpPr>
          <a:xfrm rot="5400000">
            <a:off x="6201855" y="409064"/>
            <a:ext cx="506609" cy="12910320"/>
            <a:chOff x="0" y="-47625"/>
            <a:chExt cx="1732731" cy="2756958"/>
          </a:xfrm>
        </p:grpSpPr>
        <p:sp>
          <p:nvSpPr>
            <p:cNvPr id="93" name="Freeform 7">
              <a:extLst>
                <a:ext uri="{FF2B5EF4-FFF2-40B4-BE49-F238E27FC236}">
                  <a16:creationId xmlns:a16="http://schemas.microsoft.com/office/drawing/2014/main" id="{43ECEB27-41E7-27A4-97A8-349277D76C32}"/>
                </a:ext>
              </a:extLst>
            </p:cNvPr>
            <p:cNvSpPr/>
            <p:nvPr/>
          </p:nvSpPr>
          <p:spPr>
            <a:xfrm>
              <a:off x="0" y="0"/>
              <a:ext cx="1732731" cy="2709333"/>
            </a:xfrm>
            <a:custGeom>
              <a:avLst/>
              <a:gdLst/>
              <a:ahLst/>
              <a:cxnLst/>
              <a:rect l="l" t="t" r="r" b="b"/>
              <a:pathLst>
                <a:path w="1732731" h="2709333">
                  <a:moveTo>
                    <a:pt x="0" y="0"/>
                  </a:moveTo>
                  <a:lnTo>
                    <a:pt x="1732731" y="0"/>
                  </a:lnTo>
                  <a:lnTo>
                    <a:pt x="1732731" y="2709333"/>
                  </a:lnTo>
                  <a:lnTo>
                    <a:pt x="0" y="2709333"/>
                  </a:lnTo>
                  <a:close/>
                </a:path>
              </a:pathLst>
            </a:custGeom>
            <a:solidFill>
              <a:srgbClr val="2E3A4D"/>
            </a:solidFill>
          </p:spPr>
          <p:txBody>
            <a:bodyPr/>
            <a:lstStyle/>
            <a:p>
              <a:endParaRPr lang="en-GB" sz="1200"/>
            </a:p>
          </p:txBody>
        </p:sp>
        <p:sp>
          <p:nvSpPr>
            <p:cNvPr id="94" name="TextBox 8">
              <a:extLst>
                <a:ext uri="{FF2B5EF4-FFF2-40B4-BE49-F238E27FC236}">
                  <a16:creationId xmlns:a16="http://schemas.microsoft.com/office/drawing/2014/main" id="{F25A8E34-AF30-4C3E-2678-BE156CF8B0A1}"/>
                </a:ext>
              </a:extLst>
            </p:cNvPr>
            <p:cNvSpPr txBox="1"/>
            <p:nvPr/>
          </p:nvSpPr>
          <p:spPr>
            <a:xfrm>
              <a:off x="0" y="-47625"/>
              <a:ext cx="1732731" cy="2756958"/>
            </a:xfrm>
            <a:prstGeom prst="rect">
              <a:avLst/>
            </a:prstGeom>
          </p:spPr>
          <p:txBody>
            <a:bodyPr lIns="33867" tIns="33867" rIns="33867" bIns="33867" rtlCol="0" anchor="ctr"/>
            <a:lstStyle/>
            <a:p>
              <a:pPr algn="ctr">
                <a:lnSpc>
                  <a:spcPts val="1773"/>
                </a:lnSpc>
              </a:pPr>
              <a:endParaRPr sz="1200"/>
            </a:p>
          </p:txBody>
        </p:sp>
      </p:grpSp>
    </p:spTree>
    <p:extLst>
      <p:ext uri="{BB962C8B-B14F-4D97-AF65-F5344CB8AC3E}">
        <p14:creationId xmlns:p14="http://schemas.microsoft.com/office/powerpoint/2010/main" val="162327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text on it&#10;&#10;AI-generated content may be incorrect.">
            <a:extLst>
              <a:ext uri="{FF2B5EF4-FFF2-40B4-BE49-F238E27FC236}">
                <a16:creationId xmlns:a16="http://schemas.microsoft.com/office/drawing/2014/main" id="{A81FAF15-0BF4-D581-98CB-FD990A5F5394}"/>
              </a:ext>
            </a:extLst>
          </p:cNvPr>
          <p:cNvPicPr>
            <a:picLocks noChangeAspect="1"/>
          </p:cNvPicPr>
          <p:nvPr/>
        </p:nvPicPr>
        <p:blipFill>
          <a:blip r:embed="rId2"/>
          <a:stretch>
            <a:fillRect/>
          </a:stretch>
        </p:blipFill>
        <p:spPr>
          <a:xfrm>
            <a:off x="2633095" y="100079"/>
            <a:ext cx="2810324" cy="1263316"/>
          </a:xfrm>
          <a:prstGeom prst="rect">
            <a:avLst/>
          </a:prstGeom>
        </p:spPr>
      </p:pic>
      <p:pic>
        <p:nvPicPr>
          <p:cNvPr id="7" name="Picture 6" descr="A logo with circles and lines&#10;&#10;Description automatically generated">
            <a:extLst>
              <a:ext uri="{FF2B5EF4-FFF2-40B4-BE49-F238E27FC236}">
                <a16:creationId xmlns:a16="http://schemas.microsoft.com/office/drawing/2014/main" id="{EFF52D05-45D6-5C7F-46DA-0AF276900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08" y="-42533"/>
            <a:ext cx="2605922" cy="1561994"/>
          </a:xfrm>
          <a:prstGeom prst="rect">
            <a:avLst/>
          </a:prstGeom>
        </p:spPr>
      </p:pic>
      <p:pic>
        <p:nvPicPr>
          <p:cNvPr id="8" name="Picture 7" descr="A diagram of a therapy&#10;&#10;AI-generated content may be incorrect.">
            <a:extLst>
              <a:ext uri="{FF2B5EF4-FFF2-40B4-BE49-F238E27FC236}">
                <a16:creationId xmlns:a16="http://schemas.microsoft.com/office/drawing/2014/main" id="{320DD6A3-5D12-52F3-96DB-0EE7544D70CB}"/>
              </a:ext>
            </a:extLst>
          </p:cNvPr>
          <p:cNvPicPr>
            <a:picLocks noChangeAspect="1"/>
          </p:cNvPicPr>
          <p:nvPr/>
        </p:nvPicPr>
        <p:blipFill>
          <a:blip r:embed="rId4"/>
          <a:stretch>
            <a:fillRect/>
          </a:stretch>
        </p:blipFill>
        <p:spPr>
          <a:xfrm>
            <a:off x="979546" y="1529293"/>
            <a:ext cx="9903648" cy="4890675"/>
          </a:xfrm>
          <a:prstGeom prst="rect">
            <a:avLst/>
          </a:prstGeom>
          <a:solidFill>
            <a:srgbClr val="FFFFFF">
              <a:shade val="85000"/>
            </a:srgbClr>
          </a:solidFill>
          <a:ln w="88900" cap="sq">
            <a:solidFill>
              <a:srgbClr val="73C6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105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165357">
            <a:off x="-526713" y="1852683"/>
            <a:ext cx="4063744" cy="4063744"/>
          </a:xfrm>
          <a:custGeom>
            <a:avLst/>
            <a:gdLst/>
            <a:ahLst/>
            <a:cxnLst/>
            <a:rect l="l" t="t" r="r" b="b"/>
            <a:pathLst>
              <a:path w="6095616" h="6095616">
                <a:moveTo>
                  <a:pt x="0" y="0"/>
                </a:moveTo>
                <a:lnTo>
                  <a:pt x="6095615" y="0"/>
                </a:lnTo>
                <a:lnTo>
                  <a:pt x="6095615" y="6095616"/>
                </a:lnTo>
                <a:lnTo>
                  <a:pt x="0" y="60956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sz="1200"/>
          </a:p>
        </p:txBody>
      </p:sp>
      <p:grpSp>
        <p:nvGrpSpPr>
          <p:cNvPr id="10" name="Group 10"/>
          <p:cNvGrpSpPr/>
          <p:nvPr/>
        </p:nvGrpSpPr>
        <p:grpSpPr>
          <a:xfrm>
            <a:off x="3603688" y="1370646"/>
            <a:ext cx="1188649" cy="118864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4D84"/>
            </a:solidFill>
            <a:ln cap="sq">
              <a:noFill/>
              <a:prstDash val="solid"/>
              <a:miter/>
            </a:ln>
          </p:spPr>
          <p:txBody>
            <a:bodyPr/>
            <a:lstStyle/>
            <a:p>
              <a:endParaRPr lang="en-GB" sz="1200"/>
            </a:p>
          </p:txBody>
        </p:sp>
        <p:sp>
          <p:nvSpPr>
            <p:cNvPr id="12" name="TextBox 12"/>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1200"/>
            </a:p>
          </p:txBody>
        </p:sp>
      </p:grpSp>
      <p:grpSp>
        <p:nvGrpSpPr>
          <p:cNvPr id="13" name="Group 13"/>
          <p:cNvGrpSpPr/>
          <p:nvPr/>
        </p:nvGrpSpPr>
        <p:grpSpPr>
          <a:xfrm>
            <a:off x="3589911" y="2743464"/>
            <a:ext cx="1188090" cy="119418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381"/>
            </a:solidFill>
            <a:ln cap="sq">
              <a:noFill/>
              <a:prstDash val="solid"/>
              <a:miter/>
            </a:ln>
          </p:spPr>
          <p:txBody>
            <a:bodyPr/>
            <a:lstStyle/>
            <a:p>
              <a:endParaRPr lang="en-GB" sz="1200"/>
            </a:p>
          </p:txBody>
        </p:sp>
        <p:sp>
          <p:nvSpPr>
            <p:cNvPr id="15" name="TextBox 15"/>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a:off x="3623070" y="4116282"/>
            <a:ext cx="1183727" cy="118372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3A4D"/>
            </a:solidFill>
            <a:ln cap="sq">
              <a:noFill/>
              <a:prstDash val="solid"/>
              <a:miter/>
            </a:ln>
          </p:spPr>
          <p:txBody>
            <a:bodyPr/>
            <a:lstStyle/>
            <a:p>
              <a:endParaRPr lang="en-GB" sz="1200"/>
            </a:p>
          </p:txBody>
        </p:sp>
        <p:sp>
          <p:nvSpPr>
            <p:cNvPr id="18" name="TextBox 18"/>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a:off x="3534548" y="5489100"/>
            <a:ext cx="1190450" cy="118435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D5E3"/>
            </a:solidFill>
            <a:ln cap="sq">
              <a:noFill/>
              <a:prstDash val="solid"/>
              <a:miter/>
            </a:ln>
          </p:spPr>
          <p:txBody>
            <a:bodyPr/>
            <a:lstStyle/>
            <a:p>
              <a:endParaRPr lang="en-GB" sz="1200"/>
            </a:p>
          </p:txBody>
        </p:sp>
        <p:sp>
          <p:nvSpPr>
            <p:cNvPr id="21" name="TextBox 21"/>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1200"/>
            </a:p>
          </p:txBody>
        </p:sp>
      </p:grpSp>
      <p:sp>
        <p:nvSpPr>
          <p:cNvPr id="23" name="TextBox 23"/>
          <p:cNvSpPr txBox="1"/>
          <p:nvPr/>
        </p:nvSpPr>
        <p:spPr>
          <a:xfrm>
            <a:off x="375200" y="3169809"/>
            <a:ext cx="2261223" cy="1384995"/>
          </a:xfrm>
          <a:prstGeom prst="rect">
            <a:avLst/>
          </a:prstGeom>
        </p:spPr>
        <p:txBody>
          <a:bodyPr wrap="square" lIns="0" tIns="0" rIns="0" bIns="0" rtlCol="0" anchor="t">
            <a:spAutoFit/>
          </a:bodyPr>
          <a:lstStyle/>
          <a:p>
            <a:pPr algn="ctr">
              <a:lnSpc>
                <a:spcPts val="3600"/>
              </a:lnSpc>
            </a:pPr>
            <a:r>
              <a:rPr lang="en-US" sz="3000" b="1">
                <a:solidFill>
                  <a:srgbClr val="2E3A4D"/>
                </a:solidFill>
                <a:latin typeface="Trebuchet MS 1"/>
                <a:ea typeface="Helvetica World Bold"/>
                <a:cs typeface="Helvetica World Bold"/>
                <a:sym typeface="Helvetica World Bold"/>
              </a:rPr>
              <a:t>Our guidance for SPLWs and OTs includes</a:t>
            </a:r>
            <a:endParaRPr lang="en-US" sz="3000" b="1">
              <a:solidFill>
                <a:srgbClr val="2E3A4D"/>
              </a:solidFill>
              <a:latin typeface="Trebuchet MS 1"/>
              <a:ea typeface="Helvetica World Bold"/>
              <a:cs typeface="Helvetica World Bold"/>
            </a:endParaRPr>
          </a:p>
        </p:txBody>
      </p:sp>
      <p:sp>
        <p:nvSpPr>
          <p:cNvPr id="25" name="TextBox 25"/>
          <p:cNvSpPr txBox="1"/>
          <p:nvPr/>
        </p:nvSpPr>
        <p:spPr>
          <a:xfrm>
            <a:off x="5057653" y="1496032"/>
            <a:ext cx="6327507" cy="512961"/>
          </a:xfrm>
          <a:prstGeom prst="rect">
            <a:avLst/>
          </a:prstGeom>
        </p:spPr>
        <p:txBody>
          <a:bodyPr wrap="square" lIns="0" tIns="0" rIns="0" bIns="0" rtlCol="0" anchor="t">
            <a:spAutoFit/>
          </a:bodyPr>
          <a:lstStyle/>
          <a:p>
            <a:pPr>
              <a:lnSpc>
                <a:spcPts val="1960"/>
              </a:lnSpc>
            </a:pPr>
            <a:r>
              <a:rPr lang="en-US" b="1">
                <a:solidFill>
                  <a:srgbClr val="2E3A4D"/>
                </a:solidFill>
                <a:latin typeface="Trebuchet MS"/>
              </a:rPr>
              <a:t>Shared values &amp; principles whilst encouraging role clarity, boundaries and identifying areas of overlap. </a:t>
            </a:r>
          </a:p>
        </p:txBody>
      </p:sp>
      <p:sp>
        <p:nvSpPr>
          <p:cNvPr id="42" name="TextBox 25">
            <a:extLst>
              <a:ext uri="{FF2B5EF4-FFF2-40B4-BE49-F238E27FC236}">
                <a16:creationId xmlns:a16="http://schemas.microsoft.com/office/drawing/2014/main" id="{C07D6E6F-6256-5D42-A628-19E6715CFA2A}"/>
              </a:ext>
            </a:extLst>
          </p:cNvPr>
          <p:cNvSpPr txBox="1"/>
          <p:nvPr/>
        </p:nvSpPr>
        <p:spPr>
          <a:xfrm>
            <a:off x="5064027" y="3070846"/>
            <a:ext cx="6325458" cy="512961"/>
          </a:xfrm>
          <a:prstGeom prst="rect">
            <a:avLst/>
          </a:prstGeom>
        </p:spPr>
        <p:txBody>
          <a:bodyPr wrap="square" lIns="0" tIns="0" rIns="0" bIns="0" rtlCol="0" anchor="t">
            <a:spAutoFit/>
          </a:bodyPr>
          <a:lstStyle/>
          <a:p>
            <a:pPr>
              <a:lnSpc>
                <a:spcPts val="1960"/>
              </a:lnSpc>
            </a:pPr>
            <a:r>
              <a:rPr lang="en-US" b="1">
                <a:solidFill>
                  <a:srgbClr val="2E3A4D"/>
                </a:solidFill>
                <a:latin typeface="Trebuchet MS"/>
                <a:ea typeface="Helvetica World Bold"/>
                <a:cs typeface="Helvetica World Bold"/>
              </a:rPr>
              <a:t>Tips for establishing referral pathways and how SPLWs &amp; OTs strengthen multidisciplinary team working  </a:t>
            </a:r>
          </a:p>
        </p:txBody>
      </p:sp>
      <p:grpSp>
        <p:nvGrpSpPr>
          <p:cNvPr id="44" name="Group 24">
            <a:extLst>
              <a:ext uri="{FF2B5EF4-FFF2-40B4-BE49-F238E27FC236}">
                <a16:creationId xmlns:a16="http://schemas.microsoft.com/office/drawing/2014/main" id="{F6FD721B-7E7A-AB27-365A-FAF07D9A565E}"/>
              </a:ext>
            </a:extLst>
          </p:cNvPr>
          <p:cNvGrpSpPr/>
          <p:nvPr/>
        </p:nvGrpSpPr>
        <p:grpSpPr>
          <a:xfrm>
            <a:off x="5059190" y="4371502"/>
            <a:ext cx="6573409" cy="730687"/>
            <a:chOff x="-904722" y="-487891"/>
            <a:chExt cx="13146819" cy="1461374"/>
          </a:xfrm>
        </p:grpSpPr>
        <p:sp>
          <p:nvSpPr>
            <p:cNvPr id="45" name="TextBox 25">
              <a:extLst>
                <a:ext uri="{FF2B5EF4-FFF2-40B4-BE49-F238E27FC236}">
                  <a16:creationId xmlns:a16="http://schemas.microsoft.com/office/drawing/2014/main" id="{55F37816-1F81-FB47-DF41-D289DADE1074}"/>
                </a:ext>
              </a:extLst>
            </p:cNvPr>
            <p:cNvSpPr txBox="1"/>
            <p:nvPr/>
          </p:nvSpPr>
          <p:spPr>
            <a:xfrm>
              <a:off x="-904722" y="-487891"/>
              <a:ext cx="13146819" cy="1025922"/>
            </a:xfrm>
            <a:prstGeom prst="rect">
              <a:avLst/>
            </a:prstGeom>
          </p:spPr>
          <p:txBody>
            <a:bodyPr wrap="square" lIns="0" tIns="0" rIns="0" bIns="0" rtlCol="0" anchor="t">
              <a:spAutoFit/>
            </a:bodyPr>
            <a:lstStyle/>
            <a:p>
              <a:pPr>
                <a:lnSpc>
                  <a:spcPts val="1960"/>
                </a:lnSpc>
              </a:pPr>
              <a:r>
                <a:rPr lang="en-US" b="1">
                  <a:solidFill>
                    <a:srgbClr val="2E3A4D"/>
                  </a:solidFill>
                  <a:latin typeface="Trebuchet MS"/>
                  <a:ea typeface="Helvetica World Bold"/>
                  <a:cs typeface="Helvetica World Bold"/>
                  <a:sym typeface="Helvetica World Bold"/>
                </a:rPr>
                <a:t>Guidance on risk management, supervision and governance considerations to ensure safe &amp; effective practice. </a:t>
              </a:r>
              <a:endParaRPr lang="en-US" b="1">
                <a:solidFill>
                  <a:srgbClr val="2E3A4D"/>
                </a:solidFill>
                <a:latin typeface="Trebuchet MS" panose="020B0603020202020204" pitchFamily="34" charset="0"/>
                <a:ea typeface="Helvetica World Bold"/>
                <a:cs typeface="Helvetica World Bold"/>
              </a:endParaRPr>
            </a:p>
          </p:txBody>
        </p:sp>
        <p:sp>
          <p:nvSpPr>
            <p:cNvPr id="46" name="TextBox 26">
              <a:extLst>
                <a:ext uri="{FF2B5EF4-FFF2-40B4-BE49-F238E27FC236}">
                  <a16:creationId xmlns:a16="http://schemas.microsoft.com/office/drawing/2014/main" id="{3F70DF55-111B-C603-9F19-95643771275E}"/>
                </a:ext>
              </a:extLst>
            </p:cNvPr>
            <p:cNvSpPr txBox="1"/>
            <p:nvPr/>
          </p:nvSpPr>
          <p:spPr>
            <a:xfrm>
              <a:off x="0" y="565167"/>
              <a:ext cx="8465967" cy="408316"/>
            </a:xfrm>
            <a:prstGeom prst="rect">
              <a:avLst/>
            </a:prstGeom>
          </p:spPr>
          <p:txBody>
            <a:bodyPr wrap="square" lIns="0" tIns="0" rIns="0" bIns="0" rtlCol="0" anchor="t">
              <a:spAutoFit/>
            </a:bodyPr>
            <a:lstStyle/>
            <a:p>
              <a:pPr>
                <a:lnSpc>
                  <a:spcPts val="1680"/>
                </a:lnSpc>
              </a:pPr>
              <a:endParaRPr lang="en-US" sz="1200">
                <a:solidFill>
                  <a:srgbClr val="8CD5E3"/>
                </a:solidFill>
                <a:latin typeface="Canva Sans"/>
                <a:ea typeface="Canva Sans"/>
                <a:cs typeface="Canva Sans"/>
                <a:sym typeface="Canva Sans"/>
              </a:endParaRPr>
            </a:p>
          </p:txBody>
        </p:sp>
      </p:grpSp>
      <p:grpSp>
        <p:nvGrpSpPr>
          <p:cNvPr id="47" name="Group 24">
            <a:extLst>
              <a:ext uri="{FF2B5EF4-FFF2-40B4-BE49-F238E27FC236}">
                <a16:creationId xmlns:a16="http://schemas.microsoft.com/office/drawing/2014/main" id="{526BCEE2-6653-E860-8F6D-F7B38B934F69}"/>
              </a:ext>
            </a:extLst>
          </p:cNvPr>
          <p:cNvGrpSpPr/>
          <p:nvPr/>
        </p:nvGrpSpPr>
        <p:grpSpPr>
          <a:xfrm>
            <a:off x="5055548" y="5910224"/>
            <a:ext cx="6599720" cy="635598"/>
            <a:chOff x="0" y="-297713"/>
            <a:chExt cx="8465967" cy="1271196"/>
          </a:xfrm>
        </p:grpSpPr>
        <p:sp>
          <p:nvSpPr>
            <p:cNvPr id="48" name="TextBox 25">
              <a:extLst>
                <a:ext uri="{FF2B5EF4-FFF2-40B4-BE49-F238E27FC236}">
                  <a16:creationId xmlns:a16="http://schemas.microsoft.com/office/drawing/2014/main" id="{36802A05-F09E-2541-64CF-697DD6F94F77}"/>
                </a:ext>
              </a:extLst>
            </p:cNvPr>
            <p:cNvSpPr txBox="1"/>
            <p:nvPr/>
          </p:nvSpPr>
          <p:spPr>
            <a:xfrm>
              <a:off x="0" y="-297713"/>
              <a:ext cx="6988388" cy="1025922"/>
            </a:xfrm>
            <a:prstGeom prst="rect">
              <a:avLst/>
            </a:prstGeom>
          </p:spPr>
          <p:txBody>
            <a:bodyPr wrap="square" lIns="0" tIns="0" rIns="0" bIns="0" rtlCol="0" anchor="t">
              <a:spAutoFit/>
            </a:bodyPr>
            <a:lstStyle/>
            <a:p>
              <a:pPr>
                <a:lnSpc>
                  <a:spcPts val="1960"/>
                </a:lnSpc>
              </a:pPr>
              <a:r>
                <a:rPr lang="en-US" b="1">
                  <a:solidFill>
                    <a:srgbClr val="2E3A4D"/>
                  </a:solidFill>
                  <a:latin typeface="Trebuchet MS"/>
                  <a:ea typeface="Helvetica World Bold"/>
                  <a:cs typeface="Helvetica World Bold"/>
                  <a:sym typeface="Helvetica World Bold"/>
                </a:rPr>
                <a:t>Case studies and examples of where collaboration is working well</a:t>
              </a:r>
            </a:p>
          </p:txBody>
        </p:sp>
        <p:sp>
          <p:nvSpPr>
            <p:cNvPr id="49" name="TextBox 26">
              <a:extLst>
                <a:ext uri="{FF2B5EF4-FFF2-40B4-BE49-F238E27FC236}">
                  <a16:creationId xmlns:a16="http://schemas.microsoft.com/office/drawing/2014/main" id="{2A02BF02-C09C-704D-3459-0787F15662A6}"/>
                </a:ext>
              </a:extLst>
            </p:cNvPr>
            <p:cNvSpPr txBox="1"/>
            <p:nvPr/>
          </p:nvSpPr>
          <p:spPr>
            <a:xfrm>
              <a:off x="0" y="565167"/>
              <a:ext cx="8465967" cy="408316"/>
            </a:xfrm>
            <a:prstGeom prst="rect">
              <a:avLst/>
            </a:prstGeom>
          </p:spPr>
          <p:txBody>
            <a:bodyPr wrap="square" lIns="0" tIns="0" rIns="0" bIns="0" rtlCol="0" anchor="t">
              <a:spAutoFit/>
            </a:bodyPr>
            <a:lstStyle/>
            <a:p>
              <a:pPr>
                <a:lnSpc>
                  <a:spcPts val="1680"/>
                </a:lnSpc>
              </a:pPr>
              <a:endParaRPr lang="en-US" sz="1200">
                <a:solidFill>
                  <a:srgbClr val="8CD5E3"/>
                </a:solidFill>
                <a:latin typeface="Canva Sans"/>
                <a:ea typeface="Canva Sans"/>
                <a:cs typeface="Canva Sans"/>
                <a:sym typeface="Canva Sans"/>
              </a:endParaRPr>
            </a:p>
          </p:txBody>
        </p:sp>
      </p:grpSp>
      <p:pic>
        <p:nvPicPr>
          <p:cNvPr id="28" name="Picture 27" descr="A logo with text on it&#10;&#10;AI-generated content may be incorrect.">
            <a:extLst>
              <a:ext uri="{FF2B5EF4-FFF2-40B4-BE49-F238E27FC236}">
                <a16:creationId xmlns:a16="http://schemas.microsoft.com/office/drawing/2014/main" id="{5DF06339-EEAC-8ADA-3FA6-D5F6F60FA396}"/>
              </a:ext>
            </a:extLst>
          </p:cNvPr>
          <p:cNvPicPr>
            <a:picLocks noChangeAspect="1"/>
          </p:cNvPicPr>
          <p:nvPr/>
        </p:nvPicPr>
        <p:blipFill>
          <a:blip r:embed="rId4"/>
          <a:stretch>
            <a:fillRect/>
          </a:stretch>
        </p:blipFill>
        <p:spPr>
          <a:xfrm>
            <a:off x="2633095" y="100079"/>
            <a:ext cx="2810324" cy="1263316"/>
          </a:xfrm>
          <a:prstGeom prst="rect">
            <a:avLst/>
          </a:prstGeom>
        </p:spPr>
      </p:pic>
      <p:pic>
        <p:nvPicPr>
          <p:cNvPr id="31" name="Picture 30" descr="A logo with circles and lines&#10;&#10;Description automatically generated">
            <a:extLst>
              <a:ext uri="{FF2B5EF4-FFF2-40B4-BE49-F238E27FC236}">
                <a16:creationId xmlns:a16="http://schemas.microsoft.com/office/drawing/2014/main" id="{0BDAE1C3-2BCF-15B3-3FB7-28441A2BEF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608" y="-42533"/>
            <a:ext cx="2605922" cy="1561994"/>
          </a:xfrm>
          <a:prstGeom prst="rect">
            <a:avLst/>
          </a:prstGeom>
        </p:spPr>
      </p:pic>
      <p:pic>
        <p:nvPicPr>
          <p:cNvPr id="32" name="Graphic 31" descr="Cheers with solid fill">
            <a:extLst>
              <a:ext uri="{FF2B5EF4-FFF2-40B4-BE49-F238E27FC236}">
                <a16:creationId xmlns:a16="http://schemas.microsoft.com/office/drawing/2014/main" id="{576438CE-F6E1-192A-F839-99A425B29F8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721705" y="1520371"/>
            <a:ext cx="914400" cy="914400"/>
          </a:xfrm>
          <a:prstGeom prst="rect">
            <a:avLst/>
          </a:prstGeom>
        </p:spPr>
      </p:pic>
      <p:pic>
        <p:nvPicPr>
          <p:cNvPr id="33" name="Graphic 32" descr="Books with solid fill">
            <a:extLst>
              <a:ext uri="{FF2B5EF4-FFF2-40B4-BE49-F238E27FC236}">
                <a16:creationId xmlns:a16="http://schemas.microsoft.com/office/drawing/2014/main" id="{00788BB5-2F89-0657-FFD1-8F5ABD16E40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677104" y="5624437"/>
            <a:ext cx="914400" cy="914400"/>
          </a:xfrm>
          <a:prstGeom prst="rect">
            <a:avLst/>
          </a:prstGeom>
        </p:spPr>
      </p:pic>
      <p:pic>
        <p:nvPicPr>
          <p:cNvPr id="34" name="Graphic 33" descr="Route (Two Pins With A Path) with solid fill">
            <a:extLst>
              <a:ext uri="{FF2B5EF4-FFF2-40B4-BE49-F238E27FC236}">
                <a16:creationId xmlns:a16="http://schemas.microsoft.com/office/drawing/2014/main" id="{DDDB8CE5-22B4-5FE3-51DC-B9E2F53C33D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674836" y="2870502"/>
            <a:ext cx="914400" cy="914400"/>
          </a:xfrm>
          <a:prstGeom prst="rect">
            <a:avLst/>
          </a:prstGeom>
        </p:spPr>
      </p:pic>
      <p:pic>
        <p:nvPicPr>
          <p:cNvPr id="35" name="Graphic 34" descr="Shield Tick with solid fill">
            <a:extLst>
              <a:ext uri="{FF2B5EF4-FFF2-40B4-BE49-F238E27FC236}">
                <a16:creationId xmlns:a16="http://schemas.microsoft.com/office/drawing/2014/main" id="{30D5AECF-C53E-E53A-41B8-46B0E575122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757990" y="4247848"/>
            <a:ext cx="914400" cy="914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2" name="Title 1">
            <a:extLst>
              <a:ext uri="{FF2B5EF4-FFF2-40B4-BE49-F238E27FC236}">
                <a16:creationId xmlns:a16="http://schemas.microsoft.com/office/drawing/2014/main" id="{A80FB062-9BD5-0AFE-FF50-4EE39100F8C5}"/>
              </a:ext>
            </a:extLst>
          </p:cNvPr>
          <p:cNvSpPr>
            <a:spLocks noGrp="1"/>
          </p:cNvSpPr>
          <p:nvPr>
            <p:ph type="ctrTitle"/>
          </p:nvPr>
        </p:nvSpPr>
        <p:spPr>
          <a:xfrm>
            <a:off x="3502731" y="1542402"/>
            <a:ext cx="5186842" cy="2387918"/>
          </a:xfrm>
        </p:spPr>
        <p:txBody>
          <a:bodyPr anchor="b">
            <a:normAutofit/>
          </a:bodyPr>
          <a:lstStyle/>
          <a:p>
            <a:r>
              <a:rPr lang="en-GB" sz="4000" dirty="0">
                <a:solidFill>
                  <a:schemeClr val="tx2"/>
                </a:solidFill>
              </a:rPr>
              <a:t>Occupational Therapist and Social prescribing Link Worker Joint work case studies </a:t>
            </a:r>
          </a:p>
        </p:txBody>
      </p:sp>
      <p:sp>
        <p:nvSpPr>
          <p:cNvPr id="3" name="Subtitle 2">
            <a:extLst>
              <a:ext uri="{FF2B5EF4-FFF2-40B4-BE49-F238E27FC236}">
                <a16:creationId xmlns:a16="http://schemas.microsoft.com/office/drawing/2014/main" id="{60BD1074-FE7E-DEDE-5561-5F29D85D6924}"/>
              </a:ext>
            </a:extLst>
          </p:cNvPr>
          <p:cNvSpPr>
            <a:spLocks noGrp="1"/>
          </p:cNvSpPr>
          <p:nvPr>
            <p:ph type="subTitle" idx="1"/>
          </p:nvPr>
        </p:nvSpPr>
        <p:spPr>
          <a:xfrm>
            <a:off x="3309902" y="4050413"/>
            <a:ext cx="5828901" cy="1661458"/>
          </a:xfrm>
        </p:spPr>
        <p:txBody>
          <a:bodyPr>
            <a:normAutofit/>
          </a:bodyPr>
          <a:lstStyle/>
          <a:p>
            <a:r>
              <a:rPr lang="en-GB" dirty="0">
                <a:solidFill>
                  <a:schemeClr val="tx2"/>
                </a:solidFill>
              </a:rPr>
              <a:t>By Claire Shanahan, Highly Specialist OT in Older people’s mental health and dementia/memory services</a:t>
            </a: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0" name="Picture 6" descr="CareCoach - Care Coach Times">
            <a:extLst>
              <a:ext uri="{FF2B5EF4-FFF2-40B4-BE49-F238E27FC236}">
                <a16:creationId xmlns:a16="http://schemas.microsoft.com/office/drawing/2014/main" id="{71688542-B28E-5433-5F87-BA0282B8C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1566" y="-168802"/>
            <a:ext cx="3840129" cy="1591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8119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RSPH Colours">
      <a:dk1>
        <a:sysClr val="windowText" lastClr="000000"/>
      </a:dk1>
      <a:lt1>
        <a:sysClr val="window" lastClr="FFFFFF"/>
      </a:lt1>
      <a:dk2>
        <a:srgbClr val="007666"/>
      </a:dk2>
      <a:lt2>
        <a:srgbClr val="C9DED3"/>
      </a:lt2>
      <a:accent1>
        <a:srgbClr val="479896"/>
      </a:accent1>
      <a:accent2>
        <a:srgbClr val="71B8AF"/>
      </a:accent2>
      <a:accent3>
        <a:srgbClr val="3E90C5"/>
      </a:accent3>
      <a:accent4>
        <a:srgbClr val="78A9D1"/>
      </a:accent4>
      <a:accent5>
        <a:srgbClr val="C5D5DF"/>
      </a:accent5>
      <a:accent6>
        <a:srgbClr val="4CC8ED"/>
      </a:accent6>
      <a:hlink>
        <a:srgbClr val="0073A2"/>
      </a:hlink>
      <a:folHlink>
        <a:srgbClr val="96607D"/>
      </a:folHlink>
    </a:clrScheme>
    <a:fontScheme name="Custom 1">
      <a:majorFont>
        <a:latin typeface="Arial Nova Cond bold"/>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Custom 77">
      <a:dk1>
        <a:sysClr val="windowText" lastClr="000000"/>
      </a:dk1>
      <a:lt1>
        <a:sysClr val="window" lastClr="FFFFFF"/>
      </a:lt1>
      <a:dk2>
        <a:srgbClr val="44546A"/>
      </a:dk2>
      <a:lt2>
        <a:srgbClr val="E7E6E6"/>
      </a:lt2>
      <a:accent1>
        <a:srgbClr val="FFB09D"/>
      </a:accent1>
      <a:accent2>
        <a:srgbClr val="FFD7C7"/>
      </a:accent2>
      <a:accent3>
        <a:srgbClr val="FFE9E0"/>
      </a:accent3>
      <a:accent4>
        <a:srgbClr val="55736D"/>
      </a:accent4>
      <a:accent5>
        <a:srgbClr val="88A88E"/>
      </a:accent5>
      <a:accent6>
        <a:srgbClr val="E6FFFB"/>
      </a:accent6>
      <a:hlink>
        <a:srgbClr val="0563C1"/>
      </a:hlink>
      <a:folHlink>
        <a:srgbClr val="954F72"/>
      </a:folHlink>
    </a:clrScheme>
    <a:fontScheme name="Custom 116">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9037_TF66722518_Win32" id="{8E0D3186-379A-4167-A721-EFAF4FD4F9A8}" vid="{9F09F86B-45C3-4C60-8D63-B9139CB4CCB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1E39600B21014991592B10C4BE6E14" ma:contentTypeVersion="25" ma:contentTypeDescription="Create a new document." ma:contentTypeScope="" ma:versionID="81a85617b62ada1b8e9784d065654cbc">
  <xsd:schema xmlns:xsd="http://www.w3.org/2001/XMLSchema" xmlns:xs="http://www.w3.org/2001/XMLSchema" xmlns:p="http://schemas.microsoft.com/office/2006/metadata/properties" xmlns:ns2="1364a245-e493-41ed-bb8d-07b284efa9d7" xmlns:ns3="369a6785-7c20-4394-a076-f65286349692" targetNamespace="http://schemas.microsoft.com/office/2006/metadata/properties" ma:root="true" ma:fieldsID="ade5e1e528c1e98e3855148c50d8add4" ns2:_="" ns3:_="">
    <xsd:import namespace="1364a245-e493-41ed-bb8d-07b284efa9d7"/>
    <xsd:import namespace="369a6785-7c20-4394-a076-f652863496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Session_x0028__x002f_5_x0029_" minOccurs="0"/>
                <xsd:element ref="ns2:Session" minOccurs="0"/>
                <xsd:element ref="ns2:MediaServiceSearchProperties" minOccurs="0"/>
                <xsd:element ref="ns2:Notes" minOccurs="0"/>
                <xsd:element ref="ns2:ApplicationNo_x002e_" minOccurs="0"/>
                <xsd:element ref="ns2:MediaServiceBillingMetadata" minOccurs="0"/>
                <xsd:element ref="ns2:datetim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64a245-e493-41ed-bb8d-07b284efa9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3e4efc2-323b-47dd-8bdf-129af66e90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Session_x0028__x002f_5_x0029_" ma:index="24" nillable="true" ma:displayName="Session (/5)" ma:format="Dropdown" ma:internalName="Session_x0028__x002f_5_x0029_">
      <xsd:simpleType>
        <xsd:restriction base="dms:Text">
          <xsd:maxLength value="255"/>
        </xsd:restriction>
      </xsd:simpleType>
    </xsd:element>
    <xsd:element name="Session" ma:index="25" nillable="true" ma:displayName="Session" ma:format="Dropdown" ma:internalName="Session">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Notes" ma:index="27" nillable="true" ma:displayName="Notes" ma:description="Reason useful cross-sector" ma:format="Dropdown" ma:internalName="Notes">
      <xsd:simpleType>
        <xsd:restriction base="dms:Note">
          <xsd:maxLength value="255"/>
        </xsd:restriction>
      </xsd:simpleType>
    </xsd:element>
    <xsd:element name="ApplicationNo_x002e_" ma:index="28" nillable="true" ma:displayName="Application No." ma:format="Dropdown" ma:internalName="ApplicationNo_x002e_" ma:percentage="FALSE">
      <xsd:simpleType>
        <xsd:restriction base="dms:Number"/>
      </xsd:simpleType>
    </xsd:element>
    <xsd:element name="MediaServiceBillingMetadata" ma:index="29" nillable="true" ma:displayName="MediaServiceBillingMetadata" ma:hidden="true" ma:internalName="MediaServiceBillingMetadata" ma:readOnly="true">
      <xsd:simpleType>
        <xsd:restriction base="dms:Note"/>
      </xsd:simpleType>
    </xsd:element>
    <xsd:element name="datetimr" ma:index="30" nillable="true" ma:displayName="datetimr" ma:format="DateOnly" ma:internalName="datetimr">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69a6785-7c20-4394-a076-f6528634969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afd2c15-7117-4a99-a4ad-7db48f8eacbd}" ma:internalName="TaxCatchAll" ma:showField="CatchAllData" ma:web="369a6785-7c20-4394-a076-f652863496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otes xmlns="1364a245-e493-41ed-bb8d-07b284efa9d7" xsi:nil="true"/>
    <Session xmlns="1364a245-e493-41ed-bb8d-07b284efa9d7" xsi:nil="true"/>
    <TaxCatchAll xmlns="369a6785-7c20-4394-a076-f65286349692" xsi:nil="true"/>
    <lcf76f155ced4ddcb4097134ff3c332f xmlns="1364a245-e493-41ed-bb8d-07b284efa9d7">
      <Terms xmlns="http://schemas.microsoft.com/office/infopath/2007/PartnerControls"/>
    </lcf76f155ced4ddcb4097134ff3c332f>
    <Session_x0028__x002f_5_x0029_ xmlns="1364a245-e493-41ed-bb8d-07b284efa9d7" xsi:nil="true"/>
    <ApplicationNo_x002e_ xmlns="1364a245-e493-41ed-bb8d-07b284efa9d7" xsi:nil="true"/>
    <datetimr xmlns="1364a245-e493-41ed-bb8d-07b284efa9d7" xsi:nil="true"/>
  </documentManagement>
</p:properties>
</file>

<file path=customXml/itemProps1.xml><?xml version="1.0" encoding="utf-8"?>
<ds:datastoreItem xmlns:ds="http://schemas.openxmlformats.org/officeDocument/2006/customXml" ds:itemID="{357C9D22-5A18-4D9A-9A29-7E7685AAA977}">
  <ds:schemaRefs>
    <ds:schemaRef ds:uri="http://schemas.microsoft.com/sharepoint/v3/contenttype/forms"/>
  </ds:schemaRefs>
</ds:datastoreItem>
</file>

<file path=customXml/itemProps2.xml><?xml version="1.0" encoding="utf-8"?>
<ds:datastoreItem xmlns:ds="http://schemas.openxmlformats.org/officeDocument/2006/customXml" ds:itemID="{772EEFC4-A186-484B-BD27-BDC454388BC2}">
  <ds:schemaRefs>
    <ds:schemaRef ds:uri="1364a245-e493-41ed-bb8d-07b284efa9d7"/>
    <ds:schemaRef ds:uri="369a6785-7c20-4394-a076-f652863496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8F34044-BF23-4E8E-AD64-077D1367BDAC}">
  <ds:schemaRefs>
    <ds:schemaRef ds:uri="1364a245-e493-41ed-bb8d-07b284efa9d7"/>
    <ds:schemaRef ds:uri="369a6785-7c20-4394-a076-f6528634969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1889</Words>
  <Application>Microsoft Office PowerPoint</Application>
  <PresentationFormat>Widescreen</PresentationFormat>
  <Paragraphs>161</Paragraphs>
  <Slides>21</Slides>
  <Notes>9</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21</vt:i4>
      </vt:variant>
    </vt:vector>
  </HeadingPairs>
  <TitlesOfParts>
    <vt:vector size="44" baseType="lpstr">
      <vt:lpstr>Aptos</vt:lpstr>
      <vt:lpstr>Aptos Display</vt:lpstr>
      <vt:lpstr>Arial</vt:lpstr>
      <vt:lpstr>Arial Nova Cond</vt:lpstr>
      <vt:lpstr>Arial Nova Cond bold</vt:lpstr>
      <vt:lpstr>Arial Nova Light</vt:lpstr>
      <vt:lpstr>Bodoni MT</vt:lpstr>
      <vt:lpstr>Calibri</vt:lpstr>
      <vt:lpstr>Calibri Light</vt:lpstr>
      <vt:lpstr>Canva Sans</vt:lpstr>
      <vt:lpstr>Source Sans Pro</vt:lpstr>
      <vt:lpstr>Source Sans Pro Bold</vt:lpstr>
      <vt:lpstr>Source Sans Pro Light</vt:lpstr>
      <vt:lpstr>Times New Roman</vt:lpstr>
      <vt:lpstr>Trebuchet MS</vt:lpstr>
      <vt:lpstr>Trebuchet MS 1</vt:lpstr>
      <vt:lpstr>Wingdings</vt:lpstr>
      <vt:lpstr>Office Theme</vt:lpstr>
      <vt:lpstr>1_Office Theme</vt:lpstr>
      <vt:lpstr>2_Office Theme</vt:lpstr>
      <vt:lpstr>NHSD-Refresh-Theme-NOV1120B</vt:lpstr>
      <vt:lpstr>Office Theme</vt:lpstr>
      <vt:lpstr>Office Theme</vt:lpstr>
      <vt:lpstr>NASP Webinar: Social Prescribing Link Workers and Occupational Therapists - Working Together in Practice </vt:lpstr>
      <vt:lpstr>Housekeeping</vt:lpstr>
      <vt:lpstr>Overview</vt:lpstr>
      <vt:lpstr>PowerPoint Presentation</vt:lpstr>
      <vt:lpstr>PowerPoint Presentation</vt:lpstr>
      <vt:lpstr>PowerPoint Presentation</vt:lpstr>
      <vt:lpstr>PowerPoint Presentation</vt:lpstr>
      <vt:lpstr>PowerPoint Presentation</vt:lpstr>
      <vt:lpstr>Occupational Therapist and Social prescribing Link Worker Joint work case studies </vt:lpstr>
      <vt:lpstr>Enabling the client’s  transfer back to primary care </vt:lpstr>
      <vt:lpstr>Occupational Therapist (OT) Supervising Social Prescribing Link Workers (SPLWs)</vt:lpstr>
      <vt:lpstr>Joint working in Primary Care </vt:lpstr>
      <vt:lpstr>Thank you for your time. Questions at the end!</vt:lpstr>
      <vt:lpstr>Kimberley Dutton, Senior Occupational Therapist and Primary Care Lead, Sport for Confidence</vt:lpstr>
      <vt:lpstr>Working Together: Social Prescribing and Occupational Therapy </vt:lpstr>
      <vt:lpstr>Sea City Partnership Context: </vt:lpstr>
      <vt:lpstr>Working Together 1:</vt:lpstr>
      <vt:lpstr>Working Together 2:</vt:lpstr>
      <vt:lpstr>Working Together 3:</vt:lpstr>
      <vt:lpstr>PowerPoint Presentation</vt:lpstr>
      <vt:lpstr>Become a Social Prescribing Champion!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NASP Webinar: RNIB and SignHealth talk sensory impairments  and social prescribing </dc:title>
  <dc:creator>Ceriann Bailey-Rush</dc:creator>
  <cp:lastModifiedBy>Audrey Briggs</cp:lastModifiedBy>
  <cp:revision>16</cp:revision>
  <dcterms:created xsi:type="dcterms:W3CDTF">2024-05-29T10:15:32Z</dcterms:created>
  <dcterms:modified xsi:type="dcterms:W3CDTF">2026-05-20T14:30:09Z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0x010100391E39600B21014991592B10C4BE6E14</vt:lpwstr>
  </property>
  <property fmtid="{D5CDD505-2E9C-101B-9397-08002B2CF9AE}" pid="3" name="MediaServiceImageTags">
    <vt:lpwstr/>
  </property>
</Properties>
</file>