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 id="2147483674" r:id="rId6"/>
    <p:sldMasterId id="2147483687" r:id="rId7"/>
    <p:sldMasterId id="2147483702" r:id="rId8"/>
  </p:sldMasterIdLst>
  <p:notesMasterIdLst>
    <p:notesMasterId r:id="rId61"/>
  </p:notesMasterIdLst>
  <p:sldIdLst>
    <p:sldId id="2521" r:id="rId9"/>
    <p:sldId id="289" r:id="rId10"/>
    <p:sldId id="260" r:id="rId11"/>
    <p:sldId id="2145708108" r:id="rId12"/>
    <p:sldId id="2145708107" r:id="rId13"/>
    <p:sldId id="257" r:id="rId14"/>
    <p:sldId id="258" r:id="rId15"/>
    <p:sldId id="2145708109" r:id="rId16"/>
    <p:sldId id="2145708110" r:id="rId17"/>
    <p:sldId id="2145708111" r:id="rId18"/>
    <p:sldId id="2145708112" r:id="rId19"/>
    <p:sldId id="2145708113" r:id="rId20"/>
    <p:sldId id="2145708114" r:id="rId21"/>
    <p:sldId id="2145708115" r:id="rId22"/>
    <p:sldId id="262" r:id="rId23"/>
    <p:sldId id="261" r:id="rId24"/>
    <p:sldId id="2145708116" r:id="rId25"/>
    <p:sldId id="2145708105" r:id="rId26"/>
    <p:sldId id="2145708117" r:id="rId27"/>
    <p:sldId id="2145708118" r:id="rId28"/>
    <p:sldId id="320" r:id="rId29"/>
    <p:sldId id="310" r:id="rId30"/>
    <p:sldId id="2145708119" r:id="rId31"/>
    <p:sldId id="312" r:id="rId32"/>
    <p:sldId id="316" r:id="rId33"/>
    <p:sldId id="318" r:id="rId34"/>
    <p:sldId id="307" r:id="rId35"/>
    <p:sldId id="321" r:id="rId36"/>
    <p:sldId id="2145708102" r:id="rId37"/>
    <p:sldId id="256"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2145708103" r:id="rId54"/>
    <p:sldId id="290" r:id="rId55"/>
    <p:sldId id="291" r:id="rId56"/>
    <p:sldId id="292" r:id="rId57"/>
    <p:sldId id="293" r:id="rId58"/>
    <p:sldId id="2145708106" r:id="rId59"/>
    <p:sldId id="25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0CDC2-EC3C-08A1-A6C3-A0CCBBA8929F}" v="4" dt="2025-11-26T11:26:11.0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6"/>
  </p:normalViewPr>
  <p:slideViewPr>
    <p:cSldViewPr snapToGrid="0">
      <p:cViewPr varScale="1">
        <p:scale>
          <a:sx n="106" d="100"/>
          <a:sy n="106" d="100"/>
        </p:scale>
        <p:origin x="79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riann Bailey-Rush" userId="S::ceriann.bailey-rush@nasp.info::9cc2560a-d095-4e6b-b32b-f89d7922925b" providerId="AD" clId="Web-{03C0CDC2-EC3C-08A1-A6C3-A0CCBBA8929F}"/>
    <pc:docChg chg="addSld delSld modSld">
      <pc:chgData name="Ceriann Bailey-Rush" userId="S::ceriann.bailey-rush@nasp.info::9cc2560a-d095-4e6b-b32b-f89d7922925b" providerId="AD" clId="Web-{03C0CDC2-EC3C-08A1-A6C3-A0CCBBA8929F}" dt="2025-11-26T11:26:11.009" v="3"/>
      <pc:docMkLst>
        <pc:docMk/>
      </pc:docMkLst>
      <pc:sldChg chg="addSp delSp modSp">
        <pc:chgData name="Ceriann Bailey-Rush" userId="S::ceriann.bailey-rush@nasp.info::9cc2560a-d095-4e6b-b32b-f89d7922925b" providerId="AD" clId="Web-{03C0CDC2-EC3C-08A1-A6C3-A0CCBBA8929F}" dt="2025-11-26T11:25:17.865" v="1"/>
        <pc:sldMkLst>
          <pc:docMk/>
          <pc:sldMk cId="2018738990" sldId="2145708107"/>
        </pc:sldMkLst>
        <pc:picChg chg="add del mod">
          <ac:chgData name="Ceriann Bailey-Rush" userId="S::ceriann.bailey-rush@nasp.info::9cc2560a-d095-4e6b-b32b-f89d7922925b" providerId="AD" clId="Web-{03C0CDC2-EC3C-08A1-A6C3-A0CCBBA8929F}" dt="2025-11-26T11:25:17.865" v="1"/>
          <ac:picMkLst>
            <pc:docMk/>
            <pc:sldMk cId="2018738990" sldId="2145708107"/>
            <ac:picMk id="3" creationId="{2F8E5897-D38F-20D7-B61D-718E95D1A2B2}"/>
          </ac:picMkLst>
        </pc:picChg>
      </pc:sldChg>
      <pc:sldChg chg="new del">
        <pc:chgData name="Ceriann Bailey-Rush" userId="S::ceriann.bailey-rush@nasp.info::9cc2560a-d095-4e6b-b32b-f89d7922925b" providerId="AD" clId="Web-{03C0CDC2-EC3C-08A1-A6C3-A0CCBBA8929F}" dt="2025-11-26T11:26:11.009" v="3"/>
        <pc:sldMkLst>
          <pc:docMk/>
          <pc:sldMk cId="3598442908" sldId="2145708109"/>
        </pc:sldMkLst>
      </pc:sldChg>
    </pc:docChg>
  </pc:docChgLst>
  <pc:docChgLst>
    <pc:chgData name="Ceriann Bailey-Rush" userId="9cc2560a-d095-4e6b-b32b-f89d7922925b" providerId="ADAL" clId="{845997DA-28CF-A147-8021-C3DED9353E5F}"/>
    <pc:docChg chg="addSld delSld modSld">
      <pc:chgData name="Ceriann Bailey-Rush" userId="9cc2560a-d095-4e6b-b32b-f89d7922925b" providerId="ADAL" clId="{845997DA-28CF-A147-8021-C3DED9353E5F}" dt="2025-11-26T11:31:23.509" v="44"/>
      <pc:docMkLst>
        <pc:docMk/>
      </pc:docMkLst>
      <pc:sldChg chg="delSp add setBg delDesignElem">
        <pc:chgData name="Ceriann Bailey-Rush" userId="9cc2560a-d095-4e6b-b32b-f89d7922925b" providerId="ADAL" clId="{845997DA-28CF-A147-8021-C3DED9353E5F}" dt="2025-11-26T11:27:08.399" v="10"/>
        <pc:sldMkLst>
          <pc:docMk/>
          <pc:sldMk cId="2136680223" sldId="257"/>
        </pc:sldMkLst>
        <pc:spChg chg="del">
          <ac:chgData name="Ceriann Bailey-Rush" userId="9cc2560a-d095-4e6b-b32b-f89d7922925b" providerId="ADAL" clId="{845997DA-28CF-A147-8021-C3DED9353E5F}" dt="2025-11-26T11:27:08.399" v="10"/>
          <ac:spMkLst>
            <pc:docMk/>
            <pc:sldMk cId="2136680223" sldId="257"/>
            <ac:spMk id="12" creationId="{42A4FC2C-047E-45A5-965D-8E1E3BF09BC6}"/>
          </ac:spMkLst>
        </pc:spChg>
      </pc:sldChg>
      <pc:sldChg chg="delSp add setBg delDesignElem">
        <pc:chgData name="Ceriann Bailey-Rush" userId="9cc2560a-d095-4e6b-b32b-f89d7922925b" providerId="ADAL" clId="{845997DA-28CF-A147-8021-C3DED9353E5F}" dt="2025-11-26T11:27:08.399" v="10"/>
        <pc:sldMkLst>
          <pc:docMk/>
          <pc:sldMk cId="1522174145" sldId="258"/>
        </pc:sldMkLst>
        <pc:spChg chg="del">
          <ac:chgData name="Ceriann Bailey-Rush" userId="9cc2560a-d095-4e6b-b32b-f89d7922925b" providerId="ADAL" clId="{845997DA-28CF-A147-8021-C3DED9353E5F}" dt="2025-11-26T11:27:08.399" v="10"/>
          <ac:spMkLst>
            <pc:docMk/>
            <pc:sldMk cId="1522174145" sldId="258"/>
            <ac:spMk id="8" creationId="{42A4FC2C-047E-45A5-965D-8E1E3BF09BC6}"/>
          </ac:spMkLst>
        </pc:spChg>
      </pc:sldChg>
      <pc:sldChg chg="add">
        <pc:chgData name="Ceriann Bailey-Rush" userId="9cc2560a-d095-4e6b-b32b-f89d7922925b" providerId="ADAL" clId="{845997DA-28CF-A147-8021-C3DED9353E5F}" dt="2025-11-26T11:27:08.399" v="10"/>
        <pc:sldMkLst>
          <pc:docMk/>
          <pc:sldMk cId="2219917432" sldId="261"/>
        </pc:sldMkLst>
      </pc:sldChg>
      <pc:sldChg chg="delSp add setBg delDesignElem">
        <pc:chgData name="Ceriann Bailey-Rush" userId="9cc2560a-d095-4e6b-b32b-f89d7922925b" providerId="ADAL" clId="{845997DA-28CF-A147-8021-C3DED9353E5F}" dt="2025-11-26T11:27:08.399" v="10"/>
        <pc:sldMkLst>
          <pc:docMk/>
          <pc:sldMk cId="2391738153" sldId="262"/>
        </pc:sldMkLst>
        <pc:spChg chg="del">
          <ac:chgData name="Ceriann Bailey-Rush" userId="9cc2560a-d095-4e6b-b32b-f89d7922925b" providerId="ADAL" clId="{845997DA-28CF-A147-8021-C3DED9353E5F}" dt="2025-11-26T11:27:08.399" v="10"/>
          <ac:spMkLst>
            <pc:docMk/>
            <pc:sldMk cId="2391738153" sldId="262"/>
            <ac:spMk id="8" creationId="{42A4FC2C-047E-45A5-965D-8E1E3BF09BC6}"/>
          </ac:spMkLst>
        </pc:spChg>
      </pc:sldChg>
      <pc:sldChg chg="del">
        <pc:chgData name="Ceriann Bailey-Rush" userId="9cc2560a-d095-4e6b-b32b-f89d7922925b" providerId="ADAL" clId="{845997DA-28CF-A147-8021-C3DED9353E5F}" dt="2025-11-26T11:27:41.965" v="33" actId="2696"/>
        <pc:sldMkLst>
          <pc:docMk/>
          <pc:sldMk cId="0" sldId="264"/>
        </pc:sldMkLst>
      </pc:sldChg>
      <pc:sldChg chg="del">
        <pc:chgData name="Ceriann Bailey-Rush" userId="9cc2560a-d095-4e6b-b32b-f89d7922925b" providerId="ADAL" clId="{845997DA-28CF-A147-8021-C3DED9353E5F}" dt="2025-11-26T11:27:43.324" v="34" actId="2696"/>
        <pc:sldMkLst>
          <pc:docMk/>
          <pc:sldMk cId="0" sldId="265"/>
        </pc:sldMkLst>
      </pc:sldChg>
      <pc:sldChg chg="del">
        <pc:chgData name="Ceriann Bailey-Rush" userId="9cc2560a-d095-4e6b-b32b-f89d7922925b" providerId="ADAL" clId="{845997DA-28CF-A147-8021-C3DED9353E5F}" dt="2025-11-26T11:27:43.916" v="35" actId="2696"/>
        <pc:sldMkLst>
          <pc:docMk/>
          <pc:sldMk cId="0" sldId="266"/>
        </pc:sldMkLst>
      </pc:sldChg>
      <pc:sldChg chg="del">
        <pc:chgData name="Ceriann Bailey-Rush" userId="9cc2560a-d095-4e6b-b32b-f89d7922925b" providerId="ADAL" clId="{845997DA-28CF-A147-8021-C3DED9353E5F}" dt="2025-11-26T11:27:44.947" v="36" actId="2696"/>
        <pc:sldMkLst>
          <pc:docMk/>
          <pc:sldMk cId="0" sldId="267"/>
        </pc:sldMkLst>
      </pc:sldChg>
      <pc:sldChg chg="del">
        <pc:chgData name="Ceriann Bailey-Rush" userId="9cc2560a-d095-4e6b-b32b-f89d7922925b" providerId="ADAL" clId="{845997DA-28CF-A147-8021-C3DED9353E5F}" dt="2025-11-26T11:27:46.008" v="37" actId="2696"/>
        <pc:sldMkLst>
          <pc:docMk/>
          <pc:sldMk cId="0" sldId="268"/>
        </pc:sldMkLst>
      </pc:sldChg>
      <pc:sldChg chg="del">
        <pc:chgData name="Ceriann Bailey-Rush" userId="9cc2560a-d095-4e6b-b32b-f89d7922925b" providerId="ADAL" clId="{845997DA-28CF-A147-8021-C3DED9353E5F}" dt="2025-11-26T11:27:47.154" v="38" actId="2696"/>
        <pc:sldMkLst>
          <pc:docMk/>
          <pc:sldMk cId="0" sldId="269"/>
        </pc:sldMkLst>
      </pc:sldChg>
      <pc:sldChg chg="del">
        <pc:chgData name="Ceriann Bailey-Rush" userId="9cc2560a-d095-4e6b-b32b-f89d7922925b" providerId="ADAL" clId="{845997DA-28CF-A147-8021-C3DED9353E5F}" dt="2025-11-26T11:27:50.182" v="39" actId="2696"/>
        <pc:sldMkLst>
          <pc:docMk/>
          <pc:sldMk cId="0" sldId="270"/>
        </pc:sldMkLst>
      </pc:sldChg>
      <pc:sldChg chg="del">
        <pc:chgData name="Ceriann Bailey-Rush" userId="9cc2560a-d095-4e6b-b32b-f89d7922925b" providerId="ADAL" clId="{845997DA-28CF-A147-8021-C3DED9353E5F}" dt="2025-11-26T11:28:50.498" v="40" actId="2696"/>
        <pc:sldMkLst>
          <pc:docMk/>
          <pc:sldMk cId="0" sldId="271"/>
        </pc:sldMkLst>
      </pc:sldChg>
      <pc:sldChg chg="del">
        <pc:chgData name="Ceriann Bailey-Rush" userId="9cc2560a-d095-4e6b-b32b-f89d7922925b" providerId="ADAL" clId="{845997DA-28CF-A147-8021-C3DED9353E5F}" dt="2025-11-26T11:28:51.121" v="41" actId="2696"/>
        <pc:sldMkLst>
          <pc:docMk/>
          <pc:sldMk cId="0" sldId="272"/>
        </pc:sldMkLst>
      </pc:sldChg>
      <pc:sldChg chg="del">
        <pc:chgData name="Ceriann Bailey-Rush" userId="9cc2560a-d095-4e6b-b32b-f89d7922925b" providerId="ADAL" clId="{845997DA-28CF-A147-8021-C3DED9353E5F}" dt="2025-11-26T11:28:51.956" v="42" actId="2696"/>
        <pc:sldMkLst>
          <pc:docMk/>
          <pc:sldMk cId="0" sldId="273"/>
        </pc:sldMkLst>
      </pc:sldChg>
      <pc:sldChg chg="add">
        <pc:chgData name="Ceriann Bailey-Rush" userId="9cc2560a-d095-4e6b-b32b-f89d7922925b" providerId="ADAL" clId="{845997DA-28CF-A147-8021-C3DED9353E5F}" dt="2025-11-26T11:31:23.509" v="44"/>
        <pc:sldMkLst>
          <pc:docMk/>
          <pc:sldMk cId="2989194022" sldId="307"/>
        </pc:sldMkLst>
      </pc:sldChg>
      <pc:sldChg chg="add">
        <pc:chgData name="Ceriann Bailey-Rush" userId="9cc2560a-d095-4e6b-b32b-f89d7922925b" providerId="ADAL" clId="{845997DA-28CF-A147-8021-C3DED9353E5F}" dt="2025-11-26T11:31:23.509" v="44"/>
        <pc:sldMkLst>
          <pc:docMk/>
          <pc:sldMk cId="1174319557" sldId="310"/>
        </pc:sldMkLst>
      </pc:sldChg>
      <pc:sldChg chg="add">
        <pc:chgData name="Ceriann Bailey-Rush" userId="9cc2560a-d095-4e6b-b32b-f89d7922925b" providerId="ADAL" clId="{845997DA-28CF-A147-8021-C3DED9353E5F}" dt="2025-11-26T11:31:23.509" v="44"/>
        <pc:sldMkLst>
          <pc:docMk/>
          <pc:sldMk cId="1734322114" sldId="312"/>
        </pc:sldMkLst>
      </pc:sldChg>
      <pc:sldChg chg="add">
        <pc:chgData name="Ceriann Bailey-Rush" userId="9cc2560a-d095-4e6b-b32b-f89d7922925b" providerId="ADAL" clId="{845997DA-28CF-A147-8021-C3DED9353E5F}" dt="2025-11-26T11:31:23.509" v="44"/>
        <pc:sldMkLst>
          <pc:docMk/>
          <pc:sldMk cId="2758959976" sldId="316"/>
        </pc:sldMkLst>
      </pc:sldChg>
      <pc:sldChg chg="add">
        <pc:chgData name="Ceriann Bailey-Rush" userId="9cc2560a-d095-4e6b-b32b-f89d7922925b" providerId="ADAL" clId="{845997DA-28CF-A147-8021-C3DED9353E5F}" dt="2025-11-26T11:31:23.509" v="44"/>
        <pc:sldMkLst>
          <pc:docMk/>
          <pc:sldMk cId="500333831" sldId="318"/>
        </pc:sldMkLst>
      </pc:sldChg>
      <pc:sldChg chg="add">
        <pc:chgData name="Ceriann Bailey-Rush" userId="9cc2560a-d095-4e6b-b32b-f89d7922925b" providerId="ADAL" clId="{845997DA-28CF-A147-8021-C3DED9353E5F}" dt="2025-11-26T11:31:23.509" v="44"/>
        <pc:sldMkLst>
          <pc:docMk/>
          <pc:sldMk cId="1151556679" sldId="320"/>
        </pc:sldMkLst>
      </pc:sldChg>
      <pc:sldChg chg="add">
        <pc:chgData name="Ceriann Bailey-Rush" userId="9cc2560a-d095-4e6b-b32b-f89d7922925b" providerId="ADAL" clId="{845997DA-28CF-A147-8021-C3DED9353E5F}" dt="2025-11-26T11:31:23.509" v="44"/>
        <pc:sldMkLst>
          <pc:docMk/>
          <pc:sldMk cId="3791367732" sldId="321"/>
        </pc:sldMkLst>
      </pc:sldChg>
      <pc:sldChg chg="modSp mod">
        <pc:chgData name="Ceriann Bailey-Rush" userId="9cc2560a-d095-4e6b-b32b-f89d7922925b" providerId="ADAL" clId="{845997DA-28CF-A147-8021-C3DED9353E5F}" dt="2025-11-26T11:27:28.764" v="32" actId="20577"/>
        <pc:sldMkLst>
          <pc:docMk/>
          <pc:sldMk cId="2018738990" sldId="2145708107"/>
        </pc:sldMkLst>
        <pc:spChg chg="mod">
          <ac:chgData name="Ceriann Bailey-Rush" userId="9cc2560a-d095-4e6b-b32b-f89d7922925b" providerId="ADAL" clId="{845997DA-28CF-A147-8021-C3DED9353E5F}" dt="2025-11-26T11:27:28.764" v="32" actId="20577"/>
          <ac:spMkLst>
            <pc:docMk/>
            <pc:sldMk cId="2018738990" sldId="2145708107"/>
            <ac:spMk id="4" creationId="{C8FD1EA7-041E-AC4F-FFDD-7AAAF534D1C5}"/>
          </ac:spMkLst>
        </pc:spChg>
      </pc:sldChg>
      <pc:sldChg chg="delSp add setBg delDesignElem">
        <pc:chgData name="Ceriann Bailey-Rush" userId="9cc2560a-d095-4e6b-b32b-f89d7922925b" providerId="ADAL" clId="{845997DA-28CF-A147-8021-C3DED9353E5F}" dt="2025-11-26T11:27:08.399" v="10"/>
        <pc:sldMkLst>
          <pc:docMk/>
          <pc:sldMk cId="460891158" sldId="2145708109"/>
        </pc:sldMkLst>
        <pc:spChg chg="del">
          <ac:chgData name="Ceriann Bailey-Rush" userId="9cc2560a-d095-4e6b-b32b-f89d7922925b" providerId="ADAL" clId="{845997DA-28CF-A147-8021-C3DED9353E5F}" dt="2025-11-26T11:27:08.399" v="10"/>
          <ac:spMkLst>
            <pc:docMk/>
            <pc:sldMk cId="460891158" sldId="2145708109"/>
            <ac:spMk id="8" creationId="{42A4FC2C-047E-45A5-965D-8E1E3BF09BC6}"/>
          </ac:spMkLst>
        </pc:spChg>
      </pc:sldChg>
      <pc:sldChg chg="delSp add setBg delDesignElem">
        <pc:chgData name="Ceriann Bailey-Rush" userId="9cc2560a-d095-4e6b-b32b-f89d7922925b" providerId="ADAL" clId="{845997DA-28CF-A147-8021-C3DED9353E5F}" dt="2025-11-26T11:27:08.399" v="10"/>
        <pc:sldMkLst>
          <pc:docMk/>
          <pc:sldMk cId="613991030" sldId="2145708110"/>
        </pc:sldMkLst>
        <pc:spChg chg="del">
          <ac:chgData name="Ceriann Bailey-Rush" userId="9cc2560a-d095-4e6b-b32b-f89d7922925b" providerId="ADAL" clId="{845997DA-28CF-A147-8021-C3DED9353E5F}" dt="2025-11-26T11:27:08.399" v="10"/>
          <ac:spMkLst>
            <pc:docMk/>
            <pc:sldMk cId="613991030" sldId="2145708110"/>
            <ac:spMk id="8" creationId="{42A4FC2C-047E-45A5-965D-8E1E3BF09BC6}"/>
          </ac:spMkLst>
        </pc:spChg>
      </pc:sldChg>
      <pc:sldChg chg="delSp add setBg delDesignElem">
        <pc:chgData name="Ceriann Bailey-Rush" userId="9cc2560a-d095-4e6b-b32b-f89d7922925b" providerId="ADAL" clId="{845997DA-28CF-A147-8021-C3DED9353E5F}" dt="2025-11-26T11:27:08.399" v="10"/>
        <pc:sldMkLst>
          <pc:docMk/>
          <pc:sldMk cId="3668787856" sldId="2145708111"/>
        </pc:sldMkLst>
        <pc:spChg chg="del">
          <ac:chgData name="Ceriann Bailey-Rush" userId="9cc2560a-d095-4e6b-b32b-f89d7922925b" providerId="ADAL" clId="{845997DA-28CF-A147-8021-C3DED9353E5F}" dt="2025-11-26T11:27:08.399" v="10"/>
          <ac:spMkLst>
            <pc:docMk/>
            <pc:sldMk cId="3668787856" sldId="2145708111"/>
            <ac:spMk id="10" creationId="{42A4FC2C-047E-45A5-965D-8E1E3BF09BC6}"/>
          </ac:spMkLst>
        </pc:spChg>
      </pc:sldChg>
      <pc:sldChg chg="delSp add setBg delDesignElem">
        <pc:chgData name="Ceriann Bailey-Rush" userId="9cc2560a-d095-4e6b-b32b-f89d7922925b" providerId="ADAL" clId="{845997DA-28CF-A147-8021-C3DED9353E5F}" dt="2025-11-26T11:27:08.399" v="10"/>
        <pc:sldMkLst>
          <pc:docMk/>
          <pc:sldMk cId="3115811529" sldId="2145708112"/>
        </pc:sldMkLst>
        <pc:spChg chg="del">
          <ac:chgData name="Ceriann Bailey-Rush" userId="9cc2560a-d095-4e6b-b32b-f89d7922925b" providerId="ADAL" clId="{845997DA-28CF-A147-8021-C3DED9353E5F}" dt="2025-11-26T11:27:08.399" v="10"/>
          <ac:spMkLst>
            <pc:docMk/>
            <pc:sldMk cId="3115811529" sldId="2145708112"/>
            <ac:spMk id="8" creationId="{42A4FC2C-047E-45A5-965D-8E1E3BF09BC6}"/>
          </ac:spMkLst>
        </pc:spChg>
      </pc:sldChg>
      <pc:sldChg chg="delSp add setBg delDesignElem">
        <pc:chgData name="Ceriann Bailey-Rush" userId="9cc2560a-d095-4e6b-b32b-f89d7922925b" providerId="ADAL" clId="{845997DA-28CF-A147-8021-C3DED9353E5F}" dt="2025-11-26T11:27:08.399" v="10"/>
        <pc:sldMkLst>
          <pc:docMk/>
          <pc:sldMk cId="3657823863" sldId="2145708113"/>
        </pc:sldMkLst>
        <pc:spChg chg="del">
          <ac:chgData name="Ceriann Bailey-Rush" userId="9cc2560a-d095-4e6b-b32b-f89d7922925b" providerId="ADAL" clId="{845997DA-28CF-A147-8021-C3DED9353E5F}" dt="2025-11-26T11:27:08.399" v="10"/>
          <ac:spMkLst>
            <pc:docMk/>
            <pc:sldMk cId="3657823863" sldId="2145708113"/>
            <ac:spMk id="8" creationId="{42A4FC2C-047E-45A5-965D-8E1E3BF09BC6}"/>
          </ac:spMkLst>
        </pc:spChg>
      </pc:sldChg>
      <pc:sldChg chg="delSp add setBg delDesignElem">
        <pc:chgData name="Ceriann Bailey-Rush" userId="9cc2560a-d095-4e6b-b32b-f89d7922925b" providerId="ADAL" clId="{845997DA-28CF-A147-8021-C3DED9353E5F}" dt="2025-11-26T11:27:08.399" v="10"/>
        <pc:sldMkLst>
          <pc:docMk/>
          <pc:sldMk cId="2395053326" sldId="2145708114"/>
        </pc:sldMkLst>
        <pc:spChg chg="del">
          <ac:chgData name="Ceriann Bailey-Rush" userId="9cc2560a-d095-4e6b-b32b-f89d7922925b" providerId="ADAL" clId="{845997DA-28CF-A147-8021-C3DED9353E5F}" dt="2025-11-26T11:27:08.399" v="10"/>
          <ac:spMkLst>
            <pc:docMk/>
            <pc:sldMk cId="2395053326" sldId="2145708114"/>
            <ac:spMk id="8" creationId="{42A4FC2C-047E-45A5-965D-8E1E3BF09BC6}"/>
          </ac:spMkLst>
        </pc:spChg>
      </pc:sldChg>
      <pc:sldChg chg="delSp add setBg delDesignElem">
        <pc:chgData name="Ceriann Bailey-Rush" userId="9cc2560a-d095-4e6b-b32b-f89d7922925b" providerId="ADAL" clId="{845997DA-28CF-A147-8021-C3DED9353E5F}" dt="2025-11-26T11:27:08.399" v="10"/>
        <pc:sldMkLst>
          <pc:docMk/>
          <pc:sldMk cId="2377800300" sldId="2145708115"/>
        </pc:sldMkLst>
        <pc:spChg chg="del">
          <ac:chgData name="Ceriann Bailey-Rush" userId="9cc2560a-d095-4e6b-b32b-f89d7922925b" providerId="ADAL" clId="{845997DA-28CF-A147-8021-C3DED9353E5F}" dt="2025-11-26T11:27:08.399" v="10"/>
          <ac:spMkLst>
            <pc:docMk/>
            <pc:sldMk cId="2377800300" sldId="2145708115"/>
            <ac:spMk id="8" creationId="{42A4FC2C-047E-45A5-965D-8E1E3BF09BC6}"/>
          </ac:spMkLst>
        </pc:spChg>
      </pc:sldChg>
      <pc:sldChg chg="add">
        <pc:chgData name="Ceriann Bailey-Rush" userId="9cc2560a-d095-4e6b-b32b-f89d7922925b" providerId="ADAL" clId="{845997DA-28CF-A147-8021-C3DED9353E5F}" dt="2025-11-26T11:27:08.399" v="10"/>
        <pc:sldMkLst>
          <pc:docMk/>
          <pc:sldMk cId="2543605112" sldId="2145708116"/>
        </pc:sldMkLst>
      </pc:sldChg>
      <pc:sldChg chg="add">
        <pc:chgData name="Ceriann Bailey-Rush" userId="9cc2560a-d095-4e6b-b32b-f89d7922925b" providerId="ADAL" clId="{845997DA-28CF-A147-8021-C3DED9353E5F}" dt="2025-11-26T11:30:36.693" v="43"/>
        <pc:sldMkLst>
          <pc:docMk/>
          <pc:sldMk cId="2628619643" sldId="2145708117"/>
        </pc:sldMkLst>
      </pc:sldChg>
      <pc:sldChg chg="add">
        <pc:chgData name="Ceriann Bailey-Rush" userId="9cc2560a-d095-4e6b-b32b-f89d7922925b" providerId="ADAL" clId="{845997DA-28CF-A147-8021-C3DED9353E5F}" dt="2025-11-26T11:31:23.509" v="44"/>
        <pc:sldMkLst>
          <pc:docMk/>
          <pc:sldMk cId="3378290867" sldId="2145708118"/>
        </pc:sldMkLst>
      </pc:sldChg>
      <pc:sldChg chg="add">
        <pc:chgData name="Ceriann Bailey-Rush" userId="9cc2560a-d095-4e6b-b32b-f89d7922925b" providerId="ADAL" clId="{845997DA-28CF-A147-8021-C3DED9353E5F}" dt="2025-11-26T11:31:23.509" v="44"/>
        <pc:sldMkLst>
          <pc:docMk/>
          <pc:sldMk cId="510803691" sldId="2145708119"/>
        </pc:sldMkLst>
      </pc:sldChg>
      <pc:sldMasterChg chg="delSldLayout">
        <pc:chgData name="Ceriann Bailey-Rush" userId="9cc2560a-d095-4e6b-b32b-f89d7922925b" providerId="ADAL" clId="{845997DA-28CF-A147-8021-C3DED9353E5F}" dt="2025-11-26T11:28:51.121" v="41" actId="2696"/>
        <pc:sldMasterMkLst>
          <pc:docMk/>
          <pc:sldMasterMk cId="3325309017" sldId="2147483662"/>
        </pc:sldMasterMkLst>
        <pc:sldLayoutChg chg="del">
          <pc:chgData name="Ceriann Bailey-Rush" userId="9cc2560a-d095-4e6b-b32b-f89d7922925b" providerId="ADAL" clId="{845997DA-28CF-A147-8021-C3DED9353E5F}" dt="2025-11-26T11:28:51.121" v="41" actId="2696"/>
          <pc:sldLayoutMkLst>
            <pc:docMk/>
            <pc:sldMasterMk cId="3325309017" sldId="2147483662"/>
            <pc:sldLayoutMk cId="1596259590" sldId="2147483673"/>
          </pc:sldLayoutMkLst>
        </pc:sldLayoutChg>
      </pc:sldMaster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5D833-2C41-450A-BAC8-D9FF2E1C0C2B}"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60FFFBAC-0DF6-44D4-9798-94F44A7E0FB0}">
      <dgm:prSet custT="1"/>
      <dgm:spPr/>
      <dgm:t>
        <a:bodyPr/>
        <a:lstStyle/>
        <a:p>
          <a:r>
            <a:rPr lang="en-GB" sz="2400" kern="1200" dirty="0">
              <a:solidFill>
                <a:schemeClr val="tx2"/>
              </a:solidFill>
            </a:rPr>
            <a:t>Accounts up to 50% of the work completed. Some have co-ordination only support, and others have co-ordination throughout 1:1 of group </a:t>
          </a:r>
          <a:r>
            <a:rPr lang="en-GB" sz="2400" kern="1200" dirty="0">
              <a:solidFill>
                <a:schemeClr val="tx2"/>
              </a:solidFill>
              <a:latin typeface="Aptos"/>
              <a:ea typeface="+mn-ea"/>
              <a:cs typeface="+mn-cs"/>
            </a:rPr>
            <a:t>support</a:t>
          </a:r>
          <a:r>
            <a:rPr lang="en-GB" sz="2600" kern="1200" dirty="0"/>
            <a:t>. </a:t>
          </a:r>
          <a:endParaRPr lang="en-US" sz="2600" kern="1200" dirty="0"/>
        </a:p>
      </dgm:t>
    </dgm:pt>
    <dgm:pt modelId="{1BD1BB6F-E9E2-4154-9433-15EE0C62013E}" type="parTrans" cxnId="{B2B5C0C6-124D-444A-8505-2E28CCF53CB1}">
      <dgm:prSet/>
      <dgm:spPr/>
      <dgm:t>
        <a:bodyPr/>
        <a:lstStyle/>
        <a:p>
          <a:endParaRPr lang="en-US"/>
        </a:p>
      </dgm:t>
    </dgm:pt>
    <dgm:pt modelId="{0B073BBE-18F1-49D8-A4A6-A0EECD7963DC}" type="sibTrans" cxnId="{B2B5C0C6-124D-444A-8505-2E28CCF53CB1}">
      <dgm:prSet/>
      <dgm:spPr/>
      <dgm:t>
        <a:bodyPr/>
        <a:lstStyle/>
        <a:p>
          <a:endParaRPr lang="en-US"/>
        </a:p>
      </dgm:t>
    </dgm:pt>
    <dgm:pt modelId="{D3EFF0D0-A047-44BA-A82E-B53F44C2656F}" type="pres">
      <dgm:prSet presAssocID="{5005D833-2C41-450A-BAC8-D9FF2E1C0C2B}" presName="Name0" presStyleCnt="0">
        <dgm:presLayoutVars>
          <dgm:dir/>
          <dgm:resizeHandles val="exact"/>
        </dgm:presLayoutVars>
      </dgm:prSet>
      <dgm:spPr/>
    </dgm:pt>
    <dgm:pt modelId="{07533808-F846-4ED5-B407-F5CDF11BDE16}" type="pres">
      <dgm:prSet presAssocID="{60FFFBAC-0DF6-44D4-9798-94F44A7E0FB0}" presName="parTxOnly" presStyleLbl="node1" presStyleIdx="0" presStyleCnt="1" custLinFactNeighborY="3751">
        <dgm:presLayoutVars>
          <dgm:bulletEnabled val="1"/>
        </dgm:presLayoutVars>
      </dgm:prSet>
      <dgm:spPr/>
    </dgm:pt>
  </dgm:ptLst>
  <dgm:cxnLst>
    <dgm:cxn modelId="{5A97089C-D58F-400D-976C-3C50DC652334}" type="presOf" srcId="{5005D833-2C41-450A-BAC8-D9FF2E1C0C2B}" destId="{D3EFF0D0-A047-44BA-A82E-B53F44C2656F}" srcOrd="0" destOrd="0" presId="urn:microsoft.com/office/officeart/2005/8/layout/hChevron3"/>
    <dgm:cxn modelId="{1D9646BF-3F2B-4D63-82A8-544BFEA00AFE}" type="presOf" srcId="{60FFFBAC-0DF6-44D4-9798-94F44A7E0FB0}" destId="{07533808-F846-4ED5-B407-F5CDF11BDE16}" srcOrd="0" destOrd="0" presId="urn:microsoft.com/office/officeart/2005/8/layout/hChevron3"/>
    <dgm:cxn modelId="{B2B5C0C6-124D-444A-8505-2E28CCF53CB1}" srcId="{5005D833-2C41-450A-BAC8-D9FF2E1C0C2B}" destId="{60FFFBAC-0DF6-44D4-9798-94F44A7E0FB0}" srcOrd="0" destOrd="0" parTransId="{1BD1BB6F-E9E2-4154-9433-15EE0C62013E}" sibTransId="{0B073BBE-18F1-49D8-A4A6-A0EECD7963DC}"/>
    <dgm:cxn modelId="{C04EC5B1-F75C-49EA-93A4-C2F8E7A927C9}" type="presParOf" srcId="{D3EFF0D0-A047-44BA-A82E-B53F44C2656F}" destId="{07533808-F846-4ED5-B407-F5CDF11BDE16}"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607AED-095C-425E-8898-144C013F9FE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6574243-ED7D-42F9-BFB9-4BA018C8DB81}">
      <dgm:prSet/>
      <dgm:spPr/>
      <dgm:t>
        <a:bodyPr/>
        <a:lstStyle/>
        <a:p>
          <a:r>
            <a:rPr lang="en-GB"/>
            <a:t>66% children using the service experience significant improvement with the rest of the cases experiencing a smaller improvement or no change. </a:t>
          </a:r>
          <a:endParaRPr lang="en-US"/>
        </a:p>
      </dgm:t>
    </dgm:pt>
    <dgm:pt modelId="{9BE615A8-263A-47E5-9A22-65702C7219EE}" type="parTrans" cxnId="{7BC135E2-B063-423B-A692-73EAA55FB92E}">
      <dgm:prSet/>
      <dgm:spPr/>
      <dgm:t>
        <a:bodyPr/>
        <a:lstStyle/>
        <a:p>
          <a:endParaRPr lang="en-US"/>
        </a:p>
      </dgm:t>
    </dgm:pt>
    <dgm:pt modelId="{EFC4985D-9C2C-4D8E-8FF4-364B9A30D3A4}" type="sibTrans" cxnId="{7BC135E2-B063-423B-A692-73EAA55FB92E}">
      <dgm:prSet/>
      <dgm:spPr/>
      <dgm:t>
        <a:bodyPr/>
        <a:lstStyle/>
        <a:p>
          <a:endParaRPr lang="en-US"/>
        </a:p>
      </dgm:t>
    </dgm:pt>
    <dgm:pt modelId="{B35D1017-C563-4BFF-9E13-490ED2EE5EC1}">
      <dgm:prSet/>
      <dgm:spPr/>
      <dgm:t>
        <a:bodyPr/>
        <a:lstStyle/>
        <a:p>
          <a:r>
            <a:rPr lang="en-GB"/>
            <a:t>Positive outcomes including improved emotional awareness, resilience, confidence and help seeking behaviour. </a:t>
          </a:r>
          <a:endParaRPr lang="en-US"/>
        </a:p>
      </dgm:t>
    </dgm:pt>
    <dgm:pt modelId="{A3BF9A44-4816-492C-9AAF-C6676DA30A97}" type="parTrans" cxnId="{EF50262A-92D0-4115-9609-7E5531D999DC}">
      <dgm:prSet/>
      <dgm:spPr/>
      <dgm:t>
        <a:bodyPr/>
        <a:lstStyle/>
        <a:p>
          <a:endParaRPr lang="en-US"/>
        </a:p>
      </dgm:t>
    </dgm:pt>
    <dgm:pt modelId="{205B3838-9C5A-4E69-AD4E-8C9AD5D89E72}" type="sibTrans" cxnId="{EF50262A-92D0-4115-9609-7E5531D999DC}">
      <dgm:prSet/>
      <dgm:spPr/>
      <dgm:t>
        <a:bodyPr/>
        <a:lstStyle/>
        <a:p>
          <a:endParaRPr lang="en-US"/>
        </a:p>
      </dgm:t>
    </dgm:pt>
    <dgm:pt modelId="{7C829E35-3294-4A81-8B76-F59E675F67C7}">
      <dgm:prSet/>
      <dgm:spPr/>
      <dgm:t>
        <a:bodyPr/>
        <a:lstStyle/>
        <a:p>
          <a:r>
            <a:rPr lang="en-GB"/>
            <a:t>Barnardo’s cost benefit analysis demonstrates a return to the state of £1.80 for every £1 invested due to reduced need for more intensive mental health support as less children and young people reach crisis point.</a:t>
          </a:r>
          <a:endParaRPr lang="en-US"/>
        </a:p>
      </dgm:t>
    </dgm:pt>
    <dgm:pt modelId="{2AB42EC4-8870-4A97-BA6A-2D6113FE2715}" type="parTrans" cxnId="{A75E1FBF-40C5-44E2-9888-5494A005D02B}">
      <dgm:prSet/>
      <dgm:spPr/>
      <dgm:t>
        <a:bodyPr/>
        <a:lstStyle/>
        <a:p>
          <a:endParaRPr lang="en-US"/>
        </a:p>
      </dgm:t>
    </dgm:pt>
    <dgm:pt modelId="{3E01D6D7-0214-4B13-A7AE-899B09A5FEA5}" type="sibTrans" cxnId="{A75E1FBF-40C5-44E2-9888-5494A005D02B}">
      <dgm:prSet/>
      <dgm:spPr/>
      <dgm:t>
        <a:bodyPr/>
        <a:lstStyle/>
        <a:p>
          <a:endParaRPr lang="en-US"/>
        </a:p>
      </dgm:t>
    </dgm:pt>
    <dgm:pt modelId="{F1292667-0B4A-4D58-98FD-16363AC8C837}">
      <dgm:prSet/>
      <dgm:spPr/>
      <dgm:t>
        <a:bodyPr/>
        <a:lstStyle/>
        <a:p>
          <a:r>
            <a:rPr lang="en-GB" dirty="0"/>
            <a:t>However, these outcomes do not measure the additionality in services including early identification and referrals across health and social care services and financial support through Barnardo’s Cost of Living fund.</a:t>
          </a:r>
          <a:endParaRPr lang="en-US" dirty="0"/>
        </a:p>
      </dgm:t>
    </dgm:pt>
    <dgm:pt modelId="{F785E122-B49B-498C-828A-431E8BF5C959}" type="parTrans" cxnId="{18DD31CA-E847-4A50-92A8-C3E97674571D}">
      <dgm:prSet/>
      <dgm:spPr/>
      <dgm:t>
        <a:bodyPr/>
        <a:lstStyle/>
        <a:p>
          <a:endParaRPr lang="en-US"/>
        </a:p>
      </dgm:t>
    </dgm:pt>
    <dgm:pt modelId="{F75EE7C4-F86F-4FE1-979E-9F98A0A7BF55}" type="sibTrans" cxnId="{18DD31CA-E847-4A50-92A8-C3E97674571D}">
      <dgm:prSet/>
      <dgm:spPr/>
      <dgm:t>
        <a:bodyPr/>
        <a:lstStyle/>
        <a:p>
          <a:endParaRPr lang="en-US"/>
        </a:p>
      </dgm:t>
    </dgm:pt>
    <dgm:pt modelId="{C2E47412-1667-4605-BD0C-CFF82D23FB0E}" type="pres">
      <dgm:prSet presAssocID="{13607AED-095C-425E-8898-144C013F9FE0}" presName="root" presStyleCnt="0">
        <dgm:presLayoutVars>
          <dgm:dir/>
          <dgm:resizeHandles val="exact"/>
        </dgm:presLayoutVars>
      </dgm:prSet>
      <dgm:spPr/>
    </dgm:pt>
    <dgm:pt modelId="{2CFF685C-87B5-44A8-BEFC-56E5558CC8DB}" type="pres">
      <dgm:prSet presAssocID="{D6574243-ED7D-42F9-BFB9-4BA018C8DB81}" presName="compNode" presStyleCnt="0"/>
      <dgm:spPr/>
    </dgm:pt>
    <dgm:pt modelId="{4FB97DFC-5E4C-45F3-8867-DD397CB6C3F2}" type="pres">
      <dgm:prSet presAssocID="{D6574243-ED7D-42F9-BFB9-4BA018C8DB81}" presName="bgRect" presStyleLbl="bgShp" presStyleIdx="0" presStyleCnt="4"/>
      <dgm:spPr/>
    </dgm:pt>
    <dgm:pt modelId="{C3EFA2C1-2A7A-432D-9F90-20D193AE07C9}" type="pres">
      <dgm:prSet presAssocID="{D6574243-ED7D-42F9-BFB9-4BA018C8DB8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E8EB6B32-C067-495D-BE8A-7AFE9905720D}" type="pres">
      <dgm:prSet presAssocID="{D6574243-ED7D-42F9-BFB9-4BA018C8DB81}" presName="spaceRect" presStyleCnt="0"/>
      <dgm:spPr/>
    </dgm:pt>
    <dgm:pt modelId="{B2A90E08-8373-4601-AD85-D42319094DEB}" type="pres">
      <dgm:prSet presAssocID="{D6574243-ED7D-42F9-BFB9-4BA018C8DB81}" presName="parTx" presStyleLbl="revTx" presStyleIdx="0" presStyleCnt="4">
        <dgm:presLayoutVars>
          <dgm:chMax val="0"/>
          <dgm:chPref val="0"/>
        </dgm:presLayoutVars>
      </dgm:prSet>
      <dgm:spPr/>
    </dgm:pt>
    <dgm:pt modelId="{73DDFE2F-908D-46AA-9B92-97A6A5A161B5}" type="pres">
      <dgm:prSet presAssocID="{EFC4985D-9C2C-4D8E-8FF4-364B9A30D3A4}" presName="sibTrans" presStyleCnt="0"/>
      <dgm:spPr/>
    </dgm:pt>
    <dgm:pt modelId="{2112FBED-8966-42D3-86AF-CB74C0223600}" type="pres">
      <dgm:prSet presAssocID="{B35D1017-C563-4BFF-9E13-490ED2EE5EC1}" presName="compNode" presStyleCnt="0"/>
      <dgm:spPr/>
    </dgm:pt>
    <dgm:pt modelId="{AD36490A-47A9-498A-ADC7-152D00A45DFA}" type="pres">
      <dgm:prSet presAssocID="{B35D1017-C563-4BFF-9E13-490ED2EE5EC1}" presName="bgRect" presStyleLbl="bgShp" presStyleIdx="1" presStyleCnt="4"/>
      <dgm:spPr/>
    </dgm:pt>
    <dgm:pt modelId="{F62A52E0-D057-4DFF-83E9-FD773902AE02}" type="pres">
      <dgm:prSet presAssocID="{B35D1017-C563-4BFF-9E13-490ED2EE5EC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rvous Face with Solid Fill"/>
        </a:ext>
      </dgm:extLst>
    </dgm:pt>
    <dgm:pt modelId="{14AF34E0-D73D-4C7E-B8C1-3B947F97EAFC}" type="pres">
      <dgm:prSet presAssocID="{B35D1017-C563-4BFF-9E13-490ED2EE5EC1}" presName="spaceRect" presStyleCnt="0"/>
      <dgm:spPr/>
    </dgm:pt>
    <dgm:pt modelId="{30C15899-A057-4BAB-8A07-DD59706E9125}" type="pres">
      <dgm:prSet presAssocID="{B35D1017-C563-4BFF-9E13-490ED2EE5EC1}" presName="parTx" presStyleLbl="revTx" presStyleIdx="1" presStyleCnt="4">
        <dgm:presLayoutVars>
          <dgm:chMax val="0"/>
          <dgm:chPref val="0"/>
        </dgm:presLayoutVars>
      </dgm:prSet>
      <dgm:spPr/>
    </dgm:pt>
    <dgm:pt modelId="{55D0E0BC-ED91-45EA-A5B1-D765ECE49E00}" type="pres">
      <dgm:prSet presAssocID="{205B3838-9C5A-4E69-AD4E-8C9AD5D89E72}" presName="sibTrans" presStyleCnt="0"/>
      <dgm:spPr/>
    </dgm:pt>
    <dgm:pt modelId="{330C1934-C1C7-4A57-A65B-2CED37003993}" type="pres">
      <dgm:prSet presAssocID="{7C829E35-3294-4A81-8B76-F59E675F67C7}" presName="compNode" presStyleCnt="0"/>
      <dgm:spPr/>
    </dgm:pt>
    <dgm:pt modelId="{3EF9F938-CF25-456B-AC75-9C3F8F8F438C}" type="pres">
      <dgm:prSet presAssocID="{7C829E35-3294-4A81-8B76-F59E675F67C7}" presName="bgRect" presStyleLbl="bgShp" presStyleIdx="2" presStyleCnt="4"/>
      <dgm:spPr/>
    </dgm:pt>
    <dgm:pt modelId="{075CC071-C799-4300-A94B-11C44577C35F}" type="pres">
      <dgm:prSet presAssocID="{7C829E35-3294-4A81-8B76-F59E675F67C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17A8E3BB-2247-4622-84A8-C2FBFA23B08D}" type="pres">
      <dgm:prSet presAssocID="{7C829E35-3294-4A81-8B76-F59E675F67C7}" presName="spaceRect" presStyleCnt="0"/>
      <dgm:spPr/>
    </dgm:pt>
    <dgm:pt modelId="{097EAA7B-D58D-4B3F-B1DC-99844B9FBDB1}" type="pres">
      <dgm:prSet presAssocID="{7C829E35-3294-4A81-8B76-F59E675F67C7}" presName="parTx" presStyleLbl="revTx" presStyleIdx="2" presStyleCnt="4">
        <dgm:presLayoutVars>
          <dgm:chMax val="0"/>
          <dgm:chPref val="0"/>
        </dgm:presLayoutVars>
      </dgm:prSet>
      <dgm:spPr/>
    </dgm:pt>
    <dgm:pt modelId="{38647D4D-C059-49E1-9A3A-A8BBD2BA91B6}" type="pres">
      <dgm:prSet presAssocID="{3E01D6D7-0214-4B13-A7AE-899B09A5FEA5}" presName="sibTrans" presStyleCnt="0"/>
      <dgm:spPr/>
    </dgm:pt>
    <dgm:pt modelId="{329BC52A-D603-47D8-B151-0D673F3F9AF4}" type="pres">
      <dgm:prSet presAssocID="{F1292667-0B4A-4D58-98FD-16363AC8C837}" presName="compNode" presStyleCnt="0"/>
      <dgm:spPr/>
    </dgm:pt>
    <dgm:pt modelId="{D82A9486-4163-40AA-BDB3-94954FAFA523}" type="pres">
      <dgm:prSet presAssocID="{F1292667-0B4A-4D58-98FD-16363AC8C837}" presName="bgRect" presStyleLbl="bgShp" presStyleIdx="3" presStyleCnt="4"/>
      <dgm:spPr/>
    </dgm:pt>
    <dgm:pt modelId="{82857F80-F10B-4072-9776-71C57E04E8C5}" type="pres">
      <dgm:prSet presAssocID="{F1292667-0B4A-4D58-98FD-16363AC8C83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C70EDD9B-2A08-46A8-97AF-31E8C5EE5B1A}" type="pres">
      <dgm:prSet presAssocID="{F1292667-0B4A-4D58-98FD-16363AC8C837}" presName="spaceRect" presStyleCnt="0"/>
      <dgm:spPr/>
    </dgm:pt>
    <dgm:pt modelId="{2EDA48C5-0A43-4382-8447-02963F96B68A}" type="pres">
      <dgm:prSet presAssocID="{F1292667-0B4A-4D58-98FD-16363AC8C837}" presName="parTx" presStyleLbl="revTx" presStyleIdx="3" presStyleCnt="4">
        <dgm:presLayoutVars>
          <dgm:chMax val="0"/>
          <dgm:chPref val="0"/>
        </dgm:presLayoutVars>
      </dgm:prSet>
      <dgm:spPr/>
    </dgm:pt>
  </dgm:ptLst>
  <dgm:cxnLst>
    <dgm:cxn modelId="{A704E701-6DC8-4866-9469-9B2E62C1E3A9}" type="presOf" srcId="{F1292667-0B4A-4D58-98FD-16363AC8C837}" destId="{2EDA48C5-0A43-4382-8447-02963F96B68A}" srcOrd="0" destOrd="0" presId="urn:microsoft.com/office/officeart/2018/2/layout/IconVerticalSolidList"/>
    <dgm:cxn modelId="{E0561812-1C6C-4CE9-9C46-5BDBA2346069}" type="presOf" srcId="{B35D1017-C563-4BFF-9E13-490ED2EE5EC1}" destId="{30C15899-A057-4BAB-8A07-DD59706E9125}" srcOrd="0" destOrd="0" presId="urn:microsoft.com/office/officeart/2018/2/layout/IconVerticalSolidList"/>
    <dgm:cxn modelId="{4C76CE18-421E-4888-913F-0BF5E2056BC3}" type="presOf" srcId="{D6574243-ED7D-42F9-BFB9-4BA018C8DB81}" destId="{B2A90E08-8373-4601-AD85-D42319094DEB}" srcOrd="0" destOrd="0" presId="urn:microsoft.com/office/officeart/2018/2/layout/IconVerticalSolidList"/>
    <dgm:cxn modelId="{09E80226-9FAC-4920-B24C-A5AC068F3193}" type="presOf" srcId="{13607AED-095C-425E-8898-144C013F9FE0}" destId="{C2E47412-1667-4605-BD0C-CFF82D23FB0E}" srcOrd="0" destOrd="0" presId="urn:microsoft.com/office/officeart/2018/2/layout/IconVerticalSolidList"/>
    <dgm:cxn modelId="{EF50262A-92D0-4115-9609-7E5531D999DC}" srcId="{13607AED-095C-425E-8898-144C013F9FE0}" destId="{B35D1017-C563-4BFF-9E13-490ED2EE5EC1}" srcOrd="1" destOrd="0" parTransId="{A3BF9A44-4816-492C-9AAF-C6676DA30A97}" sibTransId="{205B3838-9C5A-4E69-AD4E-8C9AD5D89E72}"/>
    <dgm:cxn modelId="{A75E1FBF-40C5-44E2-9888-5494A005D02B}" srcId="{13607AED-095C-425E-8898-144C013F9FE0}" destId="{7C829E35-3294-4A81-8B76-F59E675F67C7}" srcOrd="2" destOrd="0" parTransId="{2AB42EC4-8870-4A97-BA6A-2D6113FE2715}" sibTransId="{3E01D6D7-0214-4B13-A7AE-899B09A5FEA5}"/>
    <dgm:cxn modelId="{18DD31CA-E847-4A50-92A8-C3E97674571D}" srcId="{13607AED-095C-425E-8898-144C013F9FE0}" destId="{F1292667-0B4A-4D58-98FD-16363AC8C837}" srcOrd="3" destOrd="0" parTransId="{F785E122-B49B-498C-828A-431E8BF5C959}" sibTransId="{F75EE7C4-F86F-4FE1-979E-9F98A0A7BF55}"/>
    <dgm:cxn modelId="{7BC135E2-B063-423B-A692-73EAA55FB92E}" srcId="{13607AED-095C-425E-8898-144C013F9FE0}" destId="{D6574243-ED7D-42F9-BFB9-4BA018C8DB81}" srcOrd="0" destOrd="0" parTransId="{9BE615A8-263A-47E5-9A22-65702C7219EE}" sibTransId="{EFC4985D-9C2C-4D8E-8FF4-364B9A30D3A4}"/>
    <dgm:cxn modelId="{6C5FEFEE-A8C8-4C7B-8D20-60559067E4E7}" type="presOf" srcId="{7C829E35-3294-4A81-8B76-F59E675F67C7}" destId="{097EAA7B-D58D-4B3F-B1DC-99844B9FBDB1}" srcOrd="0" destOrd="0" presId="urn:microsoft.com/office/officeart/2018/2/layout/IconVerticalSolidList"/>
    <dgm:cxn modelId="{077B572D-490C-440A-A441-430BE51FD1AF}" type="presParOf" srcId="{C2E47412-1667-4605-BD0C-CFF82D23FB0E}" destId="{2CFF685C-87B5-44A8-BEFC-56E5558CC8DB}" srcOrd="0" destOrd="0" presId="urn:microsoft.com/office/officeart/2018/2/layout/IconVerticalSolidList"/>
    <dgm:cxn modelId="{A73F5CBE-5256-4565-B51E-3677D3ED3D85}" type="presParOf" srcId="{2CFF685C-87B5-44A8-BEFC-56E5558CC8DB}" destId="{4FB97DFC-5E4C-45F3-8867-DD397CB6C3F2}" srcOrd="0" destOrd="0" presId="urn:microsoft.com/office/officeart/2018/2/layout/IconVerticalSolidList"/>
    <dgm:cxn modelId="{3168BD30-1D31-4D4A-8E46-7D5988CC3A09}" type="presParOf" srcId="{2CFF685C-87B5-44A8-BEFC-56E5558CC8DB}" destId="{C3EFA2C1-2A7A-432D-9F90-20D193AE07C9}" srcOrd="1" destOrd="0" presId="urn:microsoft.com/office/officeart/2018/2/layout/IconVerticalSolidList"/>
    <dgm:cxn modelId="{D9971288-5EF4-468E-BA83-2622F824723F}" type="presParOf" srcId="{2CFF685C-87B5-44A8-BEFC-56E5558CC8DB}" destId="{E8EB6B32-C067-495D-BE8A-7AFE9905720D}" srcOrd="2" destOrd="0" presId="urn:microsoft.com/office/officeart/2018/2/layout/IconVerticalSolidList"/>
    <dgm:cxn modelId="{71D2F1EB-FD43-4A07-9556-470601839032}" type="presParOf" srcId="{2CFF685C-87B5-44A8-BEFC-56E5558CC8DB}" destId="{B2A90E08-8373-4601-AD85-D42319094DEB}" srcOrd="3" destOrd="0" presId="urn:microsoft.com/office/officeart/2018/2/layout/IconVerticalSolidList"/>
    <dgm:cxn modelId="{C460EEAB-34A2-46F9-801E-96D3E27683BB}" type="presParOf" srcId="{C2E47412-1667-4605-BD0C-CFF82D23FB0E}" destId="{73DDFE2F-908D-46AA-9B92-97A6A5A161B5}" srcOrd="1" destOrd="0" presId="urn:microsoft.com/office/officeart/2018/2/layout/IconVerticalSolidList"/>
    <dgm:cxn modelId="{085AE356-2463-4AB3-93BC-E700E4095BE2}" type="presParOf" srcId="{C2E47412-1667-4605-BD0C-CFF82D23FB0E}" destId="{2112FBED-8966-42D3-86AF-CB74C0223600}" srcOrd="2" destOrd="0" presId="urn:microsoft.com/office/officeart/2018/2/layout/IconVerticalSolidList"/>
    <dgm:cxn modelId="{FBAF3A51-E360-443C-96E0-50FC44E6BCF7}" type="presParOf" srcId="{2112FBED-8966-42D3-86AF-CB74C0223600}" destId="{AD36490A-47A9-498A-ADC7-152D00A45DFA}" srcOrd="0" destOrd="0" presId="urn:microsoft.com/office/officeart/2018/2/layout/IconVerticalSolidList"/>
    <dgm:cxn modelId="{43688054-B15A-404A-8FC8-5E55846DED20}" type="presParOf" srcId="{2112FBED-8966-42D3-86AF-CB74C0223600}" destId="{F62A52E0-D057-4DFF-83E9-FD773902AE02}" srcOrd="1" destOrd="0" presId="urn:microsoft.com/office/officeart/2018/2/layout/IconVerticalSolidList"/>
    <dgm:cxn modelId="{4EB8BC06-BFE2-4C72-ADA8-EDE0B74E216C}" type="presParOf" srcId="{2112FBED-8966-42D3-86AF-CB74C0223600}" destId="{14AF34E0-D73D-4C7E-B8C1-3B947F97EAFC}" srcOrd="2" destOrd="0" presId="urn:microsoft.com/office/officeart/2018/2/layout/IconVerticalSolidList"/>
    <dgm:cxn modelId="{B1700946-A39F-492A-BA04-FB5691DFA6A9}" type="presParOf" srcId="{2112FBED-8966-42D3-86AF-CB74C0223600}" destId="{30C15899-A057-4BAB-8A07-DD59706E9125}" srcOrd="3" destOrd="0" presId="urn:microsoft.com/office/officeart/2018/2/layout/IconVerticalSolidList"/>
    <dgm:cxn modelId="{46604F82-2EBC-40D9-9525-596B8E333978}" type="presParOf" srcId="{C2E47412-1667-4605-BD0C-CFF82D23FB0E}" destId="{55D0E0BC-ED91-45EA-A5B1-D765ECE49E00}" srcOrd="3" destOrd="0" presId="urn:microsoft.com/office/officeart/2018/2/layout/IconVerticalSolidList"/>
    <dgm:cxn modelId="{4D2AEC17-1FE5-4807-8714-009CD1982345}" type="presParOf" srcId="{C2E47412-1667-4605-BD0C-CFF82D23FB0E}" destId="{330C1934-C1C7-4A57-A65B-2CED37003993}" srcOrd="4" destOrd="0" presId="urn:microsoft.com/office/officeart/2018/2/layout/IconVerticalSolidList"/>
    <dgm:cxn modelId="{514D816F-E7BE-419D-B4DA-96829E692A69}" type="presParOf" srcId="{330C1934-C1C7-4A57-A65B-2CED37003993}" destId="{3EF9F938-CF25-456B-AC75-9C3F8F8F438C}" srcOrd="0" destOrd="0" presId="urn:microsoft.com/office/officeart/2018/2/layout/IconVerticalSolidList"/>
    <dgm:cxn modelId="{93F2B9C1-DC41-481C-9559-A1B0DA6CBFFD}" type="presParOf" srcId="{330C1934-C1C7-4A57-A65B-2CED37003993}" destId="{075CC071-C799-4300-A94B-11C44577C35F}" srcOrd="1" destOrd="0" presId="urn:microsoft.com/office/officeart/2018/2/layout/IconVerticalSolidList"/>
    <dgm:cxn modelId="{01C14FE6-B0B5-4A4E-85C9-0D6FDEC4A747}" type="presParOf" srcId="{330C1934-C1C7-4A57-A65B-2CED37003993}" destId="{17A8E3BB-2247-4622-84A8-C2FBFA23B08D}" srcOrd="2" destOrd="0" presId="urn:microsoft.com/office/officeart/2018/2/layout/IconVerticalSolidList"/>
    <dgm:cxn modelId="{5F353669-3258-4063-8DA8-5DB3A200DE96}" type="presParOf" srcId="{330C1934-C1C7-4A57-A65B-2CED37003993}" destId="{097EAA7B-D58D-4B3F-B1DC-99844B9FBDB1}" srcOrd="3" destOrd="0" presId="urn:microsoft.com/office/officeart/2018/2/layout/IconVerticalSolidList"/>
    <dgm:cxn modelId="{89CCB817-F02F-4CD5-8FA3-926D94B244BE}" type="presParOf" srcId="{C2E47412-1667-4605-BD0C-CFF82D23FB0E}" destId="{38647D4D-C059-49E1-9A3A-A8BBD2BA91B6}" srcOrd="5" destOrd="0" presId="urn:microsoft.com/office/officeart/2018/2/layout/IconVerticalSolidList"/>
    <dgm:cxn modelId="{401DF219-2866-41B5-9608-EF4440CAE080}" type="presParOf" srcId="{C2E47412-1667-4605-BD0C-CFF82D23FB0E}" destId="{329BC52A-D603-47D8-B151-0D673F3F9AF4}" srcOrd="6" destOrd="0" presId="urn:microsoft.com/office/officeart/2018/2/layout/IconVerticalSolidList"/>
    <dgm:cxn modelId="{A2218576-99E5-453F-A17D-3ABE29AC64AC}" type="presParOf" srcId="{329BC52A-D603-47D8-B151-0D673F3F9AF4}" destId="{D82A9486-4163-40AA-BDB3-94954FAFA523}" srcOrd="0" destOrd="0" presId="urn:microsoft.com/office/officeart/2018/2/layout/IconVerticalSolidList"/>
    <dgm:cxn modelId="{F22E9722-98BC-4A5D-89AA-2492B64EFE13}" type="presParOf" srcId="{329BC52A-D603-47D8-B151-0D673F3F9AF4}" destId="{82857F80-F10B-4072-9776-71C57E04E8C5}" srcOrd="1" destOrd="0" presId="urn:microsoft.com/office/officeart/2018/2/layout/IconVerticalSolidList"/>
    <dgm:cxn modelId="{5BA8964A-495A-4073-BAAB-FB05E6DA9E9B}" type="presParOf" srcId="{329BC52A-D603-47D8-B151-0D673F3F9AF4}" destId="{C70EDD9B-2A08-46A8-97AF-31E8C5EE5B1A}" srcOrd="2" destOrd="0" presId="urn:microsoft.com/office/officeart/2018/2/layout/IconVerticalSolidList"/>
    <dgm:cxn modelId="{6328D747-C69C-4BC4-97F0-2C28729A5CFB}" type="presParOf" srcId="{329BC52A-D603-47D8-B151-0D673F3F9AF4}" destId="{2EDA48C5-0A43-4382-8447-02963F96B68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33808-F846-4ED5-B407-F5CDF11BDE16}">
      <dsp:nvSpPr>
        <dsp:cNvPr id="0" name=""/>
        <dsp:cNvSpPr/>
      </dsp:nvSpPr>
      <dsp:spPr>
        <a:xfrm>
          <a:off x="0" y="937777"/>
          <a:ext cx="5401841" cy="21607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2"/>
              </a:solidFill>
            </a:rPr>
            <a:t>Accounts up to 50% of the work completed. Some have co-ordination only support, and others have co-ordination throughout 1:1 of group </a:t>
          </a:r>
          <a:r>
            <a:rPr lang="en-GB" sz="2400" kern="1200" dirty="0">
              <a:solidFill>
                <a:schemeClr val="tx2"/>
              </a:solidFill>
              <a:latin typeface="Aptos"/>
              <a:ea typeface="+mn-ea"/>
              <a:cs typeface="+mn-cs"/>
            </a:rPr>
            <a:t>support</a:t>
          </a:r>
          <a:r>
            <a:rPr lang="en-GB" sz="2600" kern="1200" dirty="0"/>
            <a:t>. </a:t>
          </a:r>
          <a:endParaRPr lang="en-US" sz="2600" kern="1200" dirty="0"/>
        </a:p>
      </dsp:txBody>
      <dsp:txXfrm>
        <a:off x="0" y="937777"/>
        <a:ext cx="4861657" cy="21607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97DFC-5E4C-45F3-8867-DD397CB6C3F2}">
      <dsp:nvSpPr>
        <dsp:cNvPr id="0" name=""/>
        <dsp:cNvSpPr/>
      </dsp:nvSpPr>
      <dsp:spPr>
        <a:xfrm>
          <a:off x="0" y="1595"/>
          <a:ext cx="11328399" cy="8086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EFA2C1-2A7A-432D-9F90-20D193AE07C9}">
      <dsp:nvSpPr>
        <dsp:cNvPr id="0" name=""/>
        <dsp:cNvSpPr/>
      </dsp:nvSpPr>
      <dsp:spPr>
        <a:xfrm>
          <a:off x="244602" y="183530"/>
          <a:ext cx="444731" cy="4447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A90E08-8373-4601-AD85-D42319094DEB}">
      <dsp:nvSpPr>
        <dsp:cNvPr id="0" name=""/>
        <dsp:cNvSpPr/>
      </dsp:nvSpPr>
      <dsp:spPr>
        <a:xfrm>
          <a:off x="933935" y="1595"/>
          <a:ext cx="10394463" cy="808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577" tIns="85577" rIns="85577" bIns="85577" numCol="1" spcCol="1270" anchor="ctr" anchorCtr="0">
          <a:noAutofit/>
        </a:bodyPr>
        <a:lstStyle/>
        <a:p>
          <a:pPr marL="0" lvl="0" indent="0" algn="l" defTabSz="755650">
            <a:lnSpc>
              <a:spcPct val="90000"/>
            </a:lnSpc>
            <a:spcBef>
              <a:spcPct val="0"/>
            </a:spcBef>
            <a:spcAft>
              <a:spcPct val="35000"/>
            </a:spcAft>
            <a:buNone/>
          </a:pPr>
          <a:r>
            <a:rPr lang="en-GB" sz="1700" kern="1200"/>
            <a:t>66% children using the service experience significant improvement with the rest of the cases experiencing a smaller improvement or no change. </a:t>
          </a:r>
          <a:endParaRPr lang="en-US" sz="1700" kern="1200"/>
        </a:p>
      </dsp:txBody>
      <dsp:txXfrm>
        <a:off x="933935" y="1595"/>
        <a:ext cx="10394463" cy="808601"/>
      </dsp:txXfrm>
    </dsp:sp>
    <dsp:sp modelId="{AD36490A-47A9-498A-ADC7-152D00A45DFA}">
      <dsp:nvSpPr>
        <dsp:cNvPr id="0" name=""/>
        <dsp:cNvSpPr/>
      </dsp:nvSpPr>
      <dsp:spPr>
        <a:xfrm>
          <a:off x="0" y="1012347"/>
          <a:ext cx="11328399" cy="8086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A52E0-D057-4DFF-83E9-FD773902AE02}">
      <dsp:nvSpPr>
        <dsp:cNvPr id="0" name=""/>
        <dsp:cNvSpPr/>
      </dsp:nvSpPr>
      <dsp:spPr>
        <a:xfrm>
          <a:off x="244602" y="1194283"/>
          <a:ext cx="444731" cy="4447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C15899-A057-4BAB-8A07-DD59706E9125}">
      <dsp:nvSpPr>
        <dsp:cNvPr id="0" name=""/>
        <dsp:cNvSpPr/>
      </dsp:nvSpPr>
      <dsp:spPr>
        <a:xfrm>
          <a:off x="933935" y="1012347"/>
          <a:ext cx="10394463" cy="808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577" tIns="85577" rIns="85577" bIns="85577" numCol="1" spcCol="1270" anchor="ctr" anchorCtr="0">
          <a:noAutofit/>
        </a:bodyPr>
        <a:lstStyle/>
        <a:p>
          <a:pPr marL="0" lvl="0" indent="0" algn="l" defTabSz="755650">
            <a:lnSpc>
              <a:spcPct val="90000"/>
            </a:lnSpc>
            <a:spcBef>
              <a:spcPct val="0"/>
            </a:spcBef>
            <a:spcAft>
              <a:spcPct val="35000"/>
            </a:spcAft>
            <a:buNone/>
          </a:pPr>
          <a:r>
            <a:rPr lang="en-GB" sz="1700" kern="1200"/>
            <a:t>Positive outcomes including improved emotional awareness, resilience, confidence and help seeking behaviour. </a:t>
          </a:r>
          <a:endParaRPr lang="en-US" sz="1700" kern="1200"/>
        </a:p>
      </dsp:txBody>
      <dsp:txXfrm>
        <a:off x="933935" y="1012347"/>
        <a:ext cx="10394463" cy="808601"/>
      </dsp:txXfrm>
    </dsp:sp>
    <dsp:sp modelId="{3EF9F938-CF25-456B-AC75-9C3F8F8F438C}">
      <dsp:nvSpPr>
        <dsp:cNvPr id="0" name=""/>
        <dsp:cNvSpPr/>
      </dsp:nvSpPr>
      <dsp:spPr>
        <a:xfrm>
          <a:off x="0" y="2023100"/>
          <a:ext cx="11328399" cy="8086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5CC071-C799-4300-A94B-11C44577C35F}">
      <dsp:nvSpPr>
        <dsp:cNvPr id="0" name=""/>
        <dsp:cNvSpPr/>
      </dsp:nvSpPr>
      <dsp:spPr>
        <a:xfrm>
          <a:off x="244602" y="2205035"/>
          <a:ext cx="444731" cy="4447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7EAA7B-D58D-4B3F-B1DC-99844B9FBDB1}">
      <dsp:nvSpPr>
        <dsp:cNvPr id="0" name=""/>
        <dsp:cNvSpPr/>
      </dsp:nvSpPr>
      <dsp:spPr>
        <a:xfrm>
          <a:off x="933935" y="2023100"/>
          <a:ext cx="10394463" cy="808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577" tIns="85577" rIns="85577" bIns="85577" numCol="1" spcCol="1270" anchor="ctr" anchorCtr="0">
          <a:noAutofit/>
        </a:bodyPr>
        <a:lstStyle/>
        <a:p>
          <a:pPr marL="0" lvl="0" indent="0" algn="l" defTabSz="755650">
            <a:lnSpc>
              <a:spcPct val="90000"/>
            </a:lnSpc>
            <a:spcBef>
              <a:spcPct val="0"/>
            </a:spcBef>
            <a:spcAft>
              <a:spcPct val="35000"/>
            </a:spcAft>
            <a:buNone/>
          </a:pPr>
          <a:r>
            <a:rPr lang="en-GB" sz="1700" kern="1200"/>
            <a:t>Barnardo’s cost benefit analysis demonstrates a return to the state of £1.80 for every £1 invested due to reduced need for more intensive mental health support as less children and young people reach crisis point.</a:t>
          </a:r>
          <a:endParaRPr lang="en-US" sz="1700" kern="1200"/>
        </a:p>
      </dsp:txBody>
      <dsp:txXfrm>
        <a:off x="933935" y="2023100"/>
        <a:ext cx="10394463" cy="808601"/>
      </dsp:txXfrm>
    </dsp:sp>
    <dsp:sp modelId="{D82A9486-4163-40AA-BDB3-94954FAFA523}">
      <dsp:nvSpPr>
        <dsp:cNvPr id="0" name=""/>
        <dsp:cNvSpPr/>
      </dsp:nvSpPr>
      <dsp:spPr>
        <a:xfrm>
          <a:off x="0" y="3033852"/>
          <a:ext cx="11328399" cy="8086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857F80-F10B-4072-9776-71C57E04E8C5}">
      <dsp:nvSpPr>
        <dsp:cNvPr id="0" name=""/>
        <dsp:cNvSpPr/>
      </dsp:nvSpPr>
      <dsp:spPr>
        <a:xfrm>
          <a:off x="244602" y="3215788"/>
          <a:ext cx="444731" cy="4447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DA48C5-0A43-4382-8447-02963F96B68A}">
      <dsp:nvSpPr>
        <dsp:cNvPr id="0" name=""/>
        <dsp:cNvSpPr/>
      </dsp:nvSpPr>
      <dsp:spPr>
        <a:xfrm>
          <a:off x="933935" y="3033852"/>
          <a:ext cx="10394463" cy="808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577" tIns="85577" rIns="85577" bIns="85577" numCol="1" spcCol="1270" anchor="ctr" anchorCtr="0">
          <a:noAutofit/>
        </a:bodyPr>
        <a:lstStyle/>
        <a:p>
          <a:pPr marL="0" lvl="0" indent="0" algn="l" defTabSz="755650">
            <a:lnSpc>
              <a:spcPct val="90000"/>
            </a:lnSpc>
            <a:spcBef>
              <a:spcPct val="0"/>
            </a:spcBef>
            <a:spcAft>
              <a:spcPct val="35000"/>
            </a:spcAft>
            <a:buNone/>
          </a:pPr>
          <a:r>
            <a:rPr lang="en-GB" sz="1700" kern="1200" dirty="0"/>
            <a:t>However, these outcomes do not measure the additionality in services including early identification and referrals across health and social care services and financial support through Barnardo’s Cost of Living fund.</a:t>
          </a:r>
          <a:endParaRPr lang="en-US" sz="1700" kern="1200" dirty="0"/>
        </a:p>
      </dsp:txBody>
      <dsp:txXfrm>
        <a:off x="933935" y="3033852"/>
        <a:ext cx="10394463" cy="80860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1BB4C-4823-9C49-8774-93D8B87B2303}" type="datetimeFigureOut">
              <a:rPr lang="en-US" smtClean="0"/>
              <a:t>11/26/25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F1C819-4EC4-644F-82E5-ACF126B612FC}" type="slidenum">
              <a:rPr lang="en-US" smtClean="0"/>
              <a:t>‹#›</a:t>
            </a:fld>
            <a:endParaRPr lang="en-US"/>
          </a:p>
        </p:txBody>
      </p:sp>
    </p:spTree>
    <p:extLst>
      <p:ext uri="{BB962C8B-B14F-4D97-AF65-F5344CB8AC3E}">
        <p14:creationId xmlns:p14="http://schemas.microsoft.com/office/powerpoint/2010/main" val="4261745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E4FC01-DA70-1442-90FD-983F2F12613E}" type="slidenum">
              <a:rPr lang="en-US" smtClean="0"/>
              <a:t>1</a:t>
            </a:fld>
            <a:endParaRPr lang="en-US"/>
          </a:p>
        </p:txBody>
      </p:sp>
    </p:spTree>
    <p:extLst>
      <p:ext uri="{BB962C8B-B14F-4D97-AF65-F5344CB8AC3E}">
        <p14:creationId xmlns:p14="http://schemas.microsoft.com/office/powerpoint/2010/main" val="3617296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7a2f8bae9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7a2f8bae9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6d700ce210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6d700ce210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highlight>
                  <a:srgbClr val="FFFFFF"/>
                </a:highlight>
              </a:rPr>
              <a:t>The Ten-Year Plan is a significant moment for the NHS and the broader health and care system, committing to key changes to deliver the government's three central shifts: from hospital to community, treatment to prevention, and analogue to digital. These shifts are designed to reduce demand on hospitals and staff, shorten waiting times, and achieve high-quality healthcare efficiently. </a:t>
            </a:r>
            <a:endParaRPr>
              <a:highlight>
                <a:srgbClr val="FFFFFF"/>
              </a:highlight>
            </a:endParaRPr>
          </a:p>
          <a:p>
            <a:pPr marL="0" lvl="0" indent="0" algn="l" rtl="0">
              <a:spcBef>
                <a:spcPts val="0"/>
              </a:spcBef>
              <a:spcAft>
                <a:spcPts val="0"/>
              </a:spcAft>
              <a:buNone/>
            </a:pPr>
            <a:r>
              <a:rPr lang="en-GB">
                <a:highlight>
                  <a:srgbClr val="FFFFFF"/>
                </a:highlight>
              </a:rPr>
              <a:t> </a:t>
            </a:r>
            <a:endParaRPr>
              <a:highlight>
                <a:srgbClr val="FFFFFF"/>
              </a:highlight>
            </a:endParaRPr>
          </a:p>
          <a:p>
            <a:pPr marL="0" lvl="0" indent="0" algn="l" rtl="0">
              <a:spcBef>
                <a:spcPts val="0"/>
              </a:spcBef>
              <a:spcAft>
                <a:spcPts val="0"/>
              </a:spcAft>
              <a:buNone/>
            </a:pPr>
            <a:r>
              <a:rPr lang="en-GB">
                <a:highlight>
                  <a:srgbClr val="FFFFFF"/>
                </a:highlight>
              </a:rPr>
              <a:t>key focuses are;</a:t>
            </a:r>
            <a:endParaRPr>
              <a:highlight>
                <a:srgbClr val="FFFFFF"/>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r>
              <a:rPr lang="en-GB">
                <a:highlight>
                  <a:srgbClr val="FFFF00"/>
                </a:highlight>
              </a:rPr>
              <a:t>Hospital to community: </a:t>
            </a:r>
            <a:r>
              <a:rPr lang="en-GB">
                <a:highlight>
                  <a:srgbClr val="FFFFFF"/>
                </a:highlight>
              </a:rPr>
              <a:t>The Darzi review revealed the stark need to rebalance more NHS funding to primary, community and other settings outside of hospitals, creating neighbourhood health centres. At the heart of the plan is the establishment of a neighbourhood health service – expansion of burgeoning integrated, multi-professional, multi-sector teams working in local communities and often colocated. This will help deliver a model of care that is preventative and better supports those most in need, including those with long-term conditions. </a:t>
            </a:r>
            <a:r>
              <a:rPr lang="en-GB">
                <a:highlight>
                  <a:srgbClr val="FFFF00"/>
                </a:highlight>
              </a:rPr>
              <a:t>We hope the planning process will ensure the NHS can meet added demand by bringing primary, community and allied services together under one roof - which absolutely chimes with SE London ICB’s, SLAM’s and Southbank Centre’s partnership - supported by local government plans.</a:t>
            </a:r>
            <a:endParaRPr>
              <a:highlight>
                <a:srgbClr val="FFFF00"/>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r>
              <a:rPr lang="en-GB">
                <a:highlight>
                  <a:srgbClr val="FFFF00"/>
                </a:highlight>
              </a:rPr>
              <a:t>Treatment to prevention</a:t>
            </a:r>
            <a:r>
              <a:rPr lang="en-GB">
                <a:highlight>
                  <a:srgbClr val="FFFFFF"/>
                </a:highlight>
              </a:rPr>
              <a:t>: The plan outlines action on social, economic and commercial determinants of health to half the gap in healthy life expectancy between the richest and poorest regions. </a:t>
            </a:r>
            <a:r>
              <a:rPr lang="en-GB">
                <a:highlight>
                  <a:srgbClr val="FFFF00"/>
                </a:highlight>
              </a:rPr>
              <a:t>It aims to make a shift to a preventative model of physical and mental health a reality. A more preventative model of care delivered at neighbourhood level - a “one stop shop”, and the enhanced role of strategic authorities, will support the development of cross-sector partnerships that are rooted in communities,</a:t>
            </a:r>
            <a:r>
              <a:rPr lang="en-GB">
                <a:highlight>
                  <a:srgbClr val="FFFFFF"/>
                </a:highlight>
              </a:rPr>
              <a:t> supported by pooled budgets. This speaks directly to the Prevention strand of work lead by Southbank Centre which is being co designed by their Youth Advisory Committee in partnership with Black Thrive, and will be realised in the Creative Health Youth Centre.</a:t>
            </a:r>
            <a:endParaRPr>
              <a:highlight>
                <a:srgbClr val="FFFFFF"/>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r>
              <a:rPr lang="en-GB">
                <a:highlight>
                  <a:srgbClr val="FFFF00"/>
                </a:highlight>
              </a:rPr>
              <a:t>Local flexibility and authenticity:.</a:t>
            </a:r>
            <a:r>
              <a:rPr lang="en-GB">
                <a:highlight>
                  <a:srgbClr val="FFFFFF"/>
                </a:highlight>
              </a:rPr>
              <a:t> Flexibility at a local level will be needed to enable trust leaders, and their partners, to implement the 10YHP in a way that best suits local needs and populations.</a:t>
            </a:r>
            <a:r>
              <a:rPr lang="en-GB">
                <a:highlight>
                  <a:srgbClr val="FFFF00"/>
                </a:highlight>
              </a:rPr>
              <a:t> Different approaches may be needed to get to the intended outcome, depending on factors such as geography, demography and deprivation with a focus on SE London CYP.</a:t>
            </a:r>
            <a:endParaRPr>
              <a:highlight>
                <a:srgbClr val="FFFF00"/>
              </a:highlight>
            </a:endParaRPr>
          </a:p>
          <a:p>
            <a:pPr marL="0" lvl="0" indent="0" algn="l" rtl="0">
              <a:spcBef>
                <a:spcPts val="0"/>
              </a:spcBef>
              <a:spcAft>
                <a:spcPts val="0"/>
              </a:spcAft>
              <a:buNone/>
            </a:pPr>
            <a:endParaRPr b="1">
              <a:highlight>
                <a:srgbClr val="FFFF00"/>
              </a:highlight>
            </a:endParaRPr>
          </a:p>
          <a:p>
            <a:pPr marL="0" lvl="0" indent="0" algn="l" rtl="0">
              <a:spcBef>
                <a:spcPts val="0"/>
              </a:spcBef>
              <a:spcAft>
                <a:spcPts val="0"/>
              </a:spcAft>
              <a:buNone/>
            </a:pPr>
            <a:endParaRPr b="1"/>
          </a:p>
          <a:p>
            <a:pPr marL="0" lvl="0" indent="0" algn="ctr" rtl="0">
              <a:spcBef>
                <a:spcPts val="0"/>
              </a:spcBef>
              <a:spcAft>
                <a:spcPts val="0"/>
              </a:spcAft>
              <a:buClr>
                <a:schemeClr val="dk1"/>
              </a:buClr>
              <a:buSzPts val="1400"/>
              <a:buFont typeface="Arial"/>
              <a:buNone/>
            </a:pPr>
            <a:endParaRPr sz="1400" b="1" i="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endParaRPr b="1"/>
          </a:p>
          <a:p>
            <a:pPr marL="0" lvl="0" indent="0" algn="l" rtl="0">
              <a:spcBef>
                <a:spcPts val="0"/>
              </a:spcBef>
              <a:spcAft>
                <a:spcPts val="0"/>
              </a:spcAft>
              <a:buNone/>
            </a:pPr>
            <a:endParaRPr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76de5637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76de5637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7a2f8bae9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7a2f8bae9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3c959b7a8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33c959b7a8d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GB" sz="1800">
                <a:solidFill>
                  <a:schemeClr val="dk1"/>
                </a:solidFill>
              </a:rPr>
              <a:t>Our long term vision is to open a Creative Health Youth Centre</a:t>
            </a:r>
            <a:endParaRPr sz="1800">
              <a:solidFill>
                <a:schemeClr val="dk1"/>
              </a:solidFill>
            </a:endParaRPr>
          </a:p>
          <a:p>
            <a:pPr marL="457200" lvl="0" indent="0" algn="l" rtl="0">
              <a:lnSpc>
                <a:spcPct val="115000"/>
              </a:lnSpc>
              <a:spcBef>
                <a:spcPts val="0"/>
              </a:spcBef>
              <a:spcAft>
                <a:spcPts val="0"/>
              </a:spcAft>
              <a:buSzPts val="1400"/>
              <a:buNone/>
            </a:pP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GB" sz="1800">
                <a:solidFill>
                  <a:schemeClr val="dk1"/>
                </a:solidFill>
              </a:rPr>
              <a:t>In 2026 during our 75th Anniversary - young people will be at the heart of this Festival - as participants, artists, producers and audience. </a:t>
            </a:r>
            <a:endParaRPr sz="1800">
              <a:solidFill>
                <a:schemeClr val="dk1"/>
              </a:solidFill>
            </a:endParaRPr>
          </a:p>
          <a:p>
            <a:pPr marL="457200" lvl="0" indent="0" algn="l" rtl="0">
              <a:lnSpc>
                <a:spcPct val="115000"/>
              </a:lnSpc>
              <a:spcBef>
                <a:spcPts val="0"/>
              </a:spcBef>
              <a:spcAft>
                <a:spcPts val="0"/>
              </a:spcAft>
              <a:buSzPts val="1400"/>
              <a:buNone/>
            </a:pP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GB" sz="1800">
                <a:solidFill>
                  <a:schemeClr val="dk1"/>
                </a:solidFill>
              </a:rPr>
              <a:t>Emblematic of Southbank Centre’s foundational purpose in 1951, this new space will be a key legacy coming out of our 75th anniversary year - and will be a permanent space for engagement, providing young people with transformational encounters with the arts</a:t>
            </a:r>
            <a:endParaRPr sz="1800">
              <a:solidFill>
                <a:schemeClr val="dk1"/>
              </a:solidFill>
            </a:endParaRPr>
          </a:p>
          <a:p>
            <a:pPr marL="457200" lvl="0" indent="0" algn="l" rtl="0">
              <a:lnSpc>
                <a:spcPct val="115000"/>
              </a:lnSpc>
              <a:spcBef>
                <a:spcPts val="0"/>
              </a:spcBef>
              <a:spcAft>
                <a:spcPts val="0"/>
              </a:spcAft>
              <a:buSzPts val="1400"/>
              <a:buNone/>
            </a:pP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GB" sz="1800">
                <a:solidFill>
                  <a:schemeClr val="dk1"/>
                </a:solidFill>
              </a:rPr>
              <a:t>It will be a dedicated space on Southbank Centre’s world renowned site, codesigned with young people, that will offer a creative health programme to support young people’s mental health, and provide a safe space, a sense of community and the opportunity to develop new skills. </a:t>
            </a:r>
            <a:endParaRPr sz="1800">
              <a:solidFill>
                <a:schemeClr val="dk1"/>
              </a:solidFill>
            </a:endParaRPr>
          </a:p>
          <a:p>
            <a:pPr marL="0" lvl="0" indent="0" algn="l" rtl="0">
              <a:lnSpc>
                <a:spcPct val="115000"/>
              </a:lnSpc>
              <a:spcBef>
                <a:spcPts val="0"/>
              </a:spcBef>
              <a:spcAft>
                <a:spcPts val="0"/>
              </a:spcAft>
              <a:buSzPts val="1400"/>
              <a:buNone/>
            </a:pPr>
            <a:endParaRPr sz="1800">
              <a:solidFill>
                <a:schemeClr val="dk1"/>
              </a:solidFill>
            </a:endParaRPr>
          </a:p>
          <a:p>
            <a:pPr marL="0" lvl="0" indent="0" algn="l" rtl="0">
              <a:lnSpc>
                <a:spcPct val="115000"/>
              </a:lnSpc>
              <a:spcBef>
                <a:spcPts val="0"/>
              </a:spcBef>
              <a:spcAft>
                <a:spcPts val="0"/>
              </a:spcAft>
              <a:buSzPts val="1400"/>
              <a:buNone/>
            </a:pPr>
            <a:r>
              <a:rPr lang="en-GB" sz="1800">
                <a:solidFill>
                  <a:schemeClr val="dk1"/>
                </a:solidFill>
              </a:rPr>
              <a:t>Subject to fundraising, we hope that this newly refurbished part of our building will be ready by 2028</a:t>
            </a:r>
            <a:endParaRPr sz="1800">
              <a:solidFill>
                <a:schemeClr val="dk1"/>
              </a:solidFill>
            </a:endParaRPr>
          </a:p>
          <a:p>
            <a:pPr marL="0" lvl="0" indent="0" algn="l" rtl="0">
              <a:lnSpc>
                <a:spcPct val="115000"/>
              </a:lnSpc>
              <a:spcBef>
                <a:spcPts val="0"/>
              </a:spcBef>
              <a:spcAft>
                <a:spcPts val="0"/>
              </a:spcAft>
              <a:buSzPts val="1400"/>
              <a:buNone/>
            </a:pPr>
            <a:endParaRPr sz="1800">
              <a:solidFill>
                <a:schemeClr val="dk1"/>
              </a:solidFill>
            </a:endParaRPr>
          </a:p>
          <a:p>
            <a:pPr marL="0" lvl="0" indent="0" algn="l" rtl="0">
              <a:lnSpc>
                <a:spcPct val="115000"/>
              </a:lnSpc>
              <a:spcBef>
                <a:spcPts val="0"/>
              </a:spcBef>
              <a:spcAft>
                <a:spcPts val="0"/>
              </a:spcAft>
              <a:buSzPts val="1400"/>
              <a:buNone/>
            </a:pPr>
            <a:r>
              <a:rPr lang="en-GB" sz="1800">
                <a:solidFill>
                  <a:schemeClr val="dk1"/>
                </a:solidFill>
              </a:rPr>
              <a:t>And this building is the long term system change impact we want to deliver.</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800">
                <a:solidFill>
                  <a:schemeClr val="dk1"/>
                </a:solidFill>
              </a:rPr>
              <a:t>…and will pivot the existing expertise in the team to a new focus to support young people, aged </a:t>
            </a:r>
            <a:r>
              <a:rPr lang="en-GB" sz="1800" b="1">
                <a:solidFill>
                  <a:schemeClr val="dk1"/>
                </a:solidFill>
              </a:rPr>
              <a:t>11 to 25 and deliver a creative health youth programme</a:t>
            </a:r>
            <a:r>
              <a:rPr lang="en-GB" sz="1800">
                <a:solidFill>
                  <a:schemeClr val="dk1"/>
                </a:solidFill>
              </a:rPr>
              <a:t>. </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800">
                <a:solidFill>
                  <a:schemeClr val="dk1"/>
                </a:solidFill>
              </a:rPr>
              <a:t>What the evidence tells us is that 50% of all lifetime mental health challenges are established by age 14, and 75% established by 25 years (JSNA 22/23). </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r>
              <a:rPr lang="en-GB" sz="1800">
                <a:solidFill>
                  <a:schemeClr val="dk1"/>
                </a:solidFill>
              </a:rPr>
              <a:t>National estimates suggest 1 in 10 school-age children have a clinically diagnosable mental health problem, including depression, anxiety or psychosis. It is felt that these are likely to be underestimates. (JSNA 22/23)</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457200" lvl="0" indent="-342900" algn="just" rtl="0">
              <a:lnSpc>
                <a:spcPct val="107916"/>
              </a:lnSpc>
              <a:spcBef>
                <a:spcPts val="0"/>
              </a:spcBef>
              <a:spcAft>
                <a:spcPts val="0"/>
              </a:spcAft>
              <a:buClr>
                <a:schemeClr val="dk1"/>
              </a:buClr>
              <a:buSzPts val="1800"/>
              <a:buChar char="●"/>
            </a:pPr>
            <a:r>
              <a:rPr lang="en-GB" sz="1800">
                <a:solidFill>
                  <a:schemeClr val="dk1"/>
                </a:solidFill>
              </a:rPr>
              <a:t>Referrals have tripled - </a:t>
            </a:r>
            <a:r>
              <a:rPr lang="en-GB" sz="1800" b="1" i="1">
                <a:solidFill>
                  <a:schemeClr val="dk1"/>
                </a:solidFill>
              </a:rPr>
              <a:t>in London some CAMHS waiting lists are now up to 2 years - with a 250% increase in south London in the last 3 years</a:t>
            </a:r>
            <a:r>
              <a:rPr lang="en-GB" sz="1800">
                <a:solidFill>
                  <a:schemeClr val="dk1"/>
                </a:solidFill>
              </a:rPr>
              <a:t> (GLA). </a:t>
            </a:r>
            <a:endParaRPr sz="1800">
              <a:solidFill>
                <a:schemeClr val="dk1"/>
              </a:solidFill>
            </a:endParaRPr>
          </a:p>
          <a:p>
            <a:pPr marL="0" lvl="0" indent="0" algn="just" rtl="0">
              <a:lnSpc>
                <a:spcPct val="107916"/>
              </a:lnSpc>
              <a:spcBef>
                <a:spcPts val="0"/>
              </a:spcBef>
              <a:spcAft>
                <a:spcPts val="0"/>
              </a:spcAft>
              <a:buClr>
                <a:schemeClr val="dk1"/>
              </a:buClr>
              <a:buSzPts val="1800"/>
              <a:buFont typeface="Arial"/>
              <a:buNone/>
            </a:pPr>
            <a:endParaRPr sz="1400">
              <a:solidFill>
                <a:schemeClr val="dk1"/>
              </a:solidFill>
            </a:endParaRPr>
          </a:p>
          <a:p>
            <a:pPr marL="457200" lvl="0" indent="-342900" algn="just" rtl="0">
              <a:lnSpc>
                <a:spcPct val="107916"/>
              </a:lnSpc>
              <a:spcBef>
                <a:spcPts val="0"/>
              </a:spcBef>
              <a:spcAft>
                <a:spcPts val="0"/>
              </a:spcAft>
              <a:buClr>
                <a:schemeClr val="dk1"/>
              </a:buClr>
              <a:buSzPts val="1800"/>
              <a:buChar char="●"/>
            </a:pPr>
            <a:r>
              <a:rPr lang="en-GB" sz="1800">
                <a:solidFill>
                  <a:schemeClr val="dk1"/>
                </a:solidFill>
              </a:rPr>
              <a:t>NHS specialist mental health services are turning away 1 in 3. 75% of CYP experiencing a mental health problem wait so long their condition gets worse, or are unable to access any treatment at all (LGA, 2023). </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r>
              <a:rPr lang="en-GB" sz="1800">
                <a:solidFill>
                  <a:schemeClr val="dk1"/>
                </a:solidFill>
              </a:rPr>
              <a:t>Over the last few months, we have undertaken a huge amount of research, and I have met with over 100 stakeholders, organisations and potential partners working across health, the youth sector, the arts, community and voluntary sectors, local and national policy, and research in order to understand the scale of the challenge, and how this specifically impacts young people in south London. </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r>
              <a:rPr lang="en-GB" sz="1800">
                <a:solidFill>
                  <a:schemeClr val="dk1"/>
                </a:solidFill>
              </a:rPr>
              <a:t>The purpose of this initial research phase has been to understand where best SC can have impact; what excellent practise is already out there that we should be learning from, including in south London; what partnerships we could form and opportunities to enable smaller community based organisations to scale their work; and what are the key needs of our immediate boroughs. </a:t>
            </a:r>
            <a:endParaRPr sz="18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800">
                <a:solidFill>
                  <a:schemeClr val="dk1"/>
                </a:solidFill>
              </a:rPr>
              <a:t>--------</a:t>
            </a:r>
            <a:endParaRPr sz="1800">
              <a:solidFill>
                <a:schemeClr val="dk1"/>
              </a:solidFill>
            </a:endParaRPr>
          </a:p>
          <a:p>
            <a:pPr marL="0" lvl="0" indent="0" algn="l" rtl="0">
              <a:lnSpc>
                <a:spcPct val="115000"/>
              </a:lnSpc>
              <a:spcBef>
                <a:spcPts val="0"/>
              </a:spcBef>
              <a:spcAft>
                <a:spcPts val="0"/>
              </a:spcAft>
              <a:buSzPts val="1400"/>
              <a:buNone/>
            </a:pPr>
            <a:endParaRPr sz="1800">
              <a:solidFill>
                <a:schemeClr val="dk1"/>
              </a:solidFill>
            </a:endParaRPr>
          </a:p>
          <a:p>
            <a:pPr marL="0" lvl="0" indent="0" algn="l" rtl="0">
              <a:lnSpc>
                <a:spcPct val="115000"/>
              </a:lnSpc>
              <a:spcBef>
                <a:spcPts val="0"/>
              </a:spcBef>
              <a:spcAft>
                <a:spcPts val="0"/>
              </a:spcAft>
              <a:buSzPts val="1400"/>
              <a:buNone/>
            </a:pPr>
            <a:endParaRPr sz="1800">
              <a:solidFill>
                <a:schemeClr val="dk1"/>
              </a:solidFill>
            </a:endParaRPr>
          </a:p>
          <a:p>
            <a:pPr marL="0" lvl="0" indent="0" algn="l" rtl="0">
              <a:lnSpc>
                <a:spcPct val="115000"/>
              </a:lnSpc>
              <a:spcBef>
                <a:spcPts val="0"/>
              </a:spcBef>
              <a:spcAft>
                <a:spcPts val="0"/>
              </a:spcAft>
              <a:buSzPts val="1400"/>
              <a:buNone/>
            </a:pPr>
            <a:endParaRPr>
              <a:solidFill>
                <a:schemeClr val="dk1"/>
              </a:solidFill>
            </a:endParaRPr>
          </a:p>
          <a:p>
            <a:pPr marL="0" lvl="0" indent="0" algn="l" rtl="0">
              <a:lnSpc>
                <a:spcPct val="115000"/>
              </a:lnSpc>
              <a:spcBef>
                <a:spcPts val="0"/>
              </a:spcBef>
              <a:spcAft>
                <a:spcPts val="0"/>
              </a:spcAft>
              <a:buSzPts val="1400"/>
              <a:buNone/>
            </a:pPr>
            <a:r>
              <a:rPr lang="en-GB" i="1">
                <a:solidFill>
                  <a:schemeClr val="dk1"/>
                </a:solidFill>
              </a:rPr>
              <a:t>We also know teenagers are not going to their GP - GPS report seeing a huge fall off from 10 yrs old, and start seeing them again at 21 when they are more confident at self-determining</a:t>
            </a:r>
            <a:endParaRPr sz="1800">
              <a:solidFill>
                <a:schemeClr val="dk1"/>
              </a:solidFill>
            </a:endParaRPr>
          </a:p>
          <a:p>
            <a:pPr marL="457200" lvl="0" indent="0" algn="l" rtl="0">
              <a:lnSpc>
                <a:spcPct val="115000"/>
              </a:lnSpc>
              <a:spcBef>
                <a:spcPts val="0"/>
              </a:spcBef>
              <a:spcAft>
                <a:spcPts val="0"/>
              </a:spcAft>
              <a:buSzPts val="1400"/>
              <a:buNone/>
            </a:pPr>
            <a:endParaRPr sz="18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7343c8d5d6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7343c8d5d6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700">
                <a:solidFill>
                  <a:schemeClr val="dk1"/>
                </a:solidFill>
              </a:rPr>
              <a:t>This refocus of our Arts &amp; Wellbeing programme is a natural and logical progression and evolution for CE - it means that now all of our department’s output will be focused on young people as a united strategic purpose. And builds on our current year round successful work with young people that ranges from school schemes to youth engagement, most of which have attracted multi-year funders and national partnerships. </a:t>
            </a:r>
            <a:endParaRPr sz="1700">
              <a:solidFill>
                <a:schemeClr val="dk1"/>
              </a:solidFill>
            </a:endParaRPr>
          </a:p>
          <a:p>
            <a:pPr marL="0" lvl="0" indent="0" algn="l" rtl="0">
              <a:lnSpc>
                <a:spcPct val="115000"/>
              </a:lnSpc>
              <a:spcBef>
                <a:spcPts val="0"/>
              </a:spcBef>
              <a:spcAft>
                <a:spcPts val="0"/>
              </a:spcAft>
              <a:buNone/>
            </a:pPr>
            <a:endParaRPr sz="1700">
              <a:solidFill>
                <a:schemeClr val="dk1"/>
              </a:solidFill>
            </a:endParaRPr>
          </a:p>
          <a:p>
            <a:pPr marL="0" lvl="0" indent="0" algn="l" rtl="0">
              <a:lnSpc>
                <a:spcPct val="115000"/>
              </a:lnSpc>
              <a:spcBef>
                <a:spcPts val="0"/>
              </a:spcBef>
              <a:spcAft>
                <a:spcPts val="0"/>
              </a:spcAft>
              <a:buNone/>
            </a:pPr>
            <a:endParaRPr sz="17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7a2f8bae9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7a2f8bae9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3c959b7a8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33c959b7a8d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GB" sz="1400" b="1">
                <a:solidFill>
                  <a:schemeClr val="dk1"/>
                </a:solidFill>
              </a:rPr>
              <a:t>So across 2024 - 2025 we are designing our new programme with 3 overarching OBJECTIVES </a:t>
            </a:r>
            <a:endParaRPr sz="1400" b="1">
              <a:solidFill>
                <a:schemeClr val="dk1"/>
              </a:solidFill>
            </a:endParaRPr>
          </a:p>
          <a:p>
            <a:pPr marL="0" lvl="0" indent="0" algn="l" rtl="0">
              <a:lnSpc>
                <a:spcPct val="115000"/>
              </a:lnSpc>
              <a:spcBef>
                <a:spcPts val="0"/>
              </a:spcBef>
              <a:spcAft>
                <a:spcPts val="0"/>
              </a:spcAft>
              <a:buSzPts val="1100"/>
              <a:buNone/>
            </a:pPr>
            <a:endParaRPr sz="1400" b="1">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GB" sz="1800" b="1">
                <a:solidFill>
                  <a:schemeClr val="dk1"/>
                </a:solidFill>
              </a:rPr>
              <a:t>Core A&amp;W programme = PREVENTION PROGRAMME - creativity is the new vitamin C</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GB" sz="1800">
                <a:solidFill>
                  <a:schemeClr val="dk1"/>
                </a:solidFill>
              </a:rPr>
              <a:t>Young people come to us through a variety of referral routes, but before any CAMHS involvement - this is about early intervention.</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GB" sz="1800">
                <a:solidFill>
                  <a:schemeClr val="dk1"/>
                </a:solidFill>
              </a:rPr>
              <a:t>They will access, explore and develop their creative voice and creative skills </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GB" sz="1800">
                <a:solidFill>
                  <a:schemeClr val="dk1"/>
                </a:solidFill>
              </a:rPr>
              <a:t>We will draw on our expertise as a multi-artform arts centre and will design projects and programmes - some of them co-delivered with relevant partner organisations - using music, performance &amp; dance, poetry and visual arts. </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GB" sz="1800">
                <a:solidFill>
                  <a:schemeClr val="dk1"/>
                </a:solidFill>
              </a:rPr>
              <a:t>We will facilitate young people creating a sense of community and connection, building resilience, a sense of purpose and agency </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GB" sz="1800">
                <a:solidFill>
                  <a:schemeClr val="dk1"/>
                </a:solidFill>
              </a:rPr>
              <a:t>The programme will support young people to establish their toolkit for life. </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600">
                <a:solidFill>
                  <a:schemeClr val="dk1"/>
                </a:solidFill>
              </a:rPr>
              <a:t>‘The youth mental health crisis’ NPC report: </a:t>
            </a: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600" b="1">
                <a:solidFill>
                  <a:schemeClr val="dk1"/>
                </a:solidFill>
              </a:rPr>
              <a:t>Preventative work and early intervention:</a:t>
            </a:r>
            <a:r>
              <a:rPr lang="en-GB" sz="1600">
                <a:solidFill>
                  <a:schemeClr val="dk1"/>
                </a:solidFill>
              </a:rPr>
              <a:t> Research shows that early intervention is more effective than addressing mental health problems after they present. The return on investment is </a:t>
            </a:r>
            <a:r>
              <a:rPr lang="en-GB" sz="1600" b="1">
                <a:solidFill>
                  <a:schemeClr val="dk1"/>
                </a:solidFill>
              </a:rPr>
              <a:t>3x higher</a:t>
            </a:r>
            <a:r>
              <a:rPr lang="en-GB" sz="1600">
                <a:solidFill>
                  <a:schemeClr val="dk1"/>
                </a:solidFill>
              </a:rPr>
              <a:t> for preventive care than specialist treatment. </a:t>
            </a: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800">
                <a:solidFill>
                  <a:schemeClr val="dk1"/>
                </a:solidFill>
              </a:rPr>
              <a:t>However, we have to acknowledge that whilst prevention is the goal, waiting lists are in crisis now - this leads us to</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800" b="1">
                <a:solidFill>
                  <a:schemeClr val="dk1"/>
                </a:solidFill>
              </a:rPr>
              <a:t>2. WAITING WELL - ingredients for recovery</a:t>
            </a:r>
            <a:endParaRPr sz="18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800">
                <a:solidFill>
                  <a:schemeClr val="dk1"/>
                </a:solidFill>
              </a:rPr>
              <a:t>Subject to pending funding applications, our plan is to work with the SE London ICB, King’s College, Raw Material and Breathe Arts Health Research to create a dedicated intervention programme, designed in partnership with the ICB and SLaM to support CYP who are waiting to be seen by CAMHS. The creative health projects will:</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GB" sz="1800">
                <a:solidFill>
                  <a:schemeClr val="dk1"/>
                </a:solidFill>
              </a:rPr>
              <a:t>Meet identified needs and particularly support those from marginalised backgrounds to be active participants in their recovery and better health.</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GB" sz="1800">
                <a:solidFill>
                  <a:schemeClr val="dk1"/>
                </a:solidFill>
              </a:rPr>
              <a:t>Create robust evidence on the impact of creativity on maintaining young people’s health while they are waiting, and possibly even demonstrate that participating in such a programme could reduce the need for CAMHs entirely for some participants. </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800" b="1">
                <a:solidFill>
                  <a:schemeClr val="dk1"/>
                </a:solidFill>
              </a:rPr>
              <a:t>3. Our third objective is to link our Arts &amp; Wellbeing programme to our Talent &amp; Artist Development strand</a:t>
            </a:r>
            <a:r>
              <a:rPr lang="en-GB" sz="1800" b="1" i="1">
                <a:solidFill>
                  <a:schemeClr val="dk1"/>
                </a:solidFill>
              </a:rPr>
              <a:t>	</a:t>
            </a:r>
            <a:endParaRPr sz="1800" b="1" i="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800">
                <a:solidFill>
                  <a:schemeClr val="dk1"/>
                </a:solidFill>
              </a:rPr>
              <a:t>We will create a pathway for young people accessing the Arts &amp; Wellbeing programme to get serious about their art and develop their skills. </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800">
                <a:solidFill>
                  <a:schemeClr val="dk1"/>
                </a:solidFill>
              </a:rPr>
              <a:t>This will connect two areas of Southbank Centre’s expertise and will:</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GB" sz="1800" b="1">
                <a:solidFill>
                  <a:schemeClr val="dk1"/>
                </a:solidFill>
              </a:rPr>
              <a:t>empower </a:t>
            </a:r>
            <a:r>
              <a:rPr lang="en-GB" sz="1800">
                <a:solidFill>
                  <a:schemeClr val="dk1"/>
                </a:solidFill>
              </a:rPr>
              <a:t>emerging creatives from marginalised communities, with lived experience of mental health needs, to receive support to develop their careers;</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GB" sz="1800">
                <a:solidFill>
                  <a:schemeClr val="dk1"/>
                </a:solidFill>
              </a:rPr>
              <a:t>receive </a:t>
            </a:r>
            <a:r>
              <a:rPr lang="en-GB" sz="1800" b="1">
                <a:solidFill>
                  <a:schemeClr val="dk1"/>
                </a:solidFill>
              </a:rPr>
              <a:t>validation </a:t>
            </a:r>
            <a:r>
              <a:rPr lang="en-GB" sz="1800">
                <a:solidFill>
                  <a:schemeClr val="dk1"/>
                </a:solidFill>
              </a:rPr>
              <a:t>from their peers, and gain access to high profile professional artists and Southbank Centre. </a:t>
            </a:r>
            <a:endParaRPr sz="1800">
              <a:solidFill>
                <a:schemeClr val="dk1"/>
              </a:solidFill>
            </a:endParaRPr>
          </a:p>
          <a:p>
            <a:pPr marL="457200" lvl="0" indent="0" algn="l" rtl="0">
              <a:lnSpc>
                <a:spcPct val="115000"/>
              </a:lnSpc>
              <a:spcBef>
                <a:spcPts val="0"/>
              </a:spcBef>
              <a:spcAft>
                <a:spcPts val="0"/>
              </a:spcAft>
              <a:buClr>
                <a:schemeClr val="dk1"/>
              </a:buClr>
              <a:buSzPts val="1400"/>
              <a:buFont typeface="Arial"/>
              <a:buNone/>
            </a:pPr>
            <a:endParaRPr sz="18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GB" sz="1800">
                <a:solidFill>
                  <a:schemeClr val="dk1"/>
                </a:solidFill>
              </a:rPr>
              <a:t>----------</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600">
              <a:solidFill>
                <a:schemeClr val="dk1"/>
              </a:solidFill>
            </a:endParaRPr>
          </a:p>
          <a:p>
            <a:pPr marL="0" lvl="0" indent="0" algn="just" rtl="0">
              <a:lnSpc>
                <a:spcPct val="107916"/>
              </a:lnSpc>
              <a:spcBef>
                <a:spcPts val="0"/>
              </a:spcBef>
              <a:spcAft>
                <a:spcPts val="0"/>
              </a:spcAft>
              <a:buSzPts val="1400"/>
              <a:buNone/>
            </a:pPr>
            <a:endParaRPr sz="18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7a2f8bae9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7a2f8bae9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6d6d4eac3e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g36d6d4eac3e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800"/>
              <a:buFont typeface="Arial"/>
              <a:buNone/>
            </a:pPr>
            <a:r>
              <a:rPr lang="en-GB" sz="1800" b="1">
                <a:solidFill>
                  <a:schemeClr val="dk1"/>
                </a:solidFill>
              </a:rPr>
              <a:t>This is a visual representation of our plan. </a:t>
            </a:r>
            <a:endParaRPr sz="1800" b="1">
              <a:solidFill>
                <a:schemeClr val="dk1"/>
              </a:solidFill>
            </a:endParaRPr>
          </a:p>
          <a:p>
            <a:pPr marL="457200" lvl="0" indent="-342900" algn="l" rtl="0">
              <a:lnSpc>
                <a:spcPct val="115000"/>
              </a:lnSpc>
              <a:spcBef>
                <a:spcPts val="0"/>
              </a:spcBef>
              <a:spcAft>
                <a:spcPts val="0"/>
              </a:spcAft>
              <a:buClr>
                <a:schemeClr val="dk1"/>
              </a:buClr>
              <a:buSzPts val="1800"/>
              <a:buChar char="●"/>
            </a:pPr>
            <a:r>
              <a:rPr lang="en-GB" sz="1800" b="1">
                <a:solidFill>
                  <a:schemeClr val="dk1"/>
                </a:solidFill>
              </a:rPr>
              <a:t>Multiple referral routes into our programmes</a:t>
            </a:r>
            <a:endParaRPr sz="1800" b="1">
              <a:solidFill>
                <a:schemeClr val="dk1"/>
              </a:solidFill>
            </a:endParaRPr>
          </a:p>
          <a:p>
            <a:pPr marL="457200" lvl="0" indent="-342900" algn="l" rtl="0">
              <a:lnSpc>
                <a:spcPct val="115000"/>
              </a:lnSpc>
              <a:spcBef>
                <a:spcPts val="0"/>
              </a:spcBef>
              <a:spcAft>
                <a:spcPts val="0"/>
              </a:spcAft>
              <a:buClr>
                <a:schemeClr val="dk1"/>
              </a:buClr>
              <a:buSzPts val="1800"/>
              <a:buChar char="●"/>
            </a:pPr>
            <a:r>
              <a:rPr lang="en-GB" sz="1800" b="1">
                <a:solidFill>
                  <a:schemeClr val="dk1"/>
                </a:solidFill>
              </a:rPr>
              <a:t>Our research and evaluation partners - Kings and Brunel - are in place for both programmes to help us track and demonstrate impact for both parts of our programme</a:t>
            </a:r>
            <a:endParaRPr sz="1800" b="1">
              <a:solidFill>
                <a:schemeClr val="dk1"/>
              </a:solidFill>
            </a:endParaRPr>
          </a:p>
          <a:p>
            <a:pPr marL="0" lvl="0" indent="0" algn="l" rtl="0">
              <a:lnSpc>
                <a:spcPct val="115000"/>
              </a:lnSpc>
              <a:spcBef>
                <a:spcPts val="0"/>
              </a:spcBef>
              <a:spcAft>
                <a:spcPts val="0"/>
              </a:spcAft>
              <a:buNone/>
            </a:pPr>
            <a:r>
              <a:rPr lang="en-GB" sz="1800">
                <a:solidFill>
                  <a:schemeClr val="dk1"/>
                </a:solidFill>
              </a:rPr>
              <a:t>For those of you with good eyesight you will see in the middle of the diagram - Creative Health Youth Centre. We feel that, running in parallel to the crisis in CYP’s mental health, is the lack of safe and inclusive spaces for young people to congregate, be themselves and build community and friendships.  </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spcBef>
                <a:spcPts val="0"/>
              </a:spcBef>
              <a:spcAft>
                <a:spcPts val="0"/>
              </a:spcAft>
              <a:buNone/>
            </a:pPr>
            <a:r>
              <a:rPr lang="en-GB" sz="1800">
                <a:solidFill>
                  <a:schemeClr val="dk1"/>
                </a:solidFill>
              </a:rPr>
              <a:t>Across the last decade, £240 million has not been invested in London’s youth due to local authority cuts. 10m young people do not have access to a safe space outside of school or home. </a:t>
            </a:r>
            <a:endParaRPr sz="1800">
              <a:solidFill>
                <a:schemeClr val="dk1"/>
              </a:solidFill>
            </a:endParaRPr>
          </a:p>
          <a:p>
            <a:pPr marL="0" lvl="0" indent="0" algn="l" rtl="0">
              <a:lnSpc>
                <a:spcPct val="115000"/>
              </a:lnSpc>
              <a:spcBef>
                <a:spcPts val="0"/>
              </a:spcBef>
              <a:spcAft>
                <a:spcPts val="0"/>
              </a:spcAft>
              <a:buNone/>
            </a:pPr>
            <a:endParaRPr sz="1800"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800">
                <a:solidFill>
                  <a:schemeClr val="dk1"/>
                </a:solidFill>
              </a:rPr>
              <a:t> </a:t>
            </a:r>
            <a:endParaRPr sz="18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6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277979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7a2f8bae95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7a2f8bae9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6d6d4eac3e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g36d6d4eac3e_0_3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7916"/>
              </a:lnSpc>
              <a:spcBef>
                <a:spcPts val="0"/>
              </a:spcBef>
              <a:spcAft>
                <a:spcPts val="0"/>
              </a:spcAft>
              <a:buSzPts val="1400"/>
              <a:buNone/>
            </a:pPr>
            <a:r>
              <a:rPr lang="en-GB" sz="1800">
                <a:solidFill>
                  <a:schemeClr val="dk1"/>
                </a:solidFill>
              </a:rPr>
              <a:t>Underpinning our planning for our Prevention programmes is to ensure we have embedded evaluation and monitoring impact from the outset - we are doing this through the following two ways:</a:t>
            </a:r>
            <a:endParaRPr sz="1800">
              <a:solidFill>
                <a:schemeClr val="dk1"/>
              </a:solidFill>
            </a:endParaRPr>
          </a:p>
          <a:p>
            <a:pPr marL="457200" lvl="0" indent="-342900" algn="just" rtl="0">
              <a:lnSpc>
                <a:spcPct val="107916"/>
              </a:lnSpc>
              <a:spcBef>
                <a:spcPts val="0"/>
              </a:spcBef>
              <a:spcAft>
                <a:spcPts val="0"/>
              </a:spcAft>
              <a:buClr>
                <a:schemeClr val="dk1"/>
              </a:buClr>
              <a:buSzPts val="1800"/>
              <a:buChar char="●"/>
            </a:pPr>
            <a:r>
              <a:rPr lang="en-GB" sz="1800">
                <a:solidFill>
                  <a:schemeClr val="dk1"/>
                </a:solidFill>
              </a:rPr>
              <a:t>Investing in a new referral pathway with Mortar Works</a:t>
            </a:r>
            <a:endParaRPr sz="1800">
              <a:solidFill>
                <a:schemeClr val="dk1"/>
              </a:solidFill>
            </a:endParaRPr>
          </a:p>
          <a:p>
            <a:pPr marL="457200" lvl="0" indent="-342900" algn="just" rtl="0">
              <a:lnSpc>
                <a:spcPct val="107916"/>
              </a:lnSpc>
              <a:spcBef>
                <a:spcPts val="0"/>
              </a:spcBef>
              <a:spcAft>
                <a:spcPts val="0"/>
              </a:spcAft>
              <a:buClr>
                <a:schemeClr val="dk1"/>
              </a:buClr>
              <a:buSzPts val="1800"/>
              <a:buChar char="●"/>
            </a:pPr>
            <a:r>
              <a:rPr lang="en-GB" sz="1800">
                <a:solidFill>
                  <a:schemeClr val="dk1"/>
                </a:solidFill>
              </a:rPr>
              <a:t>Co-designing with young people a new wellbeing scale, in partnership with Brunel University - </a:t>
            </a:r>
            <a:r>
              <a:rPr lang="en-GB" sz="1800">
                <a:solidFill>
                  <a:srgbClr val="FF0000"/>
                </a:solidFill>
              </a:rPr>
              <a:t>hand over to Emma</a:t>
            </a:r>
            <a:endParaRPr sz="1800">
              <a:solidFill>
                <a:srgbClr val="FF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7a2f8bae9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7a2f8bae9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6d6d4eac3e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g36d6d4eac3e_0_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42900" algn="just" rtl="0">
              <a:lnSpc>
                <a:spcPct val="107916"/>
              </a:lnSpc>
              <a:spcBef>
                <a:spcPts val="0"/>
              </a:spcBef>
              <a:spcAft>
                <a:spcPts val="0"/>
              </a:spcAft>
              <a:buClr>
                <a:schemeClr val="dk1"/>
              </a:buClr>
              <a:buSzPts val="1800"/>
              <a:buChar char="●"/>
            </a:pPr>
            <a:endParaRPr sz="18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7a2f8bae9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7a2f8bae9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3c959b7a8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33c959b7a8d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800">
                <a:solidFill>
                  <a:schemeClr val="dk1"/>
                </a:solidFill>
              </a:rPr>
              <a:t>This new space will be  part youth centre and part creative health intervention - and will sit at the heart of a new emerging pan-London strategy to combat the mental health crisis by using creativity to support better outcomes for children and young people. </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800">
                <a:solidFill>
                  <a:schemeClr val="dk1"/>
                </a:solidFill>
              </a:rPr>
              <a:t>At its heart, the CHYC will offer a range of free creative activities and programmes for young people (aged 11 - 25), providing a space to explore their creativity, build a community, learn new skills and experience the joy of participating in live art. </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800">
                <a:solidFill>
                  <a:schemeClr val="dk1"/>
                </a:solidFill>
              </a:rPr>
              <a:t>Embedded within the centre, young people and their families will also be able to access the help and support they need. The CHYC will tackle health inequalities experienced by many in our community by being a one-stop shop for wider community support linking them to employment, GP and mental health services. </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800" b="1" i="1">
                <a:solidFill>
                  <a:schemeClr val="dk1"/>
                </a:solidFill>
              </a:rPr>
              <a:t>A footprint in SE1, a blueprint for sector change</a:t>
            </a:r>
            <a:endParaRPr sz="1800" b="1"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800" b="1" i="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000" b="1" i="1">
                <a:solidFill>
                  <a:srgbClr val="0000FF"/>
                </a:solidFill>
              </a:rPr>
              <a:t>Mental Health -alignment to NHS 10 year plan;</a:t>
            </a:r>
            <a:endParaRPr sz="1000" b="1" i="1">
              <a:solidFill>
                <a:srgbClr val="0000FF"/>
              </a:solidFill>
            </a:endParaRPr>
          </a:p>
          <a:p>
            <a:pPr marL="0" lvl="0" indent="0" algn="l" rtl="0">
              <a:lnSpc>
                <a:spcPct val="115000"/>
              </a:lnSpc>
              <a:spcBef>
                <a:spcPts val="0"/>
              </a:spcBef>
              <a:spcAft>
                <a:spcPts val="0"/>
              </a:spcAft>
              <a:buClr>
                <a:schemeClr val="dk1"/>
              </a:buClr>
              <a:buSzPts val="1100"/>
              <a:buFont typeface="Arial"/>
              <a:buNone/>
            </a:pPr>
            <a:r>
              <a:rPr lang="en-GB" sz="1000" b="1" i="1">
                <a:solidFill>
                  <a:srgbClr val="0000FF"/>
                </a:solidFill>
              </a:rPr>
              <a:t>• Mental health services will be transformed into 24/7 neighbourhood care models. Assertive outreach care and treatment will be improved to ensure 100% national coverage in the next decade, with a focus on narrowing mental health inequalities. </a:t>
            </a:r>
            <a:endParaRPr sz="1000" b="1" i="1">
              <a:solidFill>
                <a:srgbClr val="0000FF"/>
              </a:solidFill>
            </a:endParaRPr>
          </a:p>
          <a:p>
            <a:pPr marL="457200" lvl="0" indent="-292100" algn="l" rtl="0">
              <a:lnSpc>
                <a:spcPct val="115000"/>
              </a:lnSpc>
              <a:spcBef>
                <a:spcPts val="0"/>
              </a:spcBef>
              <a:spcAft>
                <a:spcPts val="0"/>
              </a:spcAft>
              <a:buClr>
                <a:srgbClr val="0000FF"/>
              </a:buClr>
              <a:buSzPts val="1000"/>
              <a:buChar char="●"/>
            </a:pPr>
            <a:r>
              <a:rPr lang="en-GB" sz="1000" b="1" i="1">
                <a:solidFill>
                  <a:srgbClr val="0000FF"/>
                </a:solidFill>
              </a:rPr>
              <a:t>The expansion of mental health support teams in schools to reach full national coverage by 2029/30; providing additional support for children and young people’s mental health through Young Futures Hubs; and recruiting 8,500 mental health staff.</a:t>
            </a:r>
            <a:endParaRPr sz="1000" b="1" i="1">
              <a:solidFill>
                <a:srgbClr val="0000FF"/>
              </a:solidFill>
            </a:endParaRPr>
          </a:p>
          <a:p>
            <a:pPr marL="457200" lvl="0" indent="-292100" algn="l" rtl="0">
              <a:lnSpc>
                <a:spcPct val="115000"/>
              </a:lnSpc>
              <a:spcBef>
                <a:spcPts val="0"/>
              </a:spcBef>
              <a:spcAft>
                <a:spcPts val="0"/>
              </a:spcAft>
              <a:buClr>
                <a:srgbClr val="0000FF"/>
              </a:buClr>
              <a:buSzPts val="1000"/>
              <a:buChar char="●"/>
            </a:pPr>
            <a:r>
              <a:rPr lang="en-GB" sz="1000" b="1" i="1">
                <a:solidFill>
                  <a:srgbClr val="0000FF"/>
                </a:solidFill>
              </a:rPr>
              <a:t>The government and the NHS will work with local authorities to ensure children with the most complex mental health needs in residential care get the treatment and support they need. </a:t>
            </a:r>
            <a:endParaRPr sz="1000" b="1" i="1">
              <a:solidFill>
                <a:srgbClr val="0000FF"/>
              </a:solidFill>
            </a:endParaRPr>
          </a:p>
          <a:p>
            <a:pPr marL="457200" lvl="0" indent="-292100" algn="l" rtl="0">
              <a:lnSpc>
                <a:spcPct val="115000"/>
              </a:lnSpc>
              <a:spcBef>
                <a:spcPts val="0"/>
              </a:spcBef>
              <a:spcAft>
                <a:spcPts val="0"/>
              </a:spcAft>
              <a:buClr>
                <a:srgbClr val="0000FF"/>
              </a:buClr>
              <a:buSzPts val="1000"/>
              <a:buChar char="●"/>
            </a:pPr>
            <a:r>
              <a:rPr lang="en-GB" sz="1000" b="1" i="1">
                <a:solidFill>
                  <a:srgbClr val="0000FF"/>
                </a:solidFill>
              </a:rPr>
              <a:t>Specific actions in tackling health inequalities include: moving closer to fair share of funding locally, based on health need, supported by better data and a more sophisticated understanding of lifetime health risk; </a:t>
            </a:r>
            <a:endParaRPr sz="1000" b="1" i="1">
              <a:solidFill>
                <a:srgbClr val="0000FF"/>
              </a:solidFill>
            </a:endParaRPr>
          </a:p>
          <a:p>
            <a:pPr marL="457200" lvl="0" indent="-292100" algn="l" rtl="0">
              <a:spcBef>
                <a:spcPts val="0"/>
              </a:spcBef>
              <a:spcAft>
                <a:spcPts val="0"/>
              </a:spcAft>
              <a:buClr>
                <a:srgbClr val="0000FF"/>
              </a:buClr>
              <a:buSzPts val="1000"/>
              <a:buChar char="●"/>
            </a:pPr>
            <a:r>
              <a:rPr lang="en-GB" sz="1000" b="1">
                <a:solidFill>
                  <a:srgbClr val="0000FF"/>
                </a:solidFill>
                <a:highlight>
                  <a:srgbClr val="FFFF00"/>
                </a:highlight>
              </a:rPr>
              <a:t>Helping our children to flourish </a:t>
            </a:r>
            <a:endParaRPr sz="1000" b="1">
              <a:solidFill>
                <a:srgbClr val="0000FF"/>
              </a:solidFill>
            </a:endParaRPr>
          </a:p>
          <a:p>
            <a:pPr marL="457200" lvl="0" indent="-292100" algn="l" rtl="0">
              <a:spcBef>
                <a:spcPts val="0"/>
              </a:spcBef>
              <a:spcAft>
                <a:spcPts val="0"/>
              </a:spcAft>
              <a:buClr>
                <a:srgbClr val="0000FF"/>
              </a:buClr>
              <a:buSzPts val="1000"/>
              <a:buChar char="●"/>
            </a:pPr>
            <a:r>
              <a:rPr lang="en-GB" sz="1000" b="1">
                <a:solidFill>
                  <a:srgbClr val="0000FF"/>
                </a:solidFill>
                <a:highlight>
                  <a:srgbClr val="FFFF00"/>
                </a:highlight>
              </a:rPr>
              <a:t>expansion of the Mental Health Support Teams in schools and new Young Future Hubs will provide additional support for children and young people’s mental health. </a:t>
            </a:r>
            <a:endParaRPr sz="1000" b="1">
              <a:solidFill>
                <a:srgbClr val="0000FF"/>
              </a:solidFill>
              <a:highlight>
                <a:srgbClr val="FFFF00"/>
              </a:highlight>
            </a:endParaRPr>
          </a:p>
          <a:p>
            <a:pPr marL="457200" lvl="0" indent="-292100" algn="l" rtl="0">
              <a:spcBef>
                <a:spcPts val="0"/>
              </a:spcBef>
              <a:spcAft>
                <a:spcPts val="0"/>
              </a:spcAft>
              <a:buClr>
                <a:srgbClr val="0000FF"/>
              </a:buClr>
              <a:buSzPts val="1000"/>
              <a:buChar char="●"/>
            </a:pPr>
            <a:r>
              <a:rPr lang="en-GB" sz="1000" b="1">
                <a:solidFill>
                  <a:srgbClr val="0000FF"/>
                </a:solidFill>
                <a:highlight>
                  <a:srgbClr val="FFFF00"/>
                </a:highlight>
              </a:rPr>
              <a:t>Employment and work – patient employment goals will be part of care plans and local NHS services targets will be set for reducing unemployment and economic inactivity</a:t>
            </a:r>
            <a:endParaRPr sz="1000" b="1" i="1">
              <a:solidFill>
                <a:srgbClr val="0000FF"/>
              </a:solidFill>
              <a:highlight>
                <a:srgbClr val="FFFF00"/>
              </a:highlight>
            </a:endParaRPr>
          </a:p>
          <a:p>
            <a:pPr marL="0" lvl="0" indent="0" algn="ctr" rtl="0">
              <a:lnSpc>
                <a:spcPct val="115000"/>
              </a:lnSpc>
              <a:spcBef>
                <a:spcPts val="0"/>
              </a:spcBef>
              <a:spcAft>
                <a:spcPts val="0"/>
              </a:spcAft>
              <a:buClr>
                <a:schemeClr val="dk1"/>
              </a:buClr>
              <a:buSzPts val="1100"/>
              <a:buFont typeface="Arial"/>
              <a:buNone/>
            </a:pPr>
            <a:endParaRPr sz="1800">
              <a:solidFill>
                <a:schemeClr val="dk1"/>
              </a:solidFill>
            </a:endParaRPr>
          </a:p>
          <a:p>
            <a:pPr marL="0" lvl="0" indent="0" algn="just" rtl="0">
              <a:lnSpc>
                <a:spcPct val="107916"/>
              </a:lnSpc>
              <a:spcBef>
                <a:spcPts val="0"/>
              </a:spcBef>
              <a:spcAft>
                <a:spcPts val="0"/>
              </a:spcAft>
              <a:buSzPts val="1400"/>
              <a:buNone/>
            </a:pPr>
            <a:endParaRPr sz="1200">
              <a:solidFill>
                <a:srgbClr val="FF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7a2f8bae9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37a2f8bae9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6d6d4eac3e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g36d6d4eac3e_0_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400">
                <a:solidFill>
                  <a:schemeClr val="dk1"/>
                </a:solidFill>
              </a:rPr>
              <a:t>A week in the life of:</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400">
                <a:solidFill>
                  <a:schemeClr val="dk1"/>
                </a:solidFill>
              </a:rPr>
              <a:t>- a vibrant, busy space offering consistent, regular programmes either delivered by SC or our partners with a range of brokered wider community support services.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GB" sz="1400">
                <a:solidFill>
                  <a:schemeClr val="dk1"/>
                </a:solidFill>
              </a:rPr>
              <a:t>You can see:</a:t>
            </a:r>
            <a:endParaRPr sz="1400">
              <a:solidFill>
                <a:schemeClr val="dk1"/>
              </a:solidFill>
            </a:endParaRPr>
          </a:p>
          <a:p>
            <a:pPr marL="457200" lvl="0" indent="-298450" algn="l" rtl="0">
              <a:lnSpc>
                <a:spcPct val="115000"/>
              </a:lnSpc>
              <a:spcBef>
                <a:spcPts val="0"/>
              </a:spcBef>
              <a:spcAft>
                <a:spcPts val="0"/>
              </a:spcAft>
              <a:buClr>
                <a:schemeClr val="dk1"/>
              </a:buClr>
              <a:buSzPts val="1100"/>
              <a:buChar char="●"/>
            </a:pPr>
            <a:r>
              <a:rPr lang="en-GB" sz="1400">
                <a:solidFill>
                  <a:schemeClr val="dk1"/>
                </a:solidFill>
              </a:rPr>
              <a:t>We would have multiple spaces all running simultaneously with activity - from a rehearsal room, to an art studio, a digital suite for all our Apple kit, and a cafe and social space</a:t>
            </a:r>
            <a:endParaRPr sz="1400">
              <a:solidFill>
                <a:schemeClr val="dk1"/>
              </a:solidFill>
            </a:endParaRPr>
          </a:p>
          <a:p>
            <a:pPr marL="457200" lvl="0" indent="-298450" algn="l" rtl="0">
              <a:lnSpc>
                <a:spcPct val="115000"/>
              </a:lnSpc>
              <a:spcBef>
                <a:spcPts val="0"/>
              </a:spcBef>
              <a:spcAft>
                <a:spcPts val="0"/>
              </a:spcAft>
              <a:buClr>
                <a:schemeClr val="dk1"/>
              </a:buClr>
              <a:buSzPts val="1100"/>
              <a:buChar char="●"/>
            </a:pPr>
            <a:r>
              <a:rPr lang="en-GB" sz="1400">
                <a:solidFill>
                  <a:schemeClr val="dk1"/>
                </a:solidFill>
              </a:rPr>
              <a:t>We would run a range of regular consistent drop in clubs for young people - offering music, creating writing and visual arts activities</a:t>
            </a:r>
            <a:endParaRPr sz="1400">
              <a:solidFill>
                <a:schemeClr val="dk1"/>
              </a:solidFill>
            </a:endParaRPr>
          </a:p>
          <a:p>
            <a:pPr marL="457200" lvl="0" indent="-298450" algn="l" rtl="0">
              <a:lnSpc>
                <a:spcPct val="115000"/>
              </a:lnSpc>
              <a:spcBef>
                <a:spcPts val="0"/>
              </a:spcBef>
              <a:spcAft>
                <a:spcPts val="0"/>
              </a:spcAft>
              <a:buClr>
                <a:schemeClr val="dk1"/>
              </a:buClr>
              <a:buSzPts val="1100"/>
              <a:buChar char="●"/>
            </a:pPr>
            <a:r>
              <a:rPr lang="en-GB" sz="1400">
                <a:solidFill>
                  <a:schemeClr val="dk1"/>
                </a:solidFill>
              </a:rPr>
              <a:t>We would be able to offer consistent holiday clubs and programmes</a:t>
            </a:r>
            <a:endParaRPr sz="1400">
              <a:solidFill>
                <a:schemeClr val="dk1"/>
              </a:solidFill>
            </a:endParaRPr>
          </a:p>
          <a:p>
            <a:pPr marL="457200" lvl="0" indent="-298450" algn="l" rtl="0">
              <a:lnSpc>
                <a:spcPct val="115000"/>
              </a:lnSpc>
              <a:spcBef>
                <a:spcPts val="0"/>
              </a:spcBef>
              <a:spcAft>
                <a:spcPts val="0"/>
              </a:spcAft>
              <a:buClr>
                <a:schemeClr val="dk1"/>
              </a:buClr>
              <a:buSzPts val="1100"/>
              <a:buChar char="●"/>
            </a:pPr>
            <a:r>
              <a:rPr lang="en-GB" sz="1400">
                <a:solidFill>
                  <a:schemeClr val="dk1"/>
                </a:solidFill>
              </a:rPr>
              <a:t>We would work with specific groups of young people that need additional support from those with special needs, to those who are care experienced.</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400">
                <a:solidFill>
                  <a:schemeClr val="dk1"/>
                </a:solidFill>
              </a:rPr>
              <a:t>Our work to date, and the momentum we are building around this vision, has generated lots of interest from many local partners - we imagine they would help us deliver this scale and reach - we won’t be doing this alone, and it will build on our long history of working in partnership with a wide variety of organisations, including our existing resident youth music partners Kinetika Bloco and Tomorrow’s Warriors. </a:t>
            </a:r>
            <a:endParaRPr sz="140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GB" sz="1400">
                <a:solidFill>
                  <a:schemeClr val="dk1"/>
                </a:solidFill>
              </a:rPr>
              <a:t>With a new dedicated space, we would be able to scale all parts of Creative Engagement’s offer - across Schools, Youth A&amp;W and Talent &amp; Development, bringing everything together under one roof. </a:t>
            </a:r>
            <a:endParaRPr sz="140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GB" sz="1400">
                <a:solidFill>
                  <a:schemeClr val="dk1"/>
                </a:solidFill>
              </a:rPr>
              <a:t>Once we are fully up and running and established, we anticipate reaching 8000-10000 young people a year through our Arts &amp; Wellbeing programme, and an additional 20,000 through the Schools and T&amp;AD programmes</a:t>
            </a:r>
            <a:endParaRPr sz="14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3c959b7a8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g33c959b7a8d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7916"/>
              </a:lnSpc>
              <a:spcBef>
                <a:spcPts val="0"/>
              </a:spcBef>
              <a:spcAft>
                <a:spcPts val="0"/>
              </a:spcAft>
              <a:buSzPts val="1400"/>
              <a:buNone/>
            </a:pPr>
            <a:endParaRPr sz="18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6d700ce210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6d700ce210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7185-5540-4305-9CDE-03F34561D11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133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Ellen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7185-5540-4305-9CDE-03F34561D11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0434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7185-5540-4305-9CDE-03F34561D11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869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Bethan</a:t>
            </a:r>
          </a:p>
          <a:p>
            <a:endParaRPr lang="en-GB" dirty="0"/>
          </a:p>
          <a:p>
            <a:r>
              <a:rPr lang="en-GB" dirty="0"/>
              <a:t>Example of LP – Becky case study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7185-5540-4305-9CDE-03F34561D11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9817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2000"/>
              </a:lnSpc>
              <a:spcBef>
                <a:spcPts val="0"/>
              </a:spcBef>
              <a:spcAft>
                <a:spcPts val="10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B463D"/>
                </a:solidFill>
                <a:effectLst/>
                <a:uLnTx/>
                <a:uFillTx/>
                <a:latin typeface="Aptos"/>
                <a:ea typeface="+mn-ea"/>
                <a:cs typeface="+mn-cs"/>
              </a:rPr>
              <a:t>Barnardo’s evaluated ORS and CORS outcomes measures for 44 children and young people using the LINK Cumbria service. Of the 44 closed cases, 66% made a statistically significant improvement with the rest of the cases experiencing a smaller improvement or no change. </a:t>
            </a:r>
          </a:p>
          <a:p>
            <a:pPr marL="0" marR="0" lvl="0" indent="0" algn="l" defTabSz="914400" rtl="0" eaLnBrk="1" fontAlgn="auto" latinLnBrk="0" hangingPunct="1">
              <a:lnSpc>
                <a:spcPct val="112000"/>
              </a:lnSpc>
              <a:spcBef>
                <a:spcPts val="0"/>
              </a:spcBef>
              <a:spcAft>
                <a:spcPts val="10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B463D"/>
                </a:solidFill>
                <a:effectLst/>
                <a:uLnTx/>
                <a:uFillTx/>
                <a:latin typeface="Aptos"/>
                <a:ea typeface="+mn-ea"/>
                <a:cs typeface="+mn-cs"/>
              </a:rPr>
              <a:t>These findings are supported by an external evaluation of Barnardo’s LINK Cumbria social prescribing service which interviewed 13 children, young people, and parents and identified several positive outcomes including improved emotional awareness and resilience. It also increased their confidence to seek help when needed and led to more positive experiences when using statutory services.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A426E-289A-4B2B-8A09-DE8E4A044D5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0861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Ellen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7185-5540-4305-9CDE-03F34561D11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5688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3c959b7a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33c959b7a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E23D8-CB3F-FD9E-4158-6E536803A39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50817AE-EAF3-10EA-863E-2845C99D17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05CFB90-F8FC-2681-CB5C-E9827D2D8887}"/>
              </a:ext>
            </a:extLst>
          </p:cNvPr>
          <p:cNvSpPr>
            <a:spLocks noGrp="1"/>
          </p:cNvSpPr>
          <p:nvPr>
            <p:ph type="dt" sz="half" idx="10"/>
          </p:nvPr>
        </p:nvSpPr>
        <p:spPr/>
        <p:txBody>
          <a:bodyPr/>
          <a:lstStyle/>
          <a:p>
            <a:fld id="{C86E6FD9-80E7-614F-8AAA-D81350396016}" type="datetimeFigureOut">
              <a:rPr lang="en-US" smtClean="0"/>
              <a:t>11/26/25</a:t>
            </a:fld>
            <a:endParaRPr lang="en-US"/>
          </a:p>
        </p:txBody>
      </p:sp>
      <p:sp>
        <p:nvSpPr>
          <p:cNvPr id="5" name="Footer Placeholder 4">
            <a:extLst>
              <a:ext uri="{FF2B5EF4-FFF2-40B4-BE49-F238E27FC236}">
                <a16:creationId xmlns:a16="http://schemas.microsoft.com/office/drawing/2014/main" id="{90C8C1D0-3D3B-5D1E-D507-D171CAFC6C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738F2-26D6-2901-6D2F-B4C672789432}"/>
              </a:ext>
            </a:extLst>
          </p:cNvPr>
          <p:cNvSpPr>
            <a:spLocks noGrp="1"/>
          </p:cNvSpPr>
          <p:nvPr>
            <p:ph type="sldNum" sz="quarter" idx="12"/>
          </p:nvPr>
        </p:nvSpPr>
        <p:spPr/>
        <p:txBody>
          <a:bodyPr/>
          <a:lstStyle/>
          <a:p>
            <a:fld id="{597DE831-ED05-D447-9E6F-3398CEFF8B4A}" type="slidenum">
              <a:rPr lang="en-US" smtClean="0"/>
              <a:t>‹#›</a:t>
            </a:fld>
            <a:endParaRPr lang="en-US"/>
          </a:p>
        </p:txBody>
      </p:sp>
    </p:spTree>
    <p:extLst>
      <p:ext uri="{BB962C8B-B14F-4D97-AF65-F5344CB8AC3E}">
        <p14:creationId xmlns:p14="http://schemas.microsoft.com/office/powerpoint/2010/main" val="1013550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E16CF-049B-8B07-9B8B-736E698C59F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3ABEB66-A007-5BF9-13F0-0564F6DB70F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6FE59E4-BCB4-9CAF-886E-B19434B4BD54}"/>
              </a:ext>
            </a:extLst>
          </p:cNvPr>
          <p:cNvSpPr>
            <a:spLocks noGrp="1"/>
          </p:cNvSpPr>
          <p:nvPr>
            <p:ph type="dt" sz="half" idx="10"/>
          </p:nvPr>
        </p:nvSpPr>
        <p:spPr/>
        <p:txBody>
          <a:bodyPr/>
          <a:lstStyle/>
          <a:p>
            <a:fld id="{C86E6FD9-80E7-614F-8AAA-D81350396016}" type="datetimeFigureOut">
              <a:rPr lang="en-US" smtClean="0"/>
              <a:t>11/26/25</a:t>
            </a:fld>
            <a:endParaRPr lang="en-US"/>
          </a:p>
        </p:txBody>
      </p:sp>
      <p:sp>
        <p:nvSpPr>
          <p:cNvPr id="5" name="Footer Placeholder 4">
            <a:extLst>
              <a:ext uri="{FF2B5EF4-FFF2-40B4-BE49-F238E27FC236}">
                <a16:creationId xmlns:a16="http://schemas.microsoft.com/office/drawing/2014/main" id="{D055FEE4-6A44-9EDB-BB1A-586B8DED7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6BD4F9-245F-EA69-9DC3-9E8734BFBB0B}"/>
              </a:ext>
            </a:extLst>
          </p:cNvPr>
          <p:cNvSpPr>
            <a:spLocks noGrp="1"/>
          </p:cNvSpPr>
          <p:nvPr>
            <p:ph type="sldNum" sz="quarter" idx="12"/>
          </p:nvPr>
        </p:nvSpPr>
        <p:spPr/>
        <p:txBody>
          <a:bodyPr/>
          <a:lstStyle/>
          <a:p>
            <a:fld id="{597DE831-ED05-D447-9E6F-3398CEFF8B4A}" type="slidenum">
              <a:rPr lang="en-US" smtClean="0"/>
              <a:t>‹#›</a:t>
            </a:fld>
            <a:endParaRPr lang="en-US"/>
          </a:p>
        </p:txBody>
      </p:sp>
    </p:spTree>
    <p:extLst>
      <p:ext uri="{BB962C8B-B14F-4D97-AF65-F5344CB8AC3E}">
        <p14:creationId xmlns:p14="http://schemas.microsoft.com/office/powerpoint/2010/main" val="1908593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0E05A4-182A-142F-BF05-C373381EF9C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584817D-4F1C-8FBA-D2F5-362D8A71ECE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9151152-F11F-EA41-6DBF-50F67893EAD7}"/>
              </a:ext>
            </a:extLst>
          </p:cNvPr>
          <p:cNvSpPr>
            <a:spLocks noGrp="1"/>
          </p:cNvSpPr>
          <p:nvPr>
            <p:ph type="dt" sz="half" idx="10"/>
          </p:nvPr>
        </p:nvSpPr>
        <p:spPr/>
        <p:txBody>
          <a:bodyPr/>
          <a:lstStyle/>
          <a:p>
            <a:fld id="{C86E6FD9-80E7-614F-8AAA-D81350396016}" type="datetimeFigureOut">
              <a:rPr lang="en-US" smtClean="0"/>
              <a:t>11/26/25</a:t>
            </a:fld>
            <a:endParaRPr lang="en-US"/>
          </a:p>
        </p:txBody>
      </p:sp>
      <p:sp>
        <p:nvSpPr>
          <p:cNvPr id="5" name="Footer Placeholder 4">
            <a:extLst>
              <a:ext uri="{FF2B5EF4-FFF2-40B4-BE49-F238E27FC236}">
                <a16:creationId xmlns:a16="http://schemas.microsoft.com/office/drawing/2014/main" id="{647B06F0-5F3E-3136-A886-0AAB74613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A0F01-49FF-5E5C-FB9E-72AA6B7641EA}"/>
              </a:ext>
            </a:extLst>
          </p:cNvPr>
          <p:cNvSpPr>
            <a:spLocks noGrp="1"/>
          </p:cNvSpPr>
          <p:nvPr>
            <p:ph type="sldNum" sz="quarter" idx="12"/>
          </p:nvPr>
        </p:nvSpPr>
        <p:spPr/>
        <p:txBody>
          <a:bodyPr/>
          <a:lstStyle/>
          <a:p>
            <a:fld id="{597DE831-ED05-D447-9E6F-3398CEFF8B4A}" type="slidenum">
              <a:rPr lang="en-US" smtClean="0"/>
              <a:t>‹#›</a:t>
            </a:fld>
            <a:endParaRPr lang="en-US"/>
          </a:p>
        </p:txBody>
      </p:sp>
    </p:spTree>
    <p:extLst>
      <p:ext uri="{BB962C8B-B14F-4D97-AF65-F5344CB8AC3E}">
        <p14:creationId xmlns:p14="http://schemas.microsoft.com/office/powerpoint/2010/main" val="189043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Light Front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F7442519-7DB8-3844-A771-A49E9B94638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EF4D84"/>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019646" y="4715898"/>
            <a:ext cx="7648353" cy="106033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descr="Painting Easel, computer screen and book icons.">
            <a:extLst>
              <a:ext uri="{FF2B5EF4-FFF2-40B4-BE49-F238E27FC236}">
                <a16:creationId xmlns:a16="http://schemas.microsoft.com/office/drawing/2014/main" id="{A10EE1A4-9EF3-BE4B-A260-BA9E2AB285CE}"/>
              </a:ext>
            </a:extLst>
          </p:cNvPr>
          <p:cNvPicPr>
            <a:picLocks noChangeAspect="1"/>
          </p:cNvPicPr>
          <p:nvPr userDrawn="1"/>
        </p:nvPicPr>
        <p:blipFill>
          <a:blip r:embed="rId4"/>
          <a:stretch>
            <a:fill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3563810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 Section Title Page">
  <p:cSld name="Sub Section Title Page">
    <p:spTree>
      <p:nvGrpSpPr>
        <p:cNvPr id="1" name="Shape 25"/>
        <p:cNvGrpSpPr/>
        <p:nvPr/>
      </p:nvGrpSpPr>
      <p:grpSpPr>
        <a:xfrm>
          <a:off x="0" y="0"/>
          <a:ext cx="0" cy="0"/>
          <a:chOff x="0" y="0"/>
          <a:chExt cx="0" cy="0"/>
        </a:xfrm>
      </p:grpSpPr>
      <p:sp>
        <p:nvSpPr>
          <p:cNvPr id="26" name="Google Shape;26;p10"/>
          <p:cNvSpPr txBox="1">
            <a:spLocks noGrp="1"/>
          </p:cNvSpPr>
          <p:nvPr>
            <p:ph type="body" idx="1"/>
          </p:nvPr>
        </p:nvSpPr>
        <p:spPr>
          <a:xfrm>
            <a:off x="838200" y="2998381"/>
            <a:ext cx="10515600" cy="281762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rgbClr val="2E3A4D"/>
              </a:buClr>
              <a:buSzPts val="2000"/>
              <a:buChar char="•"/>
              <a:defRPr b="0" i="0">
                <a:solidFill>
                  <a:srgbClr val="2E3A4D"/>
                </a:solidFill>
                <a:latin typeface="Trebuchet MS" panose="020B0703020202090204" pitchFamily="34" charset="0"/>
              </a:defRPr>
            </a:lvl1pPr>
            <a:lvl2pPr marL="914400" lvl="1" indent="-355600" algn="l">
              <a:lnSpc>
                <a:spcPct val="90000"/>
              </a:lnSpc>
              <a:spcBef>
                <a:spcPts val="500"/>
              </a:spcBef>
              <a:spcAft>
                <a:spcPts val="0"/>
              </a:spcAft>
              <a:buClr>
                <a:srgbClr val="2E3A4D"/>
              </a:buClr>
              <a:buSzPts val="2000"/>
              <a:buChar char="•"/>
              <a:defRPr>
                <a:solidFill>
                  <a:srgbClr val="2E3A4D"/>
                </a:solidFill>
              </a:defRPr>
            </a:lvl2pPr>
            <a:lvl3pPr marL="1371600" lvl="2" indent="-355600" algn="l">
              <a:lnSpc>
                <a:spcPct val="90000"/>
              </a:lnSpc>
              <a:spcBef>
                <a:spcPts val="500"/>
              </a:spcBef>
              <a:spcAft>
                <a:spcPts val="0"/>
              </a:spcAft>
              <a:buClr>
                <a:srgbClr val="2E3A4D"/>
              </a:buClr>
              <a:buSzPts val="2000"/>
              <a:buChar char="•"/>
              <a:defRPr>
                <a:solidFill>
                  <a:srgbClr val="2E3A4D"/>
                </a:solidFill>
              </a:defRPr>
            </a:lvl3pPr>
            <a:lvl4pPr marL="1828800" lvl="3" indent="-355600" algn="l">
              <a:lnSpc>
                <a:spcPct val="90000"/>
              </a:lnSpc>
              <a:spcBef>
                <a:spcPts val="500"/>
              </a:spcBef>
              <a:spcAft>
                <a:spcPts val="0"/>
              </a:spcAft>
              <a:buClr>
                <a:srgbClr val="2E3A4D"/>
              </a:buClr>
              <a:buSzPts val="2000"/>
              <a:buChar char="•"/>
              <a:defRPr>
                <a:solidFill>
                  <a:srgbClr val="2E3A4D"/>
                </a:solidFill>
              </a:defRPr>
            </a:lvl4pPr>
            <a:lvl5pPr marL="2286000" lvl="4" indent="-355600" algn="l">
              <a:lnSpc>
                <a:spcPct val="90000"/>
              </a:lnSpc>
              <a:spcBef>
                <a:spcPts val="500"/>
              </a:spcBef>
              <a:spcAft>
                <a:spcPts val="0"/>
              </a:spcAft>
              <a:buClr>
                <a:srgbClr val="2E3A4D"/>
              </a:buClr>
              <a:buSzPts val="2000"/>
              <a:buChar char="•"/>
              <a:defRPr>
                <a:solidFill>
                  <a:srgbClr val="2E3A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0"/>
          <p:cNvSpPr txBox="1">
            <a:spLocks noGrp="1"/>
          </p:cNvSpPr>
          <p:nvPr>
            <p:ph type="title"/>
          </p:nvPr>
        </p:nvSpPr>
        <p:spPr>
          <a:xfrm>
            <a:off x="838200" y="1548733"/>
            <a:ext cx="10515600" cy="1258262"/>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F4D84"/>
              </a:buClr>
              <a:buSzPts val="1800"/>
              <a:buNone/>
              <a:defRPr b="0" i="0">
                <a:latin typeface="Trebuchet MS" panose="020B070302020209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 name="Google Shape;28;p10"/>
          <p:cNvPicPr preferRelativeResize="0"/>
          <p:nvPr/>
        </p:nvPicPr>
        <p:blipFill rotWithShape="1">
          <a:blip r:embed="rId2">
            <a:alphaModFix amt="20000"/>
          </a:blip>
          <a:srcRect/>
          <a:stretch/>
        </p:blipFill>
        <p:spPr>
          <a:xfrm>
            <a:off x="6260466" y="0"/>
            <a:ext cx="5931534" cy="3923414"/>
          </a:xfrm>
          <a:prstGeom prst="rect">
            <a:avLst/>
          </a:prstGeom>
          <a:noFill/>
          <a:ln>
            <a:noFill/>
          </a:ln>
        </p:spPr>
      </p:pic>
      <p:sp>
        <p:nvSpPr>
          <p:cNvPr id="29" name="Google Shape;29;p10"/>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GB"/>
          </a:p>
        </p:txBody>
      </p:sp>
      <p:sp>
        <p:nvSpPr>
          <p:cNvPr id="30" name="Google Shape;30;p10"/>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r>
              <a:rPr lang="en-US">
                <a:latin typeface="Trebuchet MS" panose="020B0703020202090204" pitchFamily="34" charset="0"/>
              </a:rPr>
              <a:t>Page </a:t>
            </a:r>
            <a:fld id="{00000000-1234-1234-1234-123412341234}" type="slidenum">
              <a:rPr lang="en-US" smtClean="0">
                <a:latin typeface="Trebuchet MS" panose="020B0703020202090204" pitchFamily="34" charset="0"/>
              </a:rPr>
              <a:pPr/>
              <a:t>‹#›</a:t>
            </a:fld>
            <a:endParaRPr>
              <a:latin typeface="Trebuchet MS" panose="020B0703020202090204" pitchFamily="34" charset="0"/>
            </a:endParaRPr>
          </a:p>
        </p:txBody>
      </p:sp>
    </p:spTree>
    <p:extLst>
      <p:ext uri="{BB962C8B-B14F-4D97-AF65-F5344CB8AC3E}">
        <p14:creationId xmlns:p14="http://schemas.microsoft.com/office/powerpoint/2010/main" val="3394133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14246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8256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74765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90009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29331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93111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5E10-118C-1F48-813A-71311CA9059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7746D87-105D-1292-E83B-9455EDCC5A4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8428F8-C119-1383-1DFA-03594798FFA5}"/>
              </a:ext>
            </a:extLst>
          </p:cNvPr>
          <p:cNvSpPr>
            <a:spLocks noGrp="1"/>
          </p:cNvSpPr>
          <p:nvPr>
            <p:ph type="dt" sz="half" idx="10"/>
          </p:nvPr>
        </p:nvSpPr>
        <p:spPr/>
        <p:txBody>
          <a:bodyPr/>
          <a:lstStyle/>
          <a:p>
            <a:fld id="{C86E6FD9-80E7-614F-8AAA-D81350396016}" type="datetimeFigureOut">
              <a:rPr lang="en-US" smtClean="0"/>
              <a:t>11/26/25</a:t>
            </a:fld>
            <a:endParaRPr lang="en-US"/>
          </a:p>
        </p:txBody>
      </p:sp>
      <p:sp>
        <p:nvSpPr>
          <p:cNvPr id="5" name="Footer Placeholder 4">
            <a:extLst>
              <a:ext uri="{FF2B5EF4-FFF2-40B4-BE49-F238E27FC236}">
                <a16:creationId xmlns:a16="http://schemas.microsoft.com/office/drawing/2014/main" id="{A99F557F-CA27-C6A1-74E5-A70CD6C08B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4B520-C23F-3D39-5B22-F894F0AE815A}"/>
              </a:ext>
            </a:extLst>
          </p:cNvPr>
          <p:cNvSpPr>
            <a:spLocks noGrp="1"/>
          </p:cNvSpPr>
          <p:nvPr>
            <p:ph type="sldNum" sz="quarter" idx="12"/>
          </p:nvPr>
        </p:nvSpPr>
        <p:spPr/>
        <p:txBody>
          <a:bodyPr/>
          <a:lstStyle/>
          <a:p>
            <a:fld id="{597DE831-ED05-D447-9E6F-3398CEFF8B4A}" type="slidenum">
              <a:rPr lang="en-US" smtClean="0"/>
              <a:t>‹#›</a:t>
            </a:fld>
            <a:endParaRPr lang="en-US"/>
          </a:p>
        </p:txBody>
      </p:sp>
    </p:spTree>
    <p:extLst>
      <p:ext uri="{BB962C8B-B14F-4D97-AF65-F5344CB8AC3E}">
        <p14:creationId xmlns:p14="http://schemas.microsoft.com/office/powerpoint/2010/main" val="2528860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27405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97657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99134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40946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ub Section Title Page">
  <p:cSld name="Sub Section Title Page">
    <p:spTree>
      <p:nvGrpSpPr>
        <p:cNvPr id="1" name="Shape 25"/>
        <p:cNvGrpSpPr/>
        <p:nvPr/>
      </p:nvGrpSpPr>
      <p:grpSpPr>
        <a:xfrm>
          <a:off x="0" y="0"/>
          <a:ext cx="0" cy="0"/>
          <a:chOff x="0" y="0"/>
          <a:chExt cx="0" cy="0"/>
        </a:xfrm>
      </p:grpSpPr>
      <p:sp>
        <p:nvSpPr>
          <p:cNvPr id="26" name="Google Shape;26;p10"/>
          <p:cNvSpPr txBox="1">
            <a:spLocks noGrp="1"/>
          </p:cNvSpPr>
          <p:nvPr>
            <p:ph type="body" idx="1"/>
          </p:nvPr>
        </p:nvSpPr>
        <p:spPr>
          <a:xfrm>
            <a:off x="838200" y="2998381"/>
            <a:ext cx="10515600" cy="281762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rgbClr val="2E3A4D"/>
              </a:buClr>
              <a:buSzPts val="2000"/>
              <a:buChar char="•"/>
              <a:defRPr b="0" i="0">
                <a:solidFill>
                  <a:srgbClr val="2E3A4D"/>
                </a:solidFill>
                <a:latin typeface="Trebuchet MS" panose="020B0703020202090204" pitchFamily="34" charset="0"/>
              </a:defRPr>
            </a:lvl1pPr>
            <a:lvl2pPr marL="914400" lvl="1" indent="-355600" algn="l">
              <a:lnSpc>
                <a:spcPct val="90000"/>
              </a:lnSpc>
              <a:spcBef>
                <a:spcPts val="500"/>
              </a:spcBef>
              <a:spcAft>
                <a:spcPts val="0"/>
              </a:spcAft>
              <a:buClr>
                <a:srgbClr val="2E3A4D"/>
              </a:buClr>
              <a:buSzPts val="2000"/>
              <a:buChar char="•"/>
              <a:defRPr>
                <a:solidFill>
                  <a:srgbClr val="2E3A4D"/>
                </a:solidFill>
              </a:defRPr>
            </a:lvl2pPr>
            <a:lvl3pPr marL="1371600" lvl="2" indent="-355600" algn="l">
              <a:lnSpc>
                <a:spcPct val="90000"/>
              </a:lnSpc>
              <a:spcBef>
                <a:spcPts val="500"/>
              </a:spcBef>
              <a:spcAft>
                <a:spcPts val="0"/>
              </a:spcAft>
              <a:buClr>
                <a:srgbClr val="2E3A4D"/>
              </a:buClr>
              <a:buSzPts val="2000"/>
              <a:buChar char="•"/>
              <a:defRPr>
                <a:solidFill>
                  <a:srgbClr val="2E3A4D"/>
                </a:solidFill>
              </a:defRPr>
            </a:lvl3pPr>
            <a:lvl4pPr marL="1828800" lvl="3" indent="-355600" algn="l">
              <a:lnSpc>
                <a:spcPct val="90000"/>
              </a:lnSpc>
              <a:spcBef>
                <a:spcPts val="500"/>
              </a:spcBef>
              <a:spcAft>
                <a:spcPts val="0"/>
              </a:spcAft>
              <a:buClr>
                <a:srgbClr val="2E3A4D"/>
              </a:buClr>
              <a:buSzPts val="2000"/>
              <a:buChar char="•"/>
              <a:defRPr>
                <a:solidFill>
                  <a:srgbClr val="2E3A4D"/>
                </a:solidFill>
              </a:defRPr>
            </a:lvl4pPr>
            <a:lvl5pPr marL="2286000" lvl="4" indent="-355600" algn="l">
              <a:lnSpc>
                <a:spcPct val="90000"/>
              </a:lnSpc>
              <a:spcBef>
                <a:spcPts val="500"/>
              </a:spcBef>
              <a:spcAft>
                <a:spcPts val="0"/>
              </a:spcAft>
              <a:buClr>
                <a:srgbClr val="2E3A4D"/>
              </a:buClr>
              <a:buSzPts val="2000"/>
              <a:buChar char="•"/>
              <a:defRPr>
                <a:solidFill>
                  <a:srgbClr val="2E3A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0"/>
          <p:cNvSpPr txBox="1">
            <a:spLocks noGrp="1"/>
          </p:cNvSpPr>
          <p:nvPr>
            <p:ph type="title"/>
          </p:nvPr>
        </p:nvSpPr>
        <p:spPr>
          <a:xfrm>
            <a:off x="838200" y="1548733"/>
            <a:ext cx="10515600" cy="1258262"/>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F4D84"/>
              </a:buClr>
              <a:buSzPts val="1800"/>
              <a:buNone/>
              <a:defRPr b="0" i="0">
                <a:latin typeface="Trebuchet MS" panose="020B070302020209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 name="Google Shape;28;p10"/>
          <p:cNvPicPr preferRelativeResize="0"/>
          <p:nvPr/>
        </p:nvPicPr>
        <p:blipFill rotWithShape="1">
          <a:blip r:embed="rId2">
            <a:alphaModFix amt="20000"/>
          </a:blip>
          <a:srcRect/>
          <a:stretch/>
        </p:blipFill>
        <p:spPr>
          <a:xfrm>
            <a:off x="6260466" y="0"/>
            <a:ext cx="5931534" cy="3923414"/>
          </a:xfrm>
          <a:prstGeom prst="rect">
            <a:avLst/>
          </a:prstGeom>
          <a:noFill/>
          <a:ln>
            <a:noFill/>
          </a:ln>
        </p:spPr>
      </p:pic>
      <p:sp>
        <p:nvSpPr>
          <p:cNvPr id="29" name="Google Shape;29;p10"/>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GB"/>
          </a:p>
        </p:txBody>
      </p:sp>
      <p:sp>
        <p:nvSpPr>
          <p:cNvPr id="30" name="Google Shape;30;p10"/>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r>
              <a:rPr lang="en-US">
                <a:latin typeface="Trebuchet MS" panose="020B0703020202090204" pitchFamily="34" charset="0"/>
              </a:rPr>
              <a:t>Page </a:t>
            </a:r>
            <a:fld id="{00000000-1234-1234-1234-123412341234}" type="slidenum">
              <a:rPr lang="en-US" smtClean="0">
                <a:latin typeface="Trebuchet MS" panose="020B0703020202090204" pitchFamily="34" charset="0"/>
              </a:rPr>
              <a:pPr/>
              <a:t>‹#›</a:t>
            </a:fld>
            <a:endParaRPr>
              <a:latin typeface="Trebuchet MS" panose="020B0703020202090204" pitchFamily="34" charset="0"/>
            </a:endParaRPr>
          </a:p>
        </p:txBody>
      </p:sp>
    </p:spTree>
    <p:extLst>
      <p:ext uri="{BB962C8B-B14F-4D97-AF65-F5344CB8AC3E}">
        <p14:creationId xmlns:p14="http://schemas.microsoft.com/office/powerpoint/2010/main" val="2995668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Back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306726" y="3705448"/>
            <a:ext cx="7361273" cy="207078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sp>
        <p:nvSpPr>
          <p:cNvPr id="12" name="Slide Number Placeholder 5">
            <a:extLst>
              <a:ext uri="{FF2B5EF4-FFF2-40B4-BE49-F238E27FC236}">
                <a16:creationId xmlns:a16="http://schemas.microsoft.com/office/drawing/2014/main" id="{6D69C179-397E-8340-BCAB-CE1F52278CD0}"/>
              </a:ext>
            </a:extLst>
          </p:cNvPr>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sp>
        <p:nvSpPr>
          <p:cNvPr id="14" name="Footer Placeholder 13">
            <a:extLst>
              <a:ext uri="{FF2B5EF4-FFF2-40B4-BE49-F238E27FC236}">
                <a16:creationId xmlns:a16="http://schemas.microsoft.com/office/drawing/2014/main" id="{27C4457B-C7A7-8247-AC29-2D761B9E9209}"/>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1654319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6" name="Google Shape;56;p14"/>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57" name="Google Shape;57;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411320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0" name="Google Shape;60;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22088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64" name="Google Shape;64;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32842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68" name="Google Shape;68;p17"/>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69" name="Google Shape;69;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57819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42E6D-DF4B-0576-41D1-3C424999380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E96C951-5FFF-BA08-B980-B301522474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9FD89F7-B8F6-CC59-74EA-85AF6E6ED004}"/>
              </a:ext>
            </a:extLst>
          </p:cNvPr>
          <p:cNvSpPr>
            <a:spLocks noGrp="1"/>
          </p:cNvSpPr>
          <p:nvPr>
            <p:ph type="dt" sz="half" idx="10"/>
          </p:nvPr>
        </p:nvSpPr>
        <p:spPr/>
        <p:txBody>
          <a:bodyPr/>
          <a:lstStyle/>
          <a:p>
            <a:fld id="{C86E6FD9-80E7-614F-8AAA-D81350396016}" type="datetimeFigureOut">
              <a:rPr lang="en-US" smtClean="0"/>
              <a:t>11/26/25</a:t>
            </a:fld>
            <a:endParaRPr lang="en-US"/>
          </a:p>
        </p:txBody>
      </p:sp>
      <p:sp>
        <p:nvSpPr>
          <p:cNvPr id="5" name="Footer Placeholder 4">
            <a:extLst>
              <a:ext uri="{FF2B5EF4-FFF2-40B4-BE49-F238E27FC236}">
                <a16:creationId xmlns:a16="http://schemas.microsoft.com/office/drawing/2014/main" id="{DA9FFF2B-3FB5-A344-7153-A2176C7927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C5CD0-707A-267A-7A6C-E4DB343749C2}"/>
              </a:ext>
            </a:extLst>
          </p:cNvPr>
          <p:cNvSpPr>
            <a:spLocks noGrp="1"/>
          </p:cNvSpPr>
          <p:nvPr>
            <p:ph type="sldNum" sz="quarter" idx="12"/>
          </p:nvPr>
        </p:nvSpPr>
        <p:spPr/>
        <p:txBody>
          <a:bodyPr/>
          <a:lstStyle/>
          <a:p>
            <a:fld id="{597DE831-ED05-D447-9E6F-3398CEFF8B4A}" type="slidenum">
              <a:rPr lang="en-US" smtClean="0"/>
              <a:t>‹#›</a:t>
            </a:fld>
            <a:endParaRPr lang="en-US"/>
          </a:p>
        </p:txBody>
      </p:sp>
    </p:spTree>
    <p:extLst>
      <p:ext uri="{BB962C8B-B14F-4D97-AF65-F5344CB8AC3E}">
        <p14:creationId xmlns:p14="http://schemas.microsoft.com/office/powerpoint/2010/main" val="4276219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93953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75" name="Google Shape;75;p19"/>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76" name="Google Shape;76;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10949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79" name="Google Shape;79;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53723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
        <p:cNvGrpSpPr/>
        <p:nvPr/>
      </p:nvGrpSpPr>
      <p:grpSpPr>
        <a:xfrm>
          <a:off x="0" y="0"/>
          <a:ext cx="0" cy="0"/>
          <a:chOff x="0" y="0"/>
          <a:chExt cx="0" cy="0"/>
        </a:xfrm>
      </p:grpSpPr>
      <p:sp>
        <p:nvSpPr>
          <p:cNvPr id="81" name="Google Shape;81;p2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1"/>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3" name="Google Shape;83;p21"/>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84" name="Google Shape;84;p21"/>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85" name="Google Shape;85;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12886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836013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91" name="Google Shape;91;p23"/>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92" name="Google Shape;92;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354762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57896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sz="1467"/>
            </a:lvl1pPr>
            <a:lvl2pPr lvl="1">
              <a:spcBef>
                <a:spcPts val="0"/>
              </a:spcBef>
              <a:spcAft>
                <a:spcPts val="0"/>
              </a:spcAft>
              <a:buSzPts val="1100"/>
              <a:buNone/>
              <a:defRPr sz="1467"/>
            </a:lvl2pPr>
            <a:lvl3pPr lvl="2">
              <a:spcBef>
                <a:spcPts val="0"/>
              </a:spcBef>
              <a:spcAft>
                <a:spcPts val="0"/>
              </a:spcAft>
              <a:buSzPts val="1100"/>
              <a:buNone/>
              <a:defRPr sz="1467"/>
            </a:lvl3pPr>
            <a:lvl4pPr lvl="3">
              <a:spcBef>
                <a:spcPts val="0"/>
              </a:spcBef>
              <a:spcAft>
                <a:spcPts val="0"/>
              </a:spcAft>
              <a:buSzPts val="1100"/>
              <a:buNone/>
              <a:defRPr sz="1467"/>
            </a:lvl4pPr>
            <a:lvl5pPr lvl="4">
              <a:spcBef>
                <a:spcPts val="0"/>
              </a:spcBef>
              <a:spcAft>
                <a:spcPts val="0"/>
              </a:spcAft>
              <a:buSzPts val="1100"/>
              <a:buNone/>
              <a:defRPr sz="1467"/>
            </a:lvl5pPr>
            <a:lvl6pPr lvl="5">
              <a:spcBef>
                <a:spcPts val="0"/>
              </a:spcBef>
              <a:spcAft>
                <a:spcPts val="0"/>
              </a:spcAft>
              <a:buSzPts val="1100"/>
              <a:buNone/>
              <a:defRPr sz="1467"/>
            </a:lvl6pPr>
            <a:lvl7pPr lvl="6">
              <a:spcBef>
                <a:spcPts val="0"/>
              </a:spcBef>
              <a:spcAft>
                <a:spcPts val="0"/>
              </a:spcAft>
              <a:buSzPts val="1100"/>
              <a:buNone/>
              <a:defRPr sz="1467"/>
            </a:lvl7pPr>
            <a:lvl8pPr lvl="7">
              <a:spcBef>
                <a:spcPts val="0"/>
              </a:spcBef>
              <a:spcAft>
                <a:spcPts val="0"/>
              </a:spcAft>
              <a:buSzPts val="1100"/>
              <a:buNone/>
              <a:defRPr sz="1467"/>
            </a:lvl8pPr>
            <a:lvl9pPr lvl="8">
              <a:spcBef>
                <a:spcPts val="0"/>
              </a:spcBef>
              <a:spcAft>
                <a:spcPts val="0"/>
              </a:spcAft>
              <a:buSzPts val="1100"/>
              <a:buNone/>
              <a:defRPr sz="1467"/>
            </a:lvl9pPr>
          </a:lstStyle>
          <a:p>
            <a:endParaRPr/>
          </a:p>
        </p:txBody>
      </p:sp>
      <p:sp>
        <p:nvSpPr>
          <p:cNvPr id="97" name="Google Shape;97;p25"/>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sz="1467"/>
            </a:lvl1pPr>
            <a:lvl2pPr marL="1219170" lvl="1" indent="-423323" algn="l">
              <a:lnSpc>
                <a:spcPct val="90000"/>
              </a:lnSpc>
              <a:spcBef>
                <a:spcPts val="2133"/>
              </a:spcBef>
              <a:spcAft>
                <a:spcPts val="0"/>
              </a:spcAft>
              <a:buClr>
                <a:schemeClr val="dk1"/>
              </a:buClr>
              <a:buSzPts val="1400"/>
              <a:buChar char="○"/>
              <a:defRPr sz="1467"/>
            </a:lvl2pPr>
            <a:lvl3pPr marL="1828754" lvl="2" indent="-423323" algn="l">
              <a:lnSpc>
                <a:spcPct val="90000"/>
              </a:lnSpc>
              <a:spcBef>
                <a:spcPts val="2133"/>
              </a:spcBef>
              <a:spcAft>
                <a:spcPts val="0"/>
              </a:spcAft>
              <a:buClr>
                <a:schemeClr val="dk1"/>
              </a:buClr>
              <a:buSzPts val="1400"/>
              <a:buChar char="■"/>
              <a:defRPr sz="1467"/>
            </a:lvl3pPr>
            <a:lvl4pPr marL="2438339" lvl="3" indent="-423323" algn="l">
              <a:lnSpc>
                <a:spcPct val="90000"/>
              </a:lnSpc>
              <a:spcBef>
                <a:spcPts val="2133"/>
              </a:spcBef>
              <a:spcAft>
                <a:spcPts val="0"/>
              </a:spcAft>
              <a:buClr>
                <a:schemeClr val="dk1"/>
              </a:buClr>
              <a:buSzPts val="1400"/>
              <a:buChar char="●"/>
              <a:defRPr sz="1467"/>
            </a:lvl4pPr>
            <a:lvl5pPr marL="3047924" lvl="4" indent="-423323" algn="l">
              <a:lnSpc>
                <a:spcPct val="90000"/>
              </a:lnSpc>
              <a:spcBef>
                <a:spcPts val="2133"/>
              </a:spcBef>
              <a:spcAft>
                <a:spcPts val="0"/>
              </a:spcAft>
              <a:buClr>
                <a:schemeClr val="dk1"/>
              </a:buClr>
              <a:buSzPts val="1400"/>
              <a:buChar char="○"/>
              <a:defRPr sz="1467"/>
            </a:lvl5pPr>
            <a:lvl6pPr marL="3657509" lvl="5" indent="-423323" algn="l">
              <a:lnSpc>
                <a:spcPct val="90000"/>
              </a:lnSpc>
              <a:spcBef>
                <a:spcPts val="2133"/>
              </a:spcBef>
              <a:spcAft>
                <a:spcPts val="0"/>
              </a:spcAft>
              <a:buClr>
                <a:schemeClr val="dk1"/>
              </a:buClr>
              <a:buSzPts val="1400"/>
              <a:buChar char="■"/>
              <a:defRPr sz="1467"/>
            </a:lvl6pPr>
            <a:lvl7pPr marL="4267093" lvl="6" indent="-423323" algn="l">
              <a:lnSpc>
                <a:spcPct val="90000"/>
              </a:lnSpc>
              <a:spcBef>
                <a:spcPts val="2133"/>
              </a:spcBef>
              <a:spcAft>
                <a:spcPts val="0"/>
              </a:spcAft>
              <a:buClr>
                <a:schemeClr val="dk1"/>
              </a:buClr>
              <a:buSzPts val="1400"/>
              <a:buChar char="●"/>
              <a:defRPr sz="1467"/>
            </a:lvl7pPr>
            <a:lvl8pPr marL="4876678" lvl="7" indent="-423323" algn="l">
              <a:lnSpc>
                <a:spcPct val="90000"/>
              </a:lnSpc>
              <a:spcBef>
                <a:spcPts val="2133"/>
              </a:spcBef>
              <a:spcAft>
                <a:spcPts val="0"/>
              </a:spcAft>
              <a:buClr>
                <a:schemeClr val="dk1"/>
              </a:buClr>
              <a:buSzPts val="1400"/>
              <a:buChar char="○"/>
              <a:defRPr sz="1467"/>
            </a:lvl8pPr>
            <a:lvl9pPr marL="5486263" lvl="8" indent="-423323" algn="l">
              <a:lnSpc>
                <a:spcPct val="90000"/>
              </a:lnSpc>
              <a:spcBef>
                <a:spcPts val="2133"/>
              </a:spcBef>
              <a:spcAft>
                <a:spcPts val="2133"/>
              </a:spcAft>
              <a:buClr>
                <a:schemeClr val="dk1"/>
              </a:buClr>
              <a:buSzPts val="1400"/>
              <a:buChar char="■"/>
              <a:defRPr sz="1467"/>
            </a:lvl9pPr>
          </a:lstStyle>
          <a:p>
            <a:endParaRPr/>
          </a:p>
        </p:txBody>
      </p:sp>
      <p:sp>
        <p:nvSpPr>
          <p:cNvPr id="98" name="Google Shape;98;p2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467"/>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
        <p:nvSpPr>
          <p:cNvPr id="99" name="Google Shape;99;p2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467"/>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
        <p:nvSpPr>
          <p:cNvPr id="100" name="Google Shape;100;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467"/>
            </a:lvl1pPr>
            <a:lvl2pPr marL="0" lvl="1" indent="0" algn="r">
              <a:spcBef>
                <a:spcPts val="0"/>
              </a:spcBef>
              <a:buNone/>
              <a:defRPr sz="1467"/>
            </a:lvl2pPr>
            <a:lvl3pPr marL="0" lvl="2" indent="0" algn="r">
              <a:spcBef>
                <a:spcPts val="0"/>
              </a:spcBef>
              <a:buNone/>
              <a:defRPr sz="1467"/>
            </a:lvl3pPr>
            <a:lvl4pPr marL="0" lvl="3" indent="0" algn="r">
              <a:spcBef>
                <a:spcPts val="0"/>
              </a:spcBef>
              <a:buNone/>
              <a:defRPr sz="1467"/>
            </a:lvl4pPr>
            <a:lvl5pPr marL="0" lvl="4" indent="0" algn="r">
              <a:spcBef>
                <a:spcPts val="0"/>
              </a:spcBef>
              <a:buNone/>
              <a:defRPr sz="1467"/>
            </a:lvl5pPr>
            <a:lvl6pPr marL="0" lvl="5" indent="0" algn="r">
              <a:spcBef>
                <a:spcPts val="0"/>
              </a:spcBef>
              <a:buNone/>
              <a:defRPr sz="1467"/>
            </a:lvl6pPr>
            <a:lvl7pPr marL="0" lvl="6" indent="0" algn="r">
              <a:spcBef>
                <a:spcPts val="0"/>
              </a:spcBef>
              <a:buNone/>
              <a:defRPr sz="1467"/>
            </a:lvl7pPr>
            <a:lvl8pPr marL="0" lvl="7" indent="0" algn="r">
              <a:spcBef>
                <a:spcPts val="0"/>
              </a:spcBef>
              <a:buNone/>
              <a:defRPr sz="1467"/>
            </a:lvl8pPr>
            <a:lvl9pPr marL="0" lvl="8" indent="0" algn="r">
              <a:spcBef>
                <a:spcPts val="0"/>
              </a:spcBef>
              <a:buNone/>
              <a:defRPr sz="1467"/>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787798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5"/>
        <p:cNvGrpSpPr/>
        <p:nvPr/>
      </p:nvGrpSpPr>
      <p:grpSpPr>
        <a:xfrm>
          <a:off x="0" y="0"/>
          <a:ext cx="0" cy="0"/>
          <a:chOff x="0" y="0"/>
          <a:chExt cx="0" cy="0"/>
        </a:xfrm>
      </p:grpSpPr>
      <p:sp>
        <p:nvSpPr>
          <p:cNvPr id="106" name="Google Shape;106;p27"/>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07" name="Google Shape;107;p27"/>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08" name="Google Shape;108;p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4340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9338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3124-E246-78C5-9C8D-C2BC3AC3D61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EB3B78C-F737-C057-3E83-1743C3EB7EB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77914E4-156E-964F-5C15-FD79AD939D5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1C7F6D6-0BED-7D45-667D-003F3FCD6CA3}"/>
              </a:ext>
            </a:extLst>
          </p:cNvPr>
          <p:cNvSpPr>
            <a:spLocks noGrp="1"/>
          </p:cNvSpPr>
          <p:nvPr>
            <p:ph type="dt" sz="half" idx="10"/>
          </p:nvPr>
        </p:nvSpPr>
        <p:spPr/>
        <p:txBody>
          <a:bodyPr/>
          <a:lstStyle/>
          <a:p>
            <a:fld id="{C86E6FD9-80E7-614F-8AAA-D81350396016}" type="datetimeFigureOut">
              <a:rPr lang="en-US" smtClean="0"/>
              <a:t>11/26/25</a:t>
            </a:fld>
            <a:endParaRPr lang="en-US"/>
          </a:p>
        </p:txBody>
      </p:sp>
      <p:sp>
        <p:nvSpPr>
          <p:cNvPr id="6" name="Footer Placeholder 5">
            <a:extLst>
              <a:ext uri="{FF2B5EF4-FFF2-40B4-BE49-F238E27FC236}">
                <a16:creationId xmlns:a16="http://schemas.microsoft.com/office/drawing/2014/main" id="{7DF5306A-C520-D18F-D0B9-603366FD18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5904F2-AFE3-20BA-E7CB-83D200BB3C87}"/>
              </a:ext>
            </a:extLst>
          </p:cNvPr>
          <p:cNvSpPr>
            <a:spLocks noGrp="1"/>
          </p:cNvSpPr>
          <p:nvPr>
            <p:ph type="sldNum" sz="quarter" idx="12"/>
          </p:nvPr>
        </p:nvSpPr>
        <p:spPr/>
        <p:txBody>
          <a:bodyPr/>
          <a:lstStyle/>
          <a:p>
            <a:fld id="{597DE831-ED05-D447-9E6F-3398CEFF8B4A}" type="slidenum">
              <a:rPr lang="en-US" smtClean="0"/>
              <a:t>‹#›</a:t>
            </a:fld>
            <a:endParaRPr lang="en-US"/>
          </a:p>
        </p:txBody>
      </p:sp>
    </p:spTree>
    <p:extLst>
      <p:ext uri="{BB962C8B-B14F-4D97-AF65-F5344CB8AC3E}">
        <p14:creationId xmlns:p14="http://schemas.microsoft.com/office/powerpoint/2010/main" val="18892227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1"/>
        <p:cNvGrpSpPr/>
        <p:nvPr/>
      </p:nvGrpSpPr>
      <p:grpSpPr>
        <a:xfrm>
          <a:off x="0" y="0"/>
          <a:ext cx="0" cy="0"/>
          <a:chOff x="0" y="0"/>
          <a:chExt cx="0" cy="0"/>
        </a:xfrm>
      </p:grpSpPr>
      <p:sp>
        <p:nvSpPr>
          <p:cNvPr id="112" name="Google Shape;112;p2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3" name="Google Shape;113;p2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14" name="Google Shape;114;p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17722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5"/>
        <p:cNvGrpSpPr/>
        <p:nvPr/>
      </p:nvGrpSpPr>
      <p:grpSpPr>
        <a:xfrm>
          <a:off x="0" y="0"/>
          <a:ext cx="0" cy="0"/>
          <a:chOff x="0" y="0"/>
          <a:chExt cx="0" cy="0"/>
        </a:xfrm>
      </p:grpSpPr>
      <p:sp>
        <p:nvSpPr>
          <p:cNvPr id="116" name="Google Shape;116;p3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7" name="Google Shape;117;p30"/>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118" name="Google Shape;118;p30"/>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119" name="Google Shape;119;p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097545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0"/>
        <p:cNvGrpSpPr/>
        <p:nvPr/>
      </p:nvGrpSpPr>
      <p:grpSpPr>
        <a:xfrm>
          <a:off x="0" y="0"/>
          <a:ext cx="0" cy="0"/>
          <a:chOff x="0" y="0"/>
          <a:chExt cx="0" cy="0"/>
        </a:xfrm>
      </p:grpSpPr>
      <p:sp>
        <p:nvSpPr>
          <p:cNvPr id="121" name="Google Shape;121;p31"/>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22" name="Google Shape;122;p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603544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5" name="Google Shape;125;p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09113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6"/>
        <p:cNvGrpSpPr/>
        <p:nvPr/>
      </p:nvGrpSpPr>
      <p:grpSpPr>
        <a:xfrm>
          <a:off x="0" y="0"/>
          <a:ext cx="0" cy="0"/>
          <a:chOff x="0" y="0"/>
          <a:chExt cx="0" cy="0"/>
        </a:xfrm>
      </p:grpSpPr>
      <p:sp>
        <p:nvSpPr>
          <p:cNvPr id="127" name="Google Shape;127;p33"/>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128" name="Google Shape;128;p33"/>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129" name="Google Shape;129;p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046487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0"/>
        <p:cNvGrpSpPr/>
        <p:nvPr/>
      </p:nvGrpSpPr>
      <p:grpSpPr>
        <a:xfrm>
          <a:off x="0" y="0"/>
          <a:ext cx="0" cy="0"/>
          <a:chOff x="0" y="0"/>
          <a:chExt cx="0" cy="0"/>
        </a:xfrm>
      </p:grpSpPr>
      <p:sp>
        <p:nvSpPr>
          <p:cNvPr id="131" name="Google Shape;131;p34"/>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132" name="Google Shape;132;p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800565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
        <p:cNvGrpSpPr/>
        <p:nvPr/>
      </p:nvGrpSpPr>
      <p:grpSpPr>
        <a:xfrm>
          <a:off x="0" y="0"/>
          <a:ext cx="0" cy="0"/>
          <a:chOff x="0" y="0"/>
          <a:chExt cx="0" cy="0"/>
        </a:xfrm>
      </p:grpSpPr>
      <p:sp>
        <p:nvSpPr>
          <p:cNvPr id="134" name="Google Shape;134;p35"/>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5" name="Google Shape;135;p35"/>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136" name="Google Shape;136;p35"/>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7" name="Google Shape;137;p35"/>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38" name="Google Shape;138;p3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46136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9"/>
        <p:cNvGrpSpPr/>
        <p:nvPr/>
      </p:nvGrpSpPr>
      <p:grpSpPr>
        <a:xfrm>
          <a:off x="0" y="0"/>
          <a:ext cx="0" cy="0"/>
          <a:chOff x="0" y="0"/>
          <a:chExt cx="0" cy="0"/>
        </a:xfrm>
      </p:grpSpPr>
      <p:sp>
        <p:nvSpPr>
          <p:cNvPr id="140" name="Google Shape;140;p36"/>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a:lnSpc>
                <a:spcPct val="100000"/>
              </a:lnSpc>
              <a:spcBef>
                <a:spcPts val="0"/>
              </a:spcBef>
              <a:spcAft>
                <a:spcPts val="0"/>
              </a:spcAft>
              <a:buSzPts val="1800"/>
              <a:buNone/>
              <a:defRPr/>
            </a:lvl1pPr>
          </a:lstStyle>
          <a:p>
            <a:endParaRPr/>
          </a:p>
        </p:txBody>
      </p:sp>
      <p:sp>
        <p:nvSpPr>
          <p:cNvPr id="141" name="Google Shape;141;p3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891562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2"/>
        <p:cNvGrpSpPr/>
        <p:nvPr/>
      </p:nvGrpSpPr>
      <p:grpSpPr>
        <a:xfrm>
          <a:off x="0" y="0"/>
          <a:ext cx="0" cy="0"/>
          <a:chOff x="0" y="0"/>
          <a:chExt cx="0" cy="0"/>
        </a:xfrm>
      </p:grpSpPr>
      <p:sp>
        <p:nvSpPr>
          <p:cNvPr id="143" name="Google Shape;143;p37"/>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144" name="Google Shape;144;p37"/>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2133"/>
              </a:spcBef>
              <a:spcAft>
                <a:spcPts val="0"/>
              </a:spcAft>
              <a:buSzPts val="1400"/>
              <a:buChar char="○"/>
              <a:defRPr/>
            </a:lvl2pPr>
            <a:lvl3pPr marL="1828754" lvl="2" indent="-423323" algn="ctr">
              <a:lnSpc>
                <a:spcPct val="115000"/>
              </a:lnSpc>
              <a:spcBef>
                <a:spcPts val="2133"/>
              </a:spcBef>
              <a:spcAft>
                <a:spcPts val="0"/>
              </a:spcAft>
              <a:buSzPts val="1400"/>
              <a:buChar char="■"/>
              <a:defRPr/>
            </a:lvl3pPr>
            <a:lvl4pPr marL="2438339" lvl="3" indent="-423323" algn="ctr">
              <a:lnSpc>
                <a:spcPct val="115000"/>
              </a:lnSpc>
              <a:spcBef>
                <a:spcPts val="2133"/>
              </a:spcBef>
              <a:spcAft>
                <a:spcPts val="0"/>
              </a:spcAft>
              <a:buSzPts val="1400"/>
              <a:buChar char="●"/>
              <a:defRPr/>
            </a:lvl4pPr>
            <a:lvl5pPr marL="3047924" lvl="4" indent="-423323" algn="ctr">
              <a:lnSpc>
                <a:spcPct val="115000"/>
              </a:lnSpc>
              <a:spcBef>
                <a:spcPts val="2133"/>
              </a:spcBef>
              <a:spcAft>
                <a:spcPts val="0"/>
              </a:spcAft>
              <a:buSzPts val="1400"/>
              <a:buChar char="○"/>
              <a:defRPr/>
            </a:lvl5pPr>
            <a:lvl6pPr marL="3657509" lvl="5" indent="-423323" algn="ctr">
              <a:lnSpc>
                <a:spcPct val="115000"/>
              </a:lnSpc>
              <a:spcBef>
                <a:spcPts val="2133"/>
              </a:spcBef>
              <a:spcAft>
                <a:spcPts val="0"/>
              </a:spcAft>
              <a:buSzPts val="1400"/>
              <a:buChar char="■"/>
              <a:defRPr/>
            </a:lvl6pPr>
            <a:lvl7pPr marL="4267093" lvl="6" indent="-423323" algn="ctr">
              <a:lnSpc>
                <a:spcPct val="115000"/>
              </a:lnSpc>
              <a:spcBef>
                <a:spcPts val="2133"/>
              </a:spcBef>
              <a:spcAft>
                <a:spcPts val="0"/>
              </a:spcAft>
              <a:buSzPts val="1400"/>
              <a:buChar char="●"/>
              <a:defRPr/>
            </a:lvl7pPr>
            <a:lvl8pPr marL="4876678" lvl="7" indent="-423323" algn="ctr">
              <a:lnSpc>
                <a:spcPct val="115000"/>
              </a:lnSpc>
              <a:spcBef>
                <a:spcPts val="2133"/>
              </a:spcBef>
              <a:spcAft>
                <a:spcPts val="0"/>
              </a:spcAft>
              <a:buSzPts val="1400"/>
              <a:buChar char="○"/>
              <a:defRPr/>
            </a:lvl8pPr>
            <a:lvl9pPr marL="5486263" lvl="8" indent="-423323" algn="ctr">
              <a:lnSpc>
                <a:spcPct val="115000"/>
              </a:lnSpc>
              <a:spcBef>
                <a:spcPts val="2133"/>
              </a:spcBef>
              <a:spcAft>
                <a:spcPts val="2133"/>
              </a:spcAft>
              <a:buSzPts val="1400"/>
              <a:buChar char="■"/>
              <a:defRPr/>
            </a:lvl9pPr>
          </a:lstStyle>
          <a:p>
            <a:endParaRPr/>
          </a:p>
        </p:txBody>
      </p:sp>
      <p:sp>
        <p:nvSpPr>
          <p:cNvPr id="145" name="Google Shape;145;p3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36517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6"/>
        <p:cNvGrpSpPr/>
        <p:nvPr/>
      </p:nvGrpSpPr>
      <p:grpSpPr>
        <a:xfrm>
          <a:off x="0" y="0"/>
          <a:ext cx="0" cy="0"/>
          <a:chOff x="0" y="0"/>
          <a:chExt cx="0" cy="0"/>
        </a:xfrm>
      </p:grpSpPr>
      <p:sp>
        <p:nvSpPr>
          <p:cNvPr id="147" name="Google Shape;147;p38"/>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sz="1467"/>
            </a:lvl1pPr>
            <a:lvl2pPr lvl="1" algn="l">
              <a:lnSpc>
                <a:spcPct val="100000"/>
              </a:lnSpc>
              <a:spcBef>
                <a:spcPts val="0"/>
              </a:spcBef>
              <a:spcAft>
                <a:spcPts val="0"/>
              </a:spcAft>
              <a:buSzPts val="1100"/>
              <a:buNone/>
              <a:defRPr sz="1467"/>
            </a:lvl2pPr>
            <a:lvl3pPr lvl="2" algn="l">
              <a:lnSpc>
                <a:spcPct val="100000"/>
              </a:lnSpc>
              <a:spcBef>
                <a:spcPts val="0"/>
              </a:spcBef>
              <a:spcAft>
                <a:spcPts val="0"/>
              </a:spcAft>
              <a:buSzPts val="1100"/>
              <a:buNone/>
              <a:defRPr sz="1467"/>
            </a:lvl3pPr>
            <a:lvl4pPr lvl="3" algn="l">
              <a:lnSpc>
                <a:spcPct val="100000"/>
              </a:lnSpc>
              <a:spcBef>
                <a:spcPts val="0"/>
              </a:spcBef>
              <a:spcAft>
                <a:spcPts val="0"/>
              </a:spcAft>
              <a:buSzPts val="1100"/>
              <a:buNone/>
              <a:defRPr sz="1467"/>
            </a:lvl4pPr>
            <a:lvl5pPr lvl="4" algn="l">
              <a:lnSpc>
                <a:spcPct val="100000"/>
              </a:lnSpc>
              <a:spcBef>
                <a:spcPts val="0"/>
              </a:spcBef>
              <a:spcAft>
                <a:spcPts val="0"/>
              </a:spcAft>
              <a:buSzPts val="1100"/>
              <a:buNone/>
              <a:defRPr sz="1467"/>
            </a:lvl5pPr>
            <a:lvl6pPr lvl="5" algn="l">
              <a:lnSpc>
                <a:spcPct val="100000"/>
              </a:lnSpc>
              <a:spcBef>
                <a:spcPts val="0"/>
              </a:spcBef>
              <a:spcAft>
                <a:spcPts val="0"/>
              </a:spcAft>
              <a:buSzPts val="1100"/>
              <a:buNone/>
              <a:defRPr sz="1467"/>
            </a:lvl6pPr>
            <a:lvl7pPr lvl="6" algn="l">
              <a:lnSpc>
                <a:spcPct val="100000"/>
              </a:lnSpc>
              <a:spcBef>
                <a:spcPts val="0"/>
              </a:spcBef>
              <a:spcAft>
                <a:spcPts val="0"/>
              </a:spcAft>
              <a:buSzPts val="1100"/>
              <a:buNone/>
              <a:defRPr sz="1467"/>
            </a:lvl7pPr>
            <a:lvl8pPr lvl="7" algn="l">
              <a:lnSpc>
                <a:spcPct val="100000"/>
              </a:lnSpc>
              <a:spcBef>
                <a:spcPts val="0"/>
              </a:spcBef>
              <a:spcAft>
                <a:spcPts val="0"/>
              </a:spcAft>
              <a:buSzPts val="1100"/>
              <a:buNone/>
              <a:defRPr sz="1467"/>
            </a:lvl8pPr>
            <a:lvl9pPr lvl="8" algn="l">
              <a:lnSpc>
                <a:spcPct val="100000"/>
              </a:lnSpc>
              <a:spcBef>
                <a:spcPts val="0"/>
              </a:spcBef>
              <a:spcAft>
                <a:spcPts val="0"/>
              </a:spcAft>
              <a:buSzPts val="1100"/>
              <a:buNone/>
              <a:defRPr sz="1467"/>
            </a:lvl9pPr>
          </a:lstStyle>
          <a:p>
            <a:endParaRPr/>
          </a:p>
        </p:txBody>
      </p:sp>
      <p:sp>
        <p:nvSpPr>
          <p:cNvPr id="148" name="Google Shape;148;p38"/>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sz="1467"/>
            </a:lvl1pPr>
            <a:lvl2pPr marL="1219170" lvl="1" indent="-423323" algn="l">
              <a:lnSpc>
                <a:spcPct val="90000"/>
              </a:lnSpc>
              <a:spcBef>
                <a:spcPts val="2133"/>
              </a:spcBef>
              <a:spcAft>
                <a:spcPts val="0"/>
              </a:spcAft>
              <a:buClr>
                <a:schemeClr val="dk1"/>
              </a:buClr>
              <a:buSzPts val="1400"/>
              <a:buChar char="○"/>
              <a:defRPr sz="1467"/>
            </a:lvl2pPr>
            <a:lvl3pPr marL="1828754" lvl="2" indent="-423323" algn="l">
              <a:lnSpc>
                <a:spcPct val="90000"/>
              </a:lnSpc>
              <a:spcBef>
                <a:spcPts val="2133"/>
              </a:spcBef>
              <a:spcAft>
                <a:spcPts val="0"/>
              </a:spcAft>
              <a:buClr>
                <a:schemeClr val="dk1"/>
              </a:buClr>
              <a:buSzPts val="1400"/>
              <a:buChar char="■"/>
              <a:defRPr sz="1467"/>
            </a:lvl3pPr>
            <a:lvl4pPr marL="2438339" lvl="3" indent="-423323" algn="l">
              <a:lnSpc>
                <a:spcPct val="90000"/>
              </a:lnSpc>
              <a:spcBef>
                <a:spcPts val="2133"/>
              </a:spcBef>
              <a:spcAft>
                <a:spcPts val="0"/>
              </a:spcAft>
              <a:buClr>
                <a:schemeClr val="dk1"/>
              </a:buClr>
              <a:buSzPts val="1400"/>
              <a:buChar char="●"/>
              <a:defRPr sz="1467"/>
            </a:lvl4pPr>
            <a:lvl5pPr marL="3047924" lvl="4" indent="-423323" algn="l">
              <a:lnSpc>
                <a:spcPct val="90000"/>
              </a:lnSpc>
              <a:spcBef>
                <a:spcPts val="2133"/>
              </a:spcBef>
              <a:spcAft>
                <a:spcPts val="0"/>
              </a:spcAft>
              <a:buClr>
                <a:schemeClr val="dk1"/>
              </a:buClr>
              <a:buSzPts val="1400"/>
              <a:buChar char="○"/>
              <a:defRPr sz="1467"/>
            </a:lvl5pPr>
            <a:lvl6pPr marL="3657509" lvl="5" indent="-423323" algn="l">
              <a:lnSpc>
                <a:spcPct val="90000"/>
              </a:lnSpc>
              <a:spcBef>
                <a:spcPts val="2133"/>
              </a:spcBef>
              <a:spcAft>
                <a:spcPts val="0"/>
              </a:spcAft>
              <a:buClr>
                <a:schemeClr val="dk1"/>
              </a:buClr>
              <a:buSzPts val="1400"/>
              <a:buChar char="■"/>
              <a:defRPr sz="1467"/>
            </a:lvl6pPr>
            <a:lvl7pPr marL="4267093" lvl="6" indent="-423323" algn="l">
              <a:lnSpc>
                <a:spcPct val="90000"/>
              </a:lnSpc>
              <a:spcBef>
                <a:spcPts val="2133"/>
              </a:spcBef>
              <a:spcAft>
                <a:spcPts val="0"/>
              </a:spcAft>
              <a:buClr>
                <a:schemeClr val="dk1"/>
              </a:buClr>
              <a:buSzPts val="1400"/>
              <a:buChar char="●"/>
              <a:defRPr sz="1467"/>
            </a:lvl7pPr>
            <a:lvl8pPr marL="4876678" lvl="7" indent="-423323" algn="l">
              <a:lnSpc>
                <a:spcPct val="90000"/>
              </a:lnSpc>
              <a:spcBef>
                <a:spcPts val="2133"/>
              </a:spcBef>
              <a:spcAft>
                <a:spcPts val="0"/>
              </a:spcAft>
              <a:buClr>
                <a:schemeClr val="dk1"/>
              </a:buClr>
              <a:buSzPts val="1400"/>
              <a:buChar char="○"/>
              <a:defRPr sz="1467"/>
            </a:lvl8pPr>
            <a:lvl9pPr marL="5486263" lvl="8" indent="-423323" algn="l">
              <a:lnSpc>
                <a:spcPct val="90000"/>
              </a:lnSpc>
              <a:spcBef>
                <a:spcPts val="2133"/>
              </a:spcBef>
              <a:spcAft>
                <a:spcPts val="2133"/>
              </a:spcAft>
              <a:buClr>
                <a:schemeClr val="dk1"/>
              </a:buClr>
              <a:buSzPts val="1400"/>
              <a:buChar char="■"/>
              <a:defRPr sz="1467"/>
            </a:lvl9pPr>
          </a:lstStyle>
          <a:p>
            <a:endParaRPr/>
          </a:p>
        </p:txBody>
      </p:sp>
      <p:sp>
        <p:nvSpPr>
          <p:cNvPr id="149" name="Google Shape;149;p3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50" name="Google Shape;150;p3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51" name="Google Shape;151;p3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467"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467"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467"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467"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467"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467"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467"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467"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467"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53044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0043-4627-677D-2B54-C6CA38D95BD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615D9CE-1B53-1234-8DD3-F61F7F9FF7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6093C1B-223D-9E88-7102-AF3AC67A58B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FC9353E-684C-007F-964A-7349BE71A7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837E50E-7903-8BB4-E8A0-8CCF249A0C0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916EEF5-6C62-B8BD-D84C-803638EB4A8A}"/>
              </a:ext>
            </a:extLst>
          </p:cNvPr>
          <p:cNvSpPr>
            <a:spLocks noGrp="1"/>
          </p:cNvSpPr>
          <p:nvPr>
            <p:ph type="dt" sz="half" idx="10"/>
          </p:nvPr>
        </p:nvSpPr>
        <p:spPr/>
        <p:txBody>
          <a:bodyPr/>
          <a:lstStyle/>
          <a:p>
            <a:fld id="{C86E6FD9-80E7-614F-8AAA-D81350396016}" type="datetimeFigureOut">
              <a:rPr lang="en-US" smtClean="0"/>
              <a:t>11/26/25</a:t>
            </a:fld>
            <a:endParaRPr lang="en-US"/>
          </a:p>
        </p:txBody>
      </p:sp>
      <p:sp>
        <p:nvSpPr>
          <p:cNvPr id="8" name="Footer Placeholder 7">
            <a:extLst>
              <a:ext uri="{FF2B5EF4-FFF2-40B4-BE49-F238E27FC236}">
                <a16:creationId xmlns:a16="http://schemas.microsoft.com/office/drawing/2014/main" id="{43A34008-5AA8-BF3C-F0DF-A61B05D201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1523D5-FC4C-C976-944B-F76E0EF217F2}"/>
              </a:ext>
            </a:extLst>
          </p:cNvPr>
          <p:cNvSpPr>
            <a:spLocks noGrp="1"/>
          </p:cNvSpPr>
          <p:nvPr>
            <p:ph type="sldNum" sz="quarter" idx="12"/>
          </p:nvPr>
        </p:nvSpPr>
        <p:spPr/>
        <p:txBody>
          <a:bodyPr/>
          <a:lstStyle/>
          <a:p>
            <a:fld id="{597DE831-ED05-D447-9E6F-3398CEFF8B4A}" type="slidenum">
              <a:rPr lang="en-US" smtClean="0"/>
              <a:t>‹#›</a:t>
            </a:fld>
            <a:endParaRPr lang="en-US"/>
          </a:p>
        </p:txBody>
      </p:sp>
    </p:spTree>
    <p:extLst>
      <p:ext uri="{BB962C8B-B14F-4D97-AF65-F5344CB8AC3E}">
        <p14:creationId xmlns:p14="http://schemas.microsoft.com/office/powerpoint/2010/main" val="18076670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E04EE-57F5-C160-0CD8-5709278B7080}"/>
              </a:ext>
            </a:extLst>
          </p:cNvPr>
          <p:cNvSpPr>
            <a:spLocks noGrp="1"/>
          </p:cNvSpPr>
          <p:nvPr>
            <p:ph type="ctrTitle"/>
          </p:nvPr>
        </p:nvSpPr>
        <p:spPr>
          <a:xfrm>
            <a:off x="431799" y="1278964"/>
            <a:ext cx="4140000" cy="2528047"/>
          </a:xfrm>
        </p:spPr>
        <p:txBody>
          <a:bodyPr anchor="b"/>
          <a:lstStyle>
            <a:lvl1pPr algn="l">
              <a:lnSpc>
                <a:spcPct val="100000"/>
              </a:lnSpc>
              <a:defRPr sz="4500"/>
            </a:lvl1pPr>
          </a:lstStyle>
          <a:p>
            <a:r>
              <a:rPr lang="en-GB"/>
              <a:t>Click to edit Master title style</a:t>
            </a:r>
          </a:p>
        </p:txBody>
      </p:sp>
      <p:sp>
        <p:nvSpPr>
          <p:cNvPr id="3" name="Subtitle 2">
            <a:extLst>
              <a:ext uri="{FF2B5EF4-FFF2-40B4-BE49-F238E27FC236}">
                <a16:creationId xmlns:a16="http://schemas.microsoft.com/office/drawing/2014/main" id="{7D2D96A6-997F-E1E8-90F8-590A6B9FAF02}"/>
              </a:ext>
            </a:extLst>
          </p:cNvPr>
          <p:cNvSpPr>
            <a:spLocks noGrp="1"/>
          </p:cNvSpPr>
          <p:nvPr>
            <p:ph type="subTitle" idx="1"/>
          </p:nvPr>
        </p:nvSpPr>
        <p:spPr>
          <a:xfrm>
            <a:off x="431799" y="4117788"/>
            <a:ext cx="4139999" cy="1763059"/>
          </a:xfrm>
        </p:spPr>
        <p:txBody>
          <a:bodyPr/>
          <a:lstStyle>
            <a:lvl1pPr marL="0" indent="0" algn="l">
              <a:lnSpc>
                <a:spcPct val="100000"/>
              </a:lnSpc>
              <a:buNone/>
              <a:defRPr sz="1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4F33C2A-7AEF-F578-CC19-DF5A197D78A5}"/>
              </a:ext>
            </a:extLst>
          </p:cNvPr>
          <p:cNvSpPr>
            <a:spLocks noGrp="1"/>
          </p:cNvSpPr>
          <p:nvPr>
            <p:ph type="dt" sz="half" idx="10"/>
          </p:nvPr>
        </p:nvSpPr>
        <p:spPr>
          <a:xfrm>
            <a:off x="431798" y="6084888"/>
            <a:ext cx="4139999" cy="341312"/>
          </a:xfrm>
          <a:prstGeom prst="rect">
            <a:avLst/>
          </a:prstGeom>
        </p:spPr>
        <p:txBody>
          <a:bodyPr/>
          <a:lstStyle>
            <a:lvl1pPr algn="l">
              <a:defRPr sz="1800" b="1"/>
            </a:lvl1pPr>
          </a:lstStyle>
          <a:p>
            <a:endParaRPr lang="en-GB"/>
          </a:p>
        </p:txBody>
      </p:sp>
      <p:sp>
        <p:nvSpPr>
          <p:cNvPr id="9" name="Picture Placeholder 8">
            <a:extLst>
              <a:ext uri="{FF2B5EF4-FFF2-40B4-BE49-F238E27FC236}">
                <a16:creationId xmlns:a16="http://schemas.microsoft.com/office/drawing/2014/main" id="{0CA552BB-0A9B-6FBD-70C8-4CC341E6C43B}"/>
              </a:ext>
            </a:extLst>
          </p:cNvPr>
          <p:cNvSpPr>
            <a:spLocks noGrp="1"/>
          </p:cNvSpPr>
          <p:nvPr>
            <p:ph type="pic" sz="quarter" idx="13"/>
          </p:nvPr>
        </p:nvSpPr>
        <p:spPr>
          <a:xfrm>
            <a:off x="5038166" y="193223"/>
            <a:ext cx="7153835" cy="6664777"/>
          </a:xfrm>
          <a:custGeom>
            <a:avLst/>
            <a:gdLst>
              <a:gd name="connsiteX0" fmla="*/ 7153835 w 7153835"/>
              <a:gd name="connsiteY0" fmla="*/ 0 h 6664777"/>
              <a:gd name="connsiteX1" fmla="*/ 7153835 w 7153835"/>
              <a:gd name="connsiteY1" fmla="*/ 6664777 h 6664777"/>
              <a:gd name="connsiteX2" fmla="*/ 0 w 7153835"/>
              <a:gd name="connsiteY2" fmla="*/ 6164919 h 6664777"/>
              <a:gd name="connsiteX3" fmla="*/ 269985 w 7153835"/>
              <a:gd name="connsiteY3" fmla="*/ 77139 h 6664777"/>
            </a:gdLst>
            <a:ahLst/>
            <a:cxnLst>
              <a:cxn ang="0">
                <a:pos x="connsiteX0" y="connsiteY0"/>
              </a:cxn>
              <a:cxn ang="0">
                <a:pos x="connsiteX1" y="connsiteY1"/>
              </a:cxn>
              <a:cxn ang="0">
                <a:pos x="connsiteX2" y="connsiteY2"/>
              </a:cxn>
              <a:cxn ang="0">
                <a:pos x="connsiteX3" y="connsiteY3"/>
              </a:cxn>
            </a:cxnLst>
            <a:rect l="l" t="t" r="r" b="b"/>
            <a:pathLst>
              <a:path w="7153835" h="6664777">
                <a:moveTo>
                  <a:pt x="7153835" y="0"/>
                </a:moveTo>
                <a:lnTo>
                  <a:pt x="7153835" y="6664777"/>
                </a:lnTo>
                <a:lnTo>
                  <a:pt x="0" y="6164919"/>
                </a:lnTo>
                <a:lnTo>
                  <a:pt x="269985" y="77139"/>
                </a:lnTo>
                <a:close/>
              </a:path>
            </a:pathLst>
          </a:custGeom>
          <a:solidFill>
            <a:schemeClr val="bg1">
              <a:lumMod val="85000"/>
            </a:schemeClr>
          </a:solidFill>
        </p:spPr>
        <p:txBody>
          <a:bodyPr wrap="square">
            <a:noAutofit/>
          </a:bodyPr>
          <a:lstStyle>
            <a:lvl1pPr algn="r">
              <a:defRPr sz="1000"/>
            </a:lvl1pPr>
          </a:lstStyle>
          <a:p>
            <a:r>
              <a:rPr lang="en-GB"/>
              <a:t>Click icon to add picture</a:t>
            </a:r>
          </a:p>
        </p:txBody>
      </p:sp>
      <p:sp>
        <p:nvSpPr>
          <p:cNvPr id="10" name="Text Placeholder 26">
            <a:extLst>
              <a:ext uri="{FF2B5EF4-FFF2-40B4-BE49-F238E27FC236}">
                <a16:creationId xmlns:a16="http://schemas.microsoft.com/office/drawing/2014/main" id="{D92C47B3-E268-4AEE-024C-67C25FA8F6CA}"/>
              </a:ext>
            </a:extLst>
          </p:cNvPr>
          <p:cNvSpPr>
            <a:spLocks noGrp="1"/>
          </p:cNvSpPr>
          <p:nvPr>
            <p:ph type="body" sz="quarter" idx="14"/>
          </p:nvPr>
        </p:nvSpPr>
        <p:spPr>
          <a:xfrm>
            <a:off x="431800" y="6426200"/>
            <a:ext cx="3600450" cy="216000"/>
          </a:xfrm>
        </p:spPr>
        <p:txBody>
          <a:bodyPr/>
          <a:lstStyle>
            <a:lvl1pPr>
              <a:defRPr sz="900"/>
            </a:lvl1pPr>
          </a:lstStyle>
          <a:p>
            <a:pPr lvl="0"/>
            <a:r>
              <a:rPr lang="en-GB"/>
              <a:t>Click to edit Master text styles</a:t>
            </a:r>
          </a:p>
        </p:txBody>
      </p:sp>
      <p:pic>
        <p:nvPicPr>
          <p:cNvPr id="6" name="Picture 5">
            <a:extLst>
              <a:ext uri="{FF2B5EF4-FFF2-40B4-BE49-F238E27FC236}">
                <a16:creationId xmlns:a16="http://schemas.microsoft.com/office/drawing/2014/main" id="{0DFEDD44-ECC6-8376-B9B8-3F1D919CFC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5615" y="433392"/>
            <a:ext cx="4240369" cy="670831"/>
          </a:xfrm>
          <a:prstGeom prst="rect">
            <a:avLst/>
          </a:prstGeom>
        </p:spPr>
      </p:pic>
    </p:spTree>
    <p:extLst>
      <p:ext uri="{BB962C8B-B14F-4D97-AF65-F5344CB8AC3E}">
        <p14:creationId xmlns:p14="http://schemas.microsoft.com/office/powerpoint/2010/main" val="403996003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E04EE-57F5-C160-0CD8-5709278B7080}"/>
              </a:ext>
            </a:extLst>
          </p:cNvPr>
          <p:cNvSpPr>
            <a:spLocks noGrp="1"/>
          </p:cNvSpPr>
          <p:nvPr>
            <p:ph type="ctrTitle"/>
          </p:nvPr>
        </p:nvSpPr>
        <p:spPr>
          <a:xfrm>
            <a:off x="431799" y="1278964"/>
            <a:ext cx="4140000" cy="2528047"/>
          </a:xfrm>
        </p:spPr>
        <p:txBody>
          <a:bodyPr anchor="b"/>
          <a:lstStyle>
            <a:lvl1pPr algn="l">
              <a:lnSpc>
                <a:spcPct val="100000"/>
              </a:lnSpc>
              <a:defRPr sz="45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7D2D96A6-997F-E1E8-90F8-590A6B9FAF02}"/>
              </a:ext>
            </a:extLst>
          </p:cNvPr>
          <p:cNvSpPr>
            <a:spLocks noGrp="1"/>
          </p:cNvSpPr>
          <p:nvPr>
            <p:ph type="subTitle" idx="1"/>
          </p:nvPr>
        </p:nvSpPr>
        <p:spPr>
          <a:xfrm>
            <a:off x="431799" y="4117788"/>
            <a:ext cx="4139999" cy="1763059"/>
          </a:xfrm>
        </p:spPr>
        <p:txBody>
          <a:bodyPr/>
          <a:lstStyle>
            <a:lvl1pPr marL="0" indent="0" algn="l">
              <a:lnSpc>
                <a:spcPct val="100000"/>
              </a:lnSpc>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4F33C2A-7AEF-F578-CC19-DF5A197D78A5}"/>
              </a:ext>
            </a:extLst>
          </p:cNvPr>
          <p:cNvSpPr>
            <a:spLocks noGrp="1"/>
          </p:cNvSpPr>
          <p:nvPr>
            <p:ph type="dt" sz="half" idx="10"/>
          </p:nvPr>
        </p:nvSpPr>
        <p:spPr>
          <a:xfrm>
            <a:off x="431798" y="6084888"/>
            <a:ext cx="4139999" cy="341312"/>
          </a:xfrm>
          <a:prstGeom prst="rect">
            <a:avLst/>
          </a:prstGeom>
        </p:spPr>
        <p:txBody>
          <a:bodyPr/>
          <a:lstStyle>
            <a:lvl1pPr algn="l">
              <a:defRPr sz="1800" b="1">
                <a:solidFill>
                  <a:schemeClr val="bg1"/>
                </a:solidFill>
              </a:defRPr>
            </a:lvl1pPr>
          </a:lstStyle>
          <a:p>
            <a:endParaRPr lang="en-GB"/>
          </a:p>
        </p:txBody>
      </p:sp>
      <p:sp>
        <p:nvSpPr>
          <p:cNvPr id="9" name="Picture Placeholder 8">
            <a:extLst>
              <a:ext uri="{FF2B5EF4-FFF2-40B4-BE49-F238E27FC236}">
                <a16:creationId xmlns:a16="http://schemas.microsoft.com/office/drawing/2014/main" id="{0CA552BB-0A9B-6FBD-70C8-4CC341E6C43B}"/>
              </a:ext>
            </a:extLst>
          </p:cNvPr>
          <p:cNvSpPr>
            <a:spLocks noGrp="1"/>
          </p:cNvSpPr>
          <p:nvPr>
            <p:ph type="pic" sz="quarter" idx="13"/>
          </p:nvPr>
        </p:nvSpPr>
        <p:spPr>
          <a:xfrm>
            <a:off x="5038166" y="193223"/>
            <a:ext cx="7153835" cy="6664777"/>
          </a:xfrm>
          <a:custGeom>
            <a:avLst/>
            <a:gdLst>
              <a:gd name="connsiteX0" fmla="*/ 7153835 w 7153835"/>
              <a:gd name="connsiteY0" fmla="*/ 0 h 6664777"/>
              <a:gd name="connsiteX1" fmla="*/ 7153835 w 7153835"/>
              <a:gd name="connsiteY1" fmla="*/ 6664777 h 6664777"/>
              <a:gd name="connsiteX2" fmla="*/ 0 w 7153835"/>
              <a:gd name="connsiteY2" fmla="*/ 6164919 h 6664777"/>
              <a:gd name="connsiteX3" fmla="*/ 269985 w 7153835"/>
              <a:gd name="connsiteY3" fmla="*/ 77139 h 6664777"/>
            </a:gdLst>
            <a:ahLst/>
            <a:cxnLst>
              <a:cxn ang="0">
                <a:pos x="connsiteX0" y="connsiteY0"/>
              </a:cxn>
              <a:cxn ang="0">
                <a:pos x="connsiteX1" y="connsiteY1"/>
              </a:cxn>
              <a:cxn ang="0">
                <a:pos x="connsiteX2" y="connsiteY2"/>
              </a:cxn>
              <a:cxn ang="0">
                <a:pos x="connsiteX3" y="connsiteY3"/>
              </a:cxn>
            </a:cxnLst>
            <a:rect l="l" t="t" r="r" b="b"/>
            <a:pathLst>
              <a:path w="7153835" h="6664777">
                <a:moveTo>
                  <a:pt x="7153835" y="0"/>
                </a:moveTo>
                <a:lnTo>
                  <a:pt x="7153835" y="6664777"/>
                </a:lnTo>
                <a:lnTo>
                  <a:pt x="0" y="6164919"/>
                </a:lnTo>
                <a:lnTo>
                  <a:pt x="269985" y="77139"/>
                </a:lnTo>
                <a:close/>
              </a:path>
            </a:pathLst>
          </a:custGeom>
          <a:solidFill>
            <a:schemeClr val="bg1">
              <a:lumMod val="85000"/>
            </a:schemeClr>
          </a:solidFill>
        </p:spPr>
        <p:txBody>
          <a:bodyPr wrap="square">
            <a:noAutofit/>
          </a:bodyPr>
          <a:lstStyle>
            <a:lvl1pPr algn="r">
              <a:defRPr sz="1000"/>
            </a:lvl1pPr>
          </a:lstStyle>
          <a:p>
            <a:r>
              <a:rPr lang="en-GB"/>
              <a:t>Click icon to add picture</a:t>
            </a:r>
          </a:p>
        </p:txBody>
      </p:sp>
      <p:sp>
        <p:nvSpPr>
          <p:cNvPr id="10" name="Text Placeholder 26">
            <a:extLst>
              <a:ext uri="{FF2B5EF4-FFF2-40B4-BE49-F238E27FC236}">
                <a16:creationId xmlns:a16="http://schemas.microsoft.com/office/drawing/2014/main" id="{D92C47B3-E268-4AEE-024C-67C25FA8F6CA}"/>
              </a:ext>
            </a:extLst>
          </p:cNvPr>
          <p:cNvSpPr>
            <a:spLocks noGrp="1"/>
          </p:cNvSpPr>
          <p:nvPr>
            <p:ph type="body" sz="quarter" idx="14"/>
          </p:nvPr>
        </p:nvSpPr>
        <p:spPr>
          <a:xfrm>
            <a:off x="431800" y="6426200"/>
            <a:ext cx="3600450" cy="216000"/>
          </a:xfrm>
        </p:spPr>
        <p:txBody>
          <a:bodyPr/>
          <a:lstStyle>
            <a:lvl1pPr>
              <a:defRPr sz="900">
                <a:solidFill>
                  <a:schemeClr val="accent1"/>
                </a:solidFill>
              </a:defRPr>
            </a:lvl1pPr>
          </a:lstStyle>
          <a:p>
            <a:pPr lvl="0"/>
            <a:r>
              <a:rPr lang="en-GB"/>
              <a:t>Click to edit Master text styles</a:t>
            </a:r>
          </a:p>
        </p:txBody>
      </p:sp>
      <p:pic>
        <p:nvPicPr>
          <p:cNvPr id="5" name="Picture 4">
            <a:extLst>
              <a:ext uri="{FF2B5EF4-FFF2-40B4-BE49-F238E27FC236}">
                <a16:creationId xmlns:a16="http://schemas.microsoft.com/office/drawing/2014/main" id="{4E1A554C-C8DC-6052-1B6A-AE1E04F288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5615" y="433392"/>
            <a:ext cx="4240369" cy="670831"/>
          </a:xfrm>
          <a:prstGeom prst="rect">
            <a:avLst/>
          </a:prstGeom>
        </p:spPr>
      </p:pic>
    </p:spTree>
    <p:extLst>
      <p:ext uri="{BB962C8B-B14F-4D97-AF65-F5344CB8AC3E}">
        <p14:creationId xmlns:p14="http://schemas.microsoft.com/office/powerpoint/2010/main" val="37879199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E04EE-57F5-C160-0CD8-5709278B7080}"/>
              </a:ext>
            </a:extLst>
          </p:cNvPr>
          <p:cNvSpPr>
            <a:spLocks noGrp="1"/>
          </p:cNvSpPr>
          <p:nvPr>
            <p:ph type="ctrTitle"/>
          </p:nvPr>
        </p:nvSpPr>
        <p:spPr>
          <a:xfrm>
            <a:off x="431799" y="1278964"/>
            <a:ext cx="4140000" cy="2528047"/>
          </a:xfrm>
        </p:spPr>
        <p:txBody>
          <a:bodyPr anchor="b"/>
          <a:lstStyle>
            <a:lvl1pPr algn="l">
              <a:lnSpc>
                <a:spcPct val="100000"/>
              </a:lnSpc>
              <a:defRPr sz="4500"/>
            </a:lvl1pPr>
          </a:lstStyle>
          <a:p>
            <a:r>
              <a:rPr lang="en-GB"/>
              <a:t>Click to edit Master title style</a:t>
            </a:r>
          </a:p>
        </p:txBody>
      </p:sp>
      <p:sp>
        <p:nvSpPr>
          <p:cNvPr id="3" name="Subtitle 2">
            <a:extLst>
              <a:ext uri="{FF2B5EF4-FFF2-40B4-BE49-F238E27FC236}">
                <a16:creationId xmlns:a16="http://schemas.microsoft.com/office/drawing/2014/main" id="{7D2D96A6-997F-E1E8-90F8-590A6B9FAF02}"/>
              </a:ext>
            </a:extLst>
          </p:cNvPr>
          <p:cNvSpPr>
            <a:spLocks noGrp="1"/>
          </p:cNvSpPr>
          <p:nvPr>
            <p:ph type="subTitle" idx="1"/>
          </p:nvPr>
        </p:nvSpPr>
        <p:spPr>
          <a:xfrm>
            <a:off x="431799" y="4117788"/>
            <a:ext cx="4139999" cy="1763059"/>
          </a:xfrm>
        </p:spPr>
        <p:txBody>
          <a:bodyPr/>
          <a:lstStyle>
            <a:lvl1pPr marL="0" indent="0" algn="l">
              <a:lnSpc>
                <a:spcPct val="100000"/>
              </a:lnSpc>
              <a:buNone/>
              <a:defRPr sz="1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4F33C2A-7AEF-F578-CC19-DF5A197D78A5}"/>
              </a:ext>
            </a:extLst>
          </p:cNvPr>
          <p:cNvSpPr>
            <a:spLocks noGrp="1"/>
          </p:cNvSpPr>
          <p:nvPr>
            <p:ph type="dt" sz="half" idx="10"/>
          </p:nvPr>
        </p:nvSpPr>
        <p:spPr>
          <a:xfrm>
            <a:off x="431798" y="6084888"/>
            <a:ext cx="4139999" cy="341312"/>
          </a:xfrm>
          <a:prstGeom prst="rect">
            <a:avLst/>
          </a:prstGeom>
        </p:spPr>
        <p:txBody>
          <a:bodyPr/>
          <a:lstStyle>
            <a:lvl1pPr algn="l">
              <a:defRPr sz="1800" b="1"/>
            </a:lvl1pPr>
          </a:lstStyle>
          <a:p>
            <a:endParaRPr lang="en-GB"/>
          </a:p>
        </p:txBody>
      </p:sp>
      <p:sp>
        <p:nvSpPr>
          <p:cNvPr id="9" name="Picture Placeholder 8">
            <a:extLst>
              <a:ext uri="{FF2B5EF4-FFF2-40B4-BE49-F238E27FC236}">
                <a16:creationId xmlns:a16="http://schemas.microsoft.com/office/drawing/2014/main" id="{0CA552BB-0A9B-6FBD-70C8-4CC341E6C43B}"/>
              </a:ext>
            </a:extLst>
          </p:cNvPr>
          <p:cNvSpPr>
            <a:spLocks noGrp="1"/>
          </p:cNvSpPr>
          <p:nvPr>
            <p:ph type="pic" sz="quarter" idx="13"/>
          </p:nvPr>
        </p:nvSpPr>
        <p:spPr>
          <a:xfrm>
            <a:off x="5038166" y="193223"/>
            <a:ext cx="7153835" cy="6664777"/>
          </a:xfrm>
          <a:custGeom>
            <a:avLst/>
            <a:gdLst>
              <a:gd name="connsiteX0" fmla="*/ 7153835 w 7153835"/>
              <a:gd name="connsiteY0" fmla="*/ 0 h 6664777"/>
              <a:gd name="connsiteX1" fmla="*/ 7153835 w 7153835"/>
              <a:gd name="connsiteY1" fmla="*/ 6664777 h 6664777"/>
              <a:gd name="connsiteX2" fmla="*/ 0 w 7153835"/>
              <a:gd name="connsiteY2" fmla="*/ 6164919 h 6664777"/>
              <a:gd name="connsiteX3" fmla="*/ 269985 w 7153835"/>
              <a:gd name="connsiteY3" fmla="*/ 77139 h 6664777"/>
            </a:gdLst>
            <a:ahLst/>
            <a:cxnLst>
              <a:cxn ang="0">
                <a:pos x="connsiteX0" y="connsiteY0"/>
              </a:cxn>
              <a:cxn ang="0">
                <a:pos x="connsiteX1" y="connsiteY1"/>
              </a:cxn>
              <a:cxn ang="0">
                <a:pos x="connsiteX2" y="connsiteY2"/>
              </a:cxn>
              <a:cxn ang="0">
                <a:pos x="connsiteX3" y="connsiteY3"/>
              </a:cxn>
            </a:cxnLst>
            <a:rect l="l" t="t" r="r" b="b"/>
            <a:pathLst>
              <a:path w="7153835" h="6664777">
                <a:moveTo>
                  <a:pt x="7153835" y="0"/>
                </a:moveTo>
                <a:lnTo>
                  <a:pt x="7153835" y="6664777"/>
                </a:lnTo>
                <a:lnTo>
                  <a:pt x="0" y="6164919"/>
                </a:lnTo>
                <a:lnTo>
                  <a:pt x="269985" y="77139"/>
                </a:lnTo>
                <a:close/>
              </a:path>
            </a:pathLst>
          </a:custGeom>
          <a:solidFill>
            <a:schemeClr val="bg1">
              <a:lumMod val="85000"/>
            </a:schemeClr>
          </a:solidFill>
        </p:spPr>
        <p:txBody>
          <a:bodyPr wrap="square">
            <a:noAutofit/>
          </a:bodyPr>
          <a:lstStyle>
            <a:lvl1pPr algn="r">
              <a:defRPr sz="1000"/>
            </a:lvl1pPr>
          </a:lstStyle>
          <a:p>
            <a:r>
              <a:rPr lang="en-GB"/>
              <a:t>Click icon to add picture</a:t>
            </a:r>
          </a:p>
        </p:txBody>
      </p:sp>
      <p:sp>
        <p:nvSpPr>
          <p:cNvPr id="10" name="Text Placeholder 26">
            <a:extLst>
              <a:ext uri="{FF2B5EF4-FFF2-40B4-BE49-F238E27FC236}">
                <a16:creationId xmlns:a16="http://schemas.microsoft.com/office/drawing/2014/main" id="{D92C47B3-E268-4AEE-024C-67C25FA8F6CA}"/>
              </a:ext>
            </a:extLst>
          </p:cNvPr>
          <p:cNvSpPr>
            <a:spLocks noGrp="1"/>
          </p:cNvSpPr>
          <p:nvPr>
            <p:ph type="body" sz="quarter" idx="14"/>
          </p:nvPr>
        </p:nvSpPr>
        <p:spPr>
          <a:xfrm>
            <a:off x="431800" y="6426200"/>
            <a:ext cx="3600450" cy="216000"/>
          </a:xfrm>
        </p:spPr>
        <p:txBody>
          <a:bodyPr/>
          <a:lstStyle>
            <a:lvl1pPr>
              <a:defRPr sz="900"/>
            </a:lvl1pPr>
          </a:lstStyle>
          <a:p>
            <a:pPr lvl="0"/>
            <a:r>
              <a:rPr lang="en-GB"/>
              <a:t>Click to edit Master text styles</a:t>
            </a:r>
          </a:p>
        </p:txBody>
      </p:sp>
      <p:pic>
        <p:nvPicPr>
          <p:cNvPr id="6" name="Picture 5">
            <a:extLst>
              <a:ext uri="{FF2B5EF4-FFF2-40B4-BE49-F238E27FC236}">
                <a16:creationId xmlns:a16="http://schemas.microsoft.com/office/drawing/2014/main" id="{0DFEDD44-ECC6-8376-B9B8-3F1D919CFC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5615" y="433392"/>
            <a:ext cx="4240369" cy="670831"/>
          </a:xfrm>
          <a:prstGeom prst="rect">
            <a:avLst/>
          </a:prstGeom>
        </p:spPr>
      </p:pic>
    </p:spTree>
    <p:extLst>
      <p:ext uri="{BB962C8B-B14F-4D97-AF65-F5344CB8AC3E}">
        <p14:creationId xmlns:p14="http://schemas.microsoft.com/office/powerpoint/2010/main" val="7749224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13936-ADAF-DCB9-F8D0-FF0209388B8F}"/>
              </a:ext>
            </a:extLst>
          </p:cNvPr>
          <p:cNvSpPr>
            <a:spLocks noGrp="1"/>
          </p:cNvSpPr>
          <p:nvPr>
            <p:ph type="title"/>
          </p:nvPr>
        </p:nvSpPr>
        <p:spPr/>
        <p:txBody>
          <a:bodyPr/>
          <a:lstStyle>
            <a:lvl1pPr>
              <a:defRPr sz="4000"/>
            </a:lvl1pPr>
          </a:lstStyle>
          <a:p>
            <a:r>
              <a:rPr lang="en-GB"/>
              <a:t>Click to edit Master title style</a:t>
            </a:r>
          </a:p>
        </p:txBody>
      </p:sp>
      <p:sp>
        <p:nvSpPr>
          <p:cNvPr id="3" name="Content Placeholder 2">
            <a:extLst>
              <a:ext uri="{FF2B5EF4-FFF2-40B4-BE49-F238E27FC236}">
                <a16:creationId xmlns:a16="http://schemas.microsoft.com/office/drawing/2014/main" id="{816A2467-C06A-3F7D-16FA-F5603B67BC2C}"/>
              </a:ext>
            </a:extLst>
          </p:cNvPr>
          <p:cNvSpPr>
            <a:spLocks noGrp="1"/>
          </p:cNvSpPr>
          <p:nvPr>
            <p:ph idx="1"/>
          </p:nvPr>
        </p:nvSpPr>
        <p:spPr>
          <a:xfrm>
            <a:off x="431800" y="1890000"/>
            <a:ext cx="3960000" cy="3844050"/>
          </a:xfrm>
        </p:spPr>
        <p:txBody>
          <a:bodyPr/>
          <a:lstStyle>
            <a:lvl1pPr>
              <a:spcAft>
                <a:spcPts val="1200"/>
              </a:spcAft>
              <a:tabLst>
                <a:tab pos="3944938" algn="r"/>
              </a:tabLst>
              <a:defRPr/>
            </a:lvl1pPr>
            <a:lvl2pPr>
              <a:spcAft>
                <a:spcPts val="1200"/>
              </a:spcAft>
              <a:tabLst>
                <a:tab pos="3944938" algn="r"/>
              </a:tabLst>
              <a:defRPr/>
            </a:lvl2pPr>
            <a:lvl3pPr>
              <a:spcAft>
                <a:spcPts val="1200"/>
              </a:spcAft>
              <a:tabLst>
                <a:tab pos="3944938" algn="r"/>
              </a:tabLst>
              <a:defRPr/>
            </a:lvl3pPr>
            <a:lvl4pPr>
              <a:spcAft>
                <a:spcPts val="1200"/>
              </a:spcAft>
              <a:tabLst>
                <a:tab pos="3944938" algn="r"/>
              </a:tabLst>
              <a:defRPr/>
            </a:lvl4pPr>
            <a:lvl5pPr>
              <a:spcAft>
                <a:spcPts val="1200"/>
              </a:spcAft>
              <a:tabLst>
                <a:tab pos="3944938" algn="r"/>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505F6175-0368-E76F-F8C3-1779FBC30735}"/>
              </a:ext>
            </a:extLst>
          </p:cNvPr>
          <p:cNvSpPr>
            <a:spLocks noGrp="1"/>
          </p:cNvSpPr>
          <p:nvPr>
            <p:ph type="ftr" sz="quarter" idx="11"/>
          </p:nvPr>
        </p:nvSpPr>
        <p:spPr/>
        <p:txBody>
          <a:bodyPr/>
          <a:lstStyle/>
          <a:p>
            <a:r>
              <a:rPr lang="en-GB"/>
              <a:t>Edit this text in Insert menu &gt; Header/Footer</a:t>
            </a:r>
          </a:p>
        </p:txBody>
      </p:sp>
      <p:sp>
        <p:nvSpPr>
          <p:cNvPr id="6" name="Slide Number Placeholder 5">
            <a:extLst>
              <a:ext uri="{FF2B5EF4-FFF2-40B4-BE49-F238E27FC236}">
                <a16:creationId xmlns:a16="http://schemas.microsoft.com/office/drawing/2014/main" id="{E30341C1-E849-CF9E-1340-8A340BB27B0C}"/>
              </a:ext>
            </a:extLst>
          </p:cNvPr>
          <p:cNvSpPr>
            <a:spLocks noGrp="1"/>
          </p:cNvSpPr>
          <p:nvPr>
            <p:ph type="sldNum" sz="quarter" idx="12"/>
          </p:nvPr>
        </p:nvSpPr>
        <p:spPr/>
        <p:txBody>
          <a:bodyPr/>
          <a:lstStyle/>
          <a:p>
            <a:fld id="{B693FE2B-DE52-429A-A771-323E552854A4}" type="slidenum">
              <a:rPr lang="en-GB" smtClean="0"/>
              <a:t>‹#›</a:t>
            </a:fld>
            <a:endParaRPr lang="en-GB"/>
          </a:p>
        </p:txBody>
      </p:sp>
      <p:sp>
        <p:nvSpPr>
          <p:cNvPr id="7" name="Content Placeholder 2">
            <a:extLst>
              <a:ext uri="{FF2B5EF4-FFF2-40B4-BE49-F238E27FC236}">
                <a16:creationId xmlns:a16="http://schemas.microsoft.com/office/drawing/2014/main" id="{58E88E78-C99B-A5AB-4A80-881373FCF868}"/>
              </a:ext>
            </a:extLst>
          </p:cNvPr>
          <p:cNvSpPr>
            <a:spLocks noGrp="1"/>
          </p:cNvSpPr>
          <p:nvPr>
            <p:ph idx="13"/>
          </p:nvPr>
        </p:nvSpPr>
        <p:spPr>
          <a:xfrm>
            <a:off x="5184000" y="1907462"/>
            <a:ext cx="3960000" cy="3844050"/>
          </a:xfrm>
        </p:spPr>
        <p:txBody>
          <a:bodyPr/>
          <a:lstStyle>
            <a:lvl1pPr>
              <a:spcAft>
                <a:spcPts val="1200"/>
              </a:spcAft>
              <a:tabLst>
                <a:tab pos="3944938" algn="r"/>
              </a:tabLst>
              <a:defRPr/>
            </a:lvl1pPr>
            <a:lvl2pPr>
              <a:spcAft>
                <a:spcPts val="1200"/>
              </a:spcAft>
              <a:tabLst>
                <a:tab pos="3944938" algn="r"/>
              </a:tabLst>
              <a:defRPr/>
            </a:lvl2pPr>
            <a:lvl3pPr>
              <a:spcAft>
                <a:spcPts val="1200"/>
              </a:spcAft>
              <a:tabLst>
                <a:tab pos="3944938" algn="r"/>
              </a:tabLst>
              <a:defRPr/>
            </a:lvl3pPr>
            <a:lvl4pPr>
              <a:spcAft>
                <a:spcPts val="1200"/>
              </a:spcAft>
              <a:tabLst>
                <a:tab pos="3944938" algn="r"/>
              </a:tabLst>
              <a:defRPr/>
            </a:lvl4pPr>
            <a:lvl5pPr>
              <a:spcAft>
                <a:spcPts val="1200"/>
              </a:spcAft>
              <a:tabLst>
                <a:tab pos="3944938" algn="r"/>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8609354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13936-ADAF-DCB9-F8D0-FF0209388B8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16A2467-C06A-3F7D-16FA-F5603B67BC2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505F6175-0368-E76F-F8C3-1779FBC30735}"/>
              </a:ext>
            </a:extLst>
          </p:cNvPr>
          <p:cNvSpPr>
            <a:spLocks noGrp="1"/>
          </p:cNvSpPr>
          <p:nvPr>
            <p:ph type="ftr" sz="quarter" idx="11"/>
          </p:nvPr>
        </p:nvSpPr>
        <p:spPr/>
        <p:txBody>
          <a:bodyPr/>
          <a:lstStyle/>
          <a:p>
            <a:r>
              <a:rPr lang="en-GB"/>
              <a:t>Edit this text in Insert menu &gt; Header/Footer</a:t>
            </a:r>
          </a:p>
        </p:txBody>
      </p:sp>
      <p:sp>
        <p:nvSpPr>
          <p:cNvPr id="6" name="Slide Number Placeholder 5">
            <a:extLst>
              <a:ext uri="{FF2B5EF4-FFF2-40B4-BE49-F238E27FC236}">
                <a16:creationId xmlns:a16="http://schemas.microsoft.com/office/drawing/2014/main" id="{E30341C1-E849-CF9E-1340-8A340BB27B0C}"/>
              </a:ext>
            </a:extLst>
          </p:cNvPr>
          <p:cNvSpPr>
            <a:spLocks noGrp="1"/>
          </p:cNvSpPr>
          <p:nvPr>
            <p:ph type="sldNum" sz="quarter" idx="12"/>
          </p:nvPr>
        </p:nvSpPr>
        <p:spPr/>
        <p:txBody>
          <a:bodyPr/>
          <a:lstStyle/>
          <a:p>
            <a:fld id="{B693FE2B-DE52-429A-A771-323E552854A4}" type="slidenum">
              <a:rPr lang="en-GB" smtClean="0"/>
              <a:t>‹#›</a:t>
            </a:fld>
            <a:endParaRPr lang="en-GB"/>
          </a:p>
        </p:txBody>
      </p:sp>
      <p:sp>
        <p:nvSpPr>
          <p:cNvPr id="8" name="Text Placeholder 7">
            <a:extLst>
              <a:ext uri="{FF2B5EF4-FFF2-40B4-BE49-F238E27FC236}">
                <a16:creationId xmlns:a16="http://schemas.microsoft.com/office/drawing/2014/main" id="{3804E222-F995-CF25-6A64-BEBEE502BE27}"/>
              </a:ext>
            </a:extLst>
          </p:cNvPr>
          <p:cNvSpPr>
            <a:spLocks noGrp="1"/>
          </p:cNvSpPr>
          <p:nvPr>
            <p:ph type="body" sz="quarter" idx="13"/>
          </p:nvPr>
        </p:nvSpPr>
        <p:spPr>
          <a:xfrm>
            <a:off x="431800" y="378000"/>
            <a:ext cx="5664200" cy="180000"/>
          </a:xfrm>
        </p:spPr>
        <p:txBody>
          <a:bodyPr/>
          <a:lstStyle>
            <a:lvl1pPr>
              <a:lnSpc>
                <a:spcPct val="100000"/>
              </a:lnSpc>
              <a:defRPr sz="1000" b="1"/>
            </a:lvl1pPr>
          </a:lstStyle>
          <a:p>
            <a:pPr lvl="0"/>
            <a:r>
              <a:rPr lang="en-GB"/>
              <a:t>Click to edit Master text styles</a:t>
            </a:r>
          </a:p>
        </p:txBody>
      </p:sp>
    </p:spTree>
    <p:extLst>
      <p:ext uri="{BB962C8B-B14F-4D97-AF65-F5344CB8AC3E}">
        <p14:creationId xmlns:p14="http://schemas.microsoft.com/office/powerpoint/2010/main" val="235953333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50BE1-D8E3-D5BA-F98C-0A68E9EEF3FE}"/>
              </a:ext>
            </a:extLst>
          </p:cNvPr>
          <p:cNvSpPr>
            <a:spLocks noGrp="1"/>
          </p:cNvSpPr>
          <p:nvPr>
            <p:ph type="title" hasCustomPrompt="1"/>
          </p:nvPr>
        </p:nvSpPr>
        <p:spPr>
          <a:xfrm>
            <a:off x="431800" y="768351"/>
            <a:ext cx="5664200" cy="3223932"/>
          </a:xfrm>
        </p:spPr>
        <p:txBody>
          <a:bodyPr anchor="b"/>
          <a:lstStyle>
            <a:lvl1pPr>
              <a:lnSpc>
                <a:spcPct val="100000"/>
              </a:lnSpc>
              <a:defRPr sz="4800">
                <a:solidFill>
                  <a:schemeClr val="bg1"/>
                </a:solidFill>
              </a:defRPr>
            </a:lvl1pPr>
          </a:lstStyle>
          <a:p>
            <a:r>
              <a:rPr lang="en-US"/>
              <a:t>Divider title</a:t>
            </a:r>
            <a:endParaRPr lang="en-GB"/>
          </a:p>
        </p:txBody>
      </p:sp>
      <p:sp>
        <p:nvSpPr>
          <p:cNvPr id="3" name="Text Placeholder 2">
            <a:extLst>
              <a:ext uri="{FF2B5EF4-FFF2-40B4-BE49-F238E27FC236}">
                <a16:creationId xmlns:a16="http://schemas.microsoft.com/office/drawing/2014/main" id="{8D3E84CF-6851-5ADE-B1B0-B826B5BF102B}"/>
              </a:ext>
            </a:extLst>
          </p:cNvPr>
          <p:cNvSpPr>
            <a:spLocks noGrp="1"/>
          </p:cNvSpPr>
          <p:nvPr>
            <p:ph type="body" idx="1" hasCustomPrompt="1"/>
          </p:nvPr>
        </p:nvSpPr>
        <p:spPr>
          <a:xfrm>
            <a:off x="431800" y="4213413"/>
            <a:ext cx="5664200" cy="1876238"/>
          </a:xfrm>
        </p:spPr>
        <p:txBody>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subtitle</a:t>
            </a:r>
          </a:p>
        </p:txBody>
      </p:sp>
      <p:sp>
        <p:nvSpPr>
          <p:cNvPr id="5" name="Footer Placeholder 4">
            <a:extLst>
              <a:ext uri="{FF2B5EF4-FFF2-40B4-BE49-F238E27FC236}">
                <a16:creationId xmlns:a16="http://schemas.microsoft.com/office/drawing/2014/main" id="{49FA7D10-AD18-4264-1CBC-2A2054E67254}"/>
              </a:ext>
            </a:extLst>
          </p:cNvPr>
          <p:cNvSpPr>
            <a:spLocks noGrp="1"/>
          </p:cNvSpPr>
          <p:nvPr>
            <p:ph type="ftr" sz="quarter" idx="11"/>
          </p:nvPr>
        </p:nvSpPr>
        <p:spPr/>
        <p:txBody>
          <a:bodyPr/>
          <a:lstStyle>
            <a:lvl1pPr>
              <a:defRPr>
                <a:solidFill>
                  <a:schemeClr val="accent1"/>
                </a:solidFill>
              </a:defRPr>
            </a:lvl1pPr>
          </a:lstStyle>
          <a:p>
            <a:r>
              <a:rPr lang="en-GB"/>
              <a:t>Edit this text in Insert menu &gt; Header/Footer</a:t>
            </a:r>
          </a:p>
        </p:txBody>
      </p:sp>
      <p:sp>
        <p:nvSpPr>
          <p:cNvPr id="6" name="Slide Number Placeholder 5">
            <a:extLst>
              <a:ext uri="{FF2B5EF4-FFF2-40B4-BE49-F238E27FC236}">
                <a16:creationId xmlns:a16="http://schemas.microsoft.com/office/drawing/2014/main" id="{B21BADE2-BFAE-4DCD-AE5D-0C67B1FB3302}"/>
              </a:ext>
            </a:extLst>
          </p:cNvPr>
          <p:cNvSpPr>
            <a:spLocks noGrp="1"/>
          </p:cNvSpPr>
          <p:nvPr>
            <p:ph type="sldNum" sz="quarter" idx="12"/>
          </p:nvPr>
        </p:nvSpPr>
        <p:spPr/>
        <p:txBody>
          <a:bodyPr/>
          <a:lstStyle>
            <a:lvl1pPr>
              <a:defRPr>
                <a:solidFill>
                  <a:schemeClr val="accent1"/>
                </a:solidFill>
              </a:defRPr>
            </a:lvl1pPr>
          </a:lstStyle>
          <a:p>
            <a:fld id="{B693FE2B-DE52-429A-A771-323E552854A4}" type="slidenum">
              <a:rPr lang="en-GB" smtClean="0"/>
              <a:pPr/>
              <a:t>‹#›</a:t>
            </a:fld>
            <a:endParaRPr lang="en-GB"/>
          </a:p>
        </p:txBody>
      </p:sp>
    </p:spTree>
    <p:extLst>
      <p:ext uri="{BB962C8B-B14F-4D97-AF65-F5344CB8AC3E}">
        <p14:creationId xmlns:p14="http://schemas.microsoft.com/office/powerpoint/2010/main" val="325930151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 Bright Gree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50BE1-D8E3-D5BA-F98C-0A68E9EEF3FE}"/>
              </a:ext>
            </a:extLst>
          </p:cNvPr>
          <p:cNvSpPr>
            <a:spLocks noGrp="1"/>
          </p:cNvSpPr>
          <p:nvPr>
            <p:ph type="title" hasCustomPrompt="1"/>
          </p:nvPr>
        </p:nvSpPr>
        <p:spPr>
          <a:xfrm>
            <a:off x="431800" y="768351"/>
            <a:ext cx="5664200" cy="3223932"/>
          </a:xfrm>
        </p:spPr>
        <p:txBody>
          <a:bodyPr anchor="b"/>
          <a:lstStyle>
            <a:lvl1pPr>
              <a:lnSpc>
                <a:spcPct val="100000"/>
              </a:lnSpc>
              <a:defRPr sz="4800">
                <a:solidFill>
                  <a:schemeClr val="tx2"/>
                </a:solidFill>
              </a:defRPr>
            </a:lvl1pPr>
          </a:lstStyle>
          <a:p>
            <a:r>
              <a:rPr lang="en-US"/>
              <a:t>Divider title</a:t>
            </a:r>
            <a:endParaRPr lang="en-GB"/>
          </a:p>
        </p:txBody>
      </p:sp>
      <p:sp>
        <p:nvSpPr>
          <p:cNvPr id="3" name="Text Placeholder 2">
            <a:extLst>
              <a:ext uri="{FF2B5EF4-FFF2-40B4-BE49-F238E27FC236}">
                <a16:creationId xmlns:a16="http://schemas.microsoft.com/office/drawing/2014/main" id="{8D3E84CF-6851-5ADE-B1B0-B826B5BF102B}"/>
              </a:ext>
            </a:extLst>
          </p:cNvPr>
          <p:cNvSpPr>
            <a:spLocks noGrp="1"/>
          </p:cNvSpPr>
          <p:nvPr>
            <p:ph type="body" idx="1" hasCustomPrompt="1"/>
          </p:nvPr>
        </p:nvSpPr>
        <p:spPr>
          <a:xfrm>
            <a:off x="431800" y="4213413"/>
            <a:ext cx="5664200" cy="1876238"/>
          </a:xfrm>
        </p:spPr>
        <p:txBody>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subtitle</a:t>
            </a:r>
          </a:p>
        </p:txBody>
      </p:sp>
      <p:sp>
        <p:nvSpPr>
          <p:cNvPr id="5" name="Footer Placeholder 4">
            <a:extLst>
              <a:ext uri="{FF2B5EF4-FFF2-40B4-BE49-F238E27FC236}">
                <a16:creationId xmlns:a16="http://schemas.microsoft.com/office/drawing/2014/main" id="{49FA7D10-AD18-4264-1CBC-2A2054E67254}"/>
              </a:ext>
            </a:extLst>
          </p:cNvPr>
          <p:cNvSpPr>
            <a:spLocks noGrp="1"/>
          </p:cNvSpPr>
          <p:nvPr>
            <p:ph type="ftr" sz="quarter" idx="11"/>
          </p:nvPr>
        </p:nvSpPr>
        <p:spPr/>
        <p:txBody>
          <a:bodyPr/>
          <a:lstStyle>
            <a:lvl1pPr>
              <a:defRPr>
                <a:solidFill>
                  <a:schemeClr val="tx2"/>
                </a:solidFill>
              </a:defRPr>
            </a:lvl1pPr>
          </a:lstStyle>
          <a:p>
            <a:r>
              <a:rPr lang="en-GB"/>
              <a:t>Edit this text in Insert menu &gt; Header/Footer</a:t>
            </a:r>
          </a:p>
        </p:txBody>
      </p:sp>
      <p:sp>
        <p:nvSpPr>
          <p:cNvPr id="6" name="Slide Number Placeholder 5">
            <a:extLst>
              <a:ext uri="{FF2B5EF4-FFF2-40B4-BE49-F238E27FC236}">
                <a16:creationId xmlns:a16="http://schemas.microsoft.com/office/drawing/2014/main" id="{B21BADE2-BFAE-4DCD-AE5D-0C67B1FB3302}"/>
              </a:ext>
            </a:extLst>
          </p:cNvPr>
          <p:cNvSpPr>
            <a:spLocks noGrp="1"/>
          </p:cNvSpPr>
          <p:nvPr>
            <p:ph type="sldNum" sz="quarter" idx="12"/>
          </p:nvPr>
        </p:nvSpPr>
        <p:spPr/>
        <p:txBody>
          <a:bodyPr/>
          <a:lstStyle>
            <a:lvl1pPr>
              <a:defRPr>
                <a:solidFill>
                  <a:schemeClr val="tx2"/>
                </a:solidFill>
              </a:defRPr>
            </a:lvl1pPr>
          </a:lstStyle>
          <a:p>
            <a:fld id="{B693FE2B-DE52-429A-A771-323E552854A4}" type="slidenum">
              <a:rPr lang="en-GB" smtClean="0"/>
              <a:pPr/>
              <a:t>‹#›</a:t>
            </a:fld>
            <a:endParaRPr lang="en-GB"/>
          </a:p>
        </p:txBody>
      </p:sp>
    </p:spTree>
    <p:extLst>
      <p:ext uri="{BB962C8B-B14F-4D97-AF65-F5344CB8AC3E}">
        <p14:creationId xmlns:p14="http://schemas.microsoft.com/office/powerpoint/2010/main" val="407185262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73777-EB50-F68F-DCCA-7BB340E1F4D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BF58D99-7799-722F-9E16-8F60522F09F0}"/>
              </a:ext>
            </a:extLst>
          </p:cNvPr>
          <p:cNvSpPr>
            <a:spLocks noGrp="1"/>
          </p:cNvSpPr>
          <p:nvPr>
            <p:ph sz="half" idx="1"/>
          </p:nvPr>
        </p:nvSpPr>
        <p:spPr>
          <a:xfrm>
            <a:off x="431800" y="1889125"/>
            <a:ext cx="4932000" cy="38449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1475341-1043-AA89-E3D5-F77D47842BDB}"/>
              </a:ext>
            </a:extLst>
          </p:cNvPr>
          <p:cNvSpPr>
            <a:spLocks noGrp="1"/>
          </p:cNvSpPr>
          <p:nvPr>
            <p:ph sz="half" idx="2"/>
          </p:nvPr>
        </p:nvSpPr>
        <p:spPr>
          <a:xfrm>
            <a:off x="6096000" y="1889125"/>
            <a:ext cx="4932000" cy="38449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3BFE8D71-50B5-BC37-BB53-D67829E8F257}"/>
              </a:ext>
            </a:extLst>
          </p:cNvPr>
          <p:cNvSpPr>
            <a:spLocks noGrp="1"/>
          </p:cNvSpPr>
          <p:nvPr>
            <p:ph type="ftr" sz="quarter" idx="11"/>
          </p:nvPr>
        </p:nvSpPr>
        <p:spPr/>
        <p:txBody>
          <a:bodyPr/>
          <a:lstStyle/>
          <a:p>
            <a:r>
              <a:rPr lang="en-GB"/>
              <a:t>Edit this text in Insert menu &gt; Header/Footer</a:t>
            </a:r>
          </a:p>
        </p:txBody>
      </p:sp>
      <p:sp>
        <p:nvSpPr>
          <p:cNvPr id="7" name="Slide Number Placeholder 6">
            <a:extLst>
              <a:ext uri="{FF2B5EF4-FFF2-40B4-BE49-F238E27FC236}">
                <a16:creationId xmlns:a16="http://schemas.microsoft.com/office/drawing/2014/main" id="{F0F4DFD8-53BB-834A-0375-A7D311709417}"/>
              </a:ext>
            </a:extLst>
          </p:cNvPr>
          <p:cNvSpPr>
            <a:spLocks noGrp="1"/>
          </p:cNvSpPr>
          <p:nvPr>
            <p:ph type="sldNum" sz="quarter" idx="12"/>
          </p:nvPr>
        </p:nvSpPr>
        <p:spPr/>
        <p:txBody>
          <a:bodyPr/>
          <a:lstStyle/>
          <a:p>
            <a:fld id="{B693FE2B-DE52-429A-A771-323E552854A4}" type="slidenum">
              <a:rPr lang="en-GB" smtClean="0"/>
              <a:t>‹#›</a:t>
            </a:fld>
            <a:endParaRPr lang="en-GB"/>
          </a:p>
        </p:txBody>
      </p:sp>
      <p:sp>
        <p:nvSpPr>
          <p:cNvPr id="8" name="Text Placeholder 7">
            <a:extLst>
              <a:ext uri="{FF2B5EF4-FFF2-40B4-BE49-F238E27FC236}">
                <a16:creationId xmlns:a16="http://schemas.microsoft.com/office/drawing/2014/main" id="{C5F2F456-EB64-7734-9CFA-0C5197CC7D1E}"/>
              </a:ext>
            </a:extLst>
          </p:cNvPr>
          <p:cNvSpPr>
            <a:spLocks noGrp="1"/>
          </p:cNvSpPr>
          <p:nvPr>
            <p:ph type="body" sz="quarter" idx="13"/>
          </p:nvPr>
        </p:nvSpPr>
        <p:spPr>
          <a:xfrm>
            <a:off x="431800" y="378000"/>
            <a:ext cx="5664200" cy="180000"/>
          </a:xfrm>
        </p:spPr>
        <p:txBody>
          <a:bodyPr/>
          <a:lstStyle>
            <a:lvl1pPr>
              <a:lnSpc>
                <a:spcPct val="100000"/>
              </a:lnSpc>
              <a:defRPr sz="1000" b="1"/>
            </a:lvl1pPr>
          </a:lstStyle>
          <a:p>
            <a:pPr lvl="0"/>
            <a:r>
              <a:rPr lang="en-GB"/>
              <a:t>Click to edit Master text styles</a:t>
            </a:r>
          </a:p>
        </p:txBody>
      </p:sp>
    </p:spTree>
    <p:extLst>
      <p:ext uri="{BB962C8B-B14F-4D97-AF65-F5344CB8AC3E}">
        <p14:creationId xmlns:p14="http://schemas.microsoft.com/office/powerpoint/2010/main" val="102358757"/>
      </p:ext>
    </p:extLst>
  </p:cSld>
  <p:clrMapOvr>
    <a:masterClrMapping/>
  </p:clrMapOvr>
  <p:transition>
    <p:fade/>
  </p:transition>
  <p:extLst>
    <p:ext uri="{DCECCB84-F9BA-43D5-87BE-67443E8EF086}">
      <p15:sldGuideLst xmlns:p15="http://schemas.microsoft.com/office/powerpoint/2012/main">
        <p15:guide id="1" pos="3380">
          <p15:clr>
            <a:srgbClr val="FBAE40"/>
          </p15:clr>
        </p15:guide>
        <p15:guide id="2" pos="695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13936-ADAF-DCB9-F8D0-FF0209388B8F}"/>
              </a:ext>
            </a:extLst>
          </p:cNvPr>
          <p:cNvSpPr>
            <a:spLocks noGrp="1"/>
          </p:cNvSpPr>
          <p:nvPr>
            <p:ph type="title"/>
          </p:nvPr>
        </p:nvSpPr>
        <p:spPr>
          <a:xfrm>
            <a:off x="431800" y="755650"/>
            <a:ext cx="11328400" cy="734546"/>
          </a:xfrm>
        </p:spPr>
        <p:txBody>
          <a:bodyPr/>
          <a:lstStyle/>
          <a:p>
            <a:r>
              <a:rPr lang="en-GB"/>
              <a:t>Click to edit Master title style</a:t>
            </a:r>
          </a:p>
        </p:txBody>
      </p:sp>
      <p:sp>
        <p:nvSpPr>
          <p:cNvPr id="5" name="Footer Placeholder 4">
            <a:extLst>
              <a:ext uri="{FF2B5EF4-FFF2-40B4-BE49-F238E27FC236}">
                <a16:creationId xmlns:a16="http://schemas.microsoft.com/office/drawing/2014/main" id="{505F6175-0368-E76F-F8C3-1779FBC30735}"/>
              </a:ext>
            </a:extLst>
          </p:cNvPr>
          <p:cNvSpPr>
            <a:spLocks noGrp="1"/>
          </p:cNvSpPr>
          <p:nvPr>
            <p:ph type="ftr" sz="quarter" idx="11"/>
          </p:nvPr>
        </p:nvSpPr>
        <p:spPr/>
        <p:txBody>
          <a:bodyPr/>
          <a:lstStyle/>
          <a:p>
            <a:r>
              <a:rPr lang="en-GB"/>
              <a:t>Edit this text in Insert menu &gt; Header/Footer</a:t>
            </a:r>
          </a:p>
        </p:txBody>
      </p:sp>
      <p:sp>
        <p:nvSpPr>
          <p:cNvPr id="6" name="Slide Number Placeholder 5">
            <a:extLst>
              <a:ext uri="{FF2B5EF4-FFF2-40B4-BE49-F238E27FC236}">
                <a16:creationId xmlns:a16="http://schemas.microsoft.com/office/drawing/2014/main" id="{E30341C1-E849-CF9E-1340-8A340BB27B0C}"/>
              </a:ext>
            </a:extLst>
          </p:cNvPr>
          <p:cNvSpPr>
            <a:spLocks noGrp="1"/>
          </p:cNvSpPr>
          <p:nvPr>
            <p:ph type="sldNum" sz="quarter" idx="12"/>
          </p:nvPr>
        </p:nvSpPr>
        <p:spPr/>
        <p:txBody>
          <a:bodyPr/>
          <a:lstStyle/>
          <a:p>
            <a:fld id="{B693FE2B-DE52-429A-A771-323E552854A4}" type="slidenum">
              <a:rPr lang="en-GB" smtClean="0"/>
              <a:t>‹#›</a:t>
            </a:fld>
            <a:endParaRPr lang="en-GB"/>
          </a:p>
        </p:txBody>
      </p:sp>
      <p:sp>
        <p:nvSpPr>
          <p:cNvPr id="8" name="Text Placeholder 7">
            <a:extLst>
              <a:ext uri="{FF2B5EF4-FFF2-40B4-BE49-F238E27FC236}">
                <a16:creationId xmlns:a16="http://schemas.microsoft.com/office/drawing/2014/main" id="{3804E222-F995-CF25-6A64-BEBEE502BE27}"/>
              </a:ext>
            </a:extLst>
          </p:cNvPr>
          <p:cNvSpPr>
            <a:spLocks noGrp="1"/>
          </p:cNvSpPr>
          <p:nvPr>
            <p:ph type="body" sz="quarter" idx="13"/>
          </p:nvPr>
        </p:nvSpPr>
        <p:spPr>
          <a:xfrm>
            <a:off x="431800" y="378000"/>
            <a:ext cx="5664200" cy="180000"/>
          </a:xfrm>
        </p:spPr>
        <p:txBody>
          <a:bodyPr/>
          <a:lstStyle>
            <a:lvl1pPr>
              <a:lnSpc>
                <a:spcPct val="100000"/>
              </a:lnSpc>
              <a:defRPr sz="1000" b="1"/>
            </a:lvl1pPr>
          </a:lstStyle>
          <a:p>
            <a:pPr lvl="0"/>
            <a:r>
              <a:rPr lang="en-GB"/>
              <a:t>Click to edit Master text styles</a:t>
            </a:r>
          </a:p>
        </p:txBody>
      </p:sp>
      <p:sp>
        <p:nvSpPr>
          <p:cNvPr id="9" name="Text Placeholder 8">
            <a:extLst>
              <a:ext uri="{FF2B5EF4-FFF2-40B4-BE49-F238E27FC236}">
                <a16:creationId xmlns:a16="http://schemas.microsoft.com/office/drawing/2014/main" id="{7FB65CCE-7C6E-0E17-BA81-00BB47206DAC}"/>
              </a:ext>
            </a:extLst>
          </p:cNvPr>
          <p:cNvSpPr>
            <a:spLocks noGrp="1"/>
          </p:cNvSpPr>
          <p:nvPr>
            <p:ph type="body" sz="quarter" idx="14"/>
          </p:nvPr>
        </p:nvSpPr>
        <p:spPr>
          <a:xfrm>
            <a:off x="431800" y="5153025"/>
            <a:ext cx="3312000" cy="581025"/>
          </a:xfrm>
        </p:spPr>
        <p:txBody>
          <a:bodyPr/>
          <a:lstStyle>
            <a:lvl1pPr>
              <a:defRPr sz="12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CCE72ED2-A383-55AF-4C6F-23C85A70296C}"/>
              </a:ext>
            </a:extLst>
          </p:cNvPr>
          <p:cNvSpPr>
            <a:spLocks noGrp="1"/>
          </p:cNvSpPr>
          <p:nvPr>
            <p:ph type="pic" sz="quarter" idx="15"/>
          </p:nvPr>
        </p:nvSpPr>
        <p:spPr>
          <a:xfrm>
            <a:off x="427878" y="2709827"/>
            <a:ext cx="3311525" cy="2283275"/>
          </a:xfrm>
          <a:solidFill>
            <a:schemeClr val="bg1">
              <a:lumMod val="85000"/>
            </a:schemeClr>
          </a:solidFill>
        </p:spPr>
        <p:txBody>
          <a:bodyPr/>
          <a:lstStyle/>
          <a:p>
            <a:r>
              <a:rPr lang="en-GB"/>
              <a:t>Click icon to add picture</a:t>
            </a:r>
          </a:p>
        </p:txBody>
      </p:sp>
      <p:sp>
        <p:nvSpPr>
          <p:cNvPr id="13" name="Text Placeholder 12">
            <a:extLst>
              <a:ext uri="{FF2B5EF4-FFF2-40B4-BE49-F238E27FC236}">
                <a16:creationId xmlns:a16="http://schemas.microsoft.com/office/drawing/2014/main" id="{8D7F532F-CC95-E894-5D3D-C78631C4A684}"/>
              </a:ext>
            </a:extLst>
          </p:cNvPr>
          <p:cNvSpPr>
            <a:spLocks noGrp="1"/>
          </p:cNvSpPr>
          <p:nvPr>
            <p:ph type="body" sz="quarter" idx="16"/>
          </p:nvPr>
        </p:nvSpPr>
        <p:spPr>
          <a:xfrm>
            <a:off x="431800" y="1583999"/>
            <a:ext cx="7315803" cy="85832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8">
            <a:extLst>
              <a:ext uri="{FF2B5EF4-FFF2-40B4-BE49-F238E27FC236}">
                <a16:creationId xmlns:a16="http://schemas.microsoft.com/office/drawing/2014/main" id="{E9593074-E096-4F46-1096-14778BB7EEC8}"/>
              </a:ext>
            </a:extLst>
          </p:cNvPr>
          <p:cNvSpPr>
            <a:spLocks noGrp="1"/>
          </p:cNvSpPr>
          <p:nvPr>
            <p:ph type="body" sz="quarter" idx="17"/>
          </p:nvPr>
        </p:nvSpPr>
        <p:spPr>
          <a:xfrm>
            <a:off x="4440000" y="5153025"/>
            <a:ext cx="3312000" cy="581025"/>
          </a:xfrm>
        </p:spPr>
        <p:txBody>
          <a:bodyPr/>
          <a:lstStyle>
            <a:lvl1pPr>
              <a:defRPr sz="12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10">
            <a:extLst>
              <a:ext uri="{FF2B5EF4-FFF2-40B4-BE49-F238E27FC236}">
                <a16:creationId xmlns:a16="http://schemas.microsoft.com/office/drawing/2014/main" id="{E6DCE54C-D679-0347-0734-54B3807BE058}"/>
              </a:ext>
            </a:extLst>
          </p:cNvPr>
          <p:cNvSpPr>
            <a:spLocks noGrp="1"/>
          </p:cNvSpPr>
          <p:nvPr>
            <p:ph type="pic" sz="quarter" idx="18"/>
          </p:nvPr>
        </p:nvSpPr>
        <p:spPr>
          <a:xfrm>
            <a:off x="4436078" y="2709827"/>
            <a:ext cx="3311525" cy="2283275"/>
          </a:xfrm>
          <a:solidFill>
            <a:schemeClr val="bg1">
              <a:lumMod val="85000"/>
            </a:schemeClr>
          </a:solidFill>
        </p:spPr>
        <p:txBody>
          <a:bodyPr/>
          <a:lstStyle/>
          <a:p>
            <a:r>
              <a:rPr lang="en-GB"/>
              <a:t>Click icon to add picture</a:t>
            </a:r>
          </a:p>
        </p:txBody>
      </p:sp>
      <p:sp>
        <p:nvSpPr>
          <p:cNvPr id="16" name="Text Placeholder 8">
            <a:extLst>
              <a:ext uri="{FF2B5EF4-FFF2-40B4-BE49-F238E27FC236}">
                <a16:creationId xmlns:a16="http://schemas.microsoft.com/office/drawing/2014/main" id="{D8BB7539-E838-432D-939E-7FA07775CF16}"/>
              </a:ext>
            </a:extLst>
          </p:cNvPr>
          <p:cNvSpPr>
            <a:spLocks noGrp="1"/>
          </p:cNvSpPr>
          <p:nvPr>
            <p:ph type="body" sz="quarter" idx="19"/>
          </p:nvPr>
        </p:nvSpPr>
        <p:spPr>
          <a:xfrm>
            <a:off x="8447725" y="5153025"/>
            <a:ext cx="3312000" cy="581025"/>
          </a:xfrm>
        </p:spPr>
        <p:txBody>
          <a:bodyPr/>
          <a:lstStyle>
            <a:lvl1pPr>
              <a:defRPr sz="12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Picture Placeholder 10">
            <a:extLst>
              <a:ext uri="{FF2B5EF4-FFF2-40B4-BE49-F238E27FC236}">
                <a16:creationId xmlns:a16="http://schemas.microsoft.com/office/drawing/2014/main" id="{2BBD80D3-FA43-70A4-FE36-9ED799B1F46A}"/>
              </a:ext>
            </a:extLst>
          </p:cNvPr>
          <p:cNvSpPr>
            <a:spLocks noGrp="1"/>
          </p:cNvSpPr>
          <p:nvPr>
            <p:ph type="pic" sz="quarter" idx="20"/>
          </p:nvPr>
        </p:nvSpPr>
        <p:spPr>
          <a:xfrm>
            <a:off x="8443803" y="2709827"/>
            <a:ext cx="3311525" cy="2283275"/>
          </a:xfrm>
          <a:solidFill>
            <a:schemeClr val="bg1">
              <a:lumMod val="85000"/>
            </a:schemeClr>
          </a:solidFill>
        </p:spPr>
        <p:txBody>
          <a:bodyPr/>
          <a:lstStyle/>
          <a:p>
            <a:r>
              <a:rPr lang="en-GB"/>
              <a:t>Click icon to add picture</a:t>
            </a:r>
          </a:p>
        </p:txBody>
      </p:sp>
    </p:spTree>
    <p:extLst>
      <p:ext uri="{BB962C8B-B14F-4D97-AF65-F5344CB8AC3E}">
        <p14:creationId xmlns:p14="http://schemas.microsoft.com/office/powerpoint/2010/main" val="263130634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13936-ADAF-DCB9-F8D0-FF0209388B8F}"/>
              </a:ext>
            </a:extLst>
          </p:cNvPr>
          <p:cNvSpPr>
            <a:spLocks noGrp="1"/>
          </p:cNvSpPr>
          <p:nvPr>
            <p:ph type="title"/>
          </p:nvPr>
        </p:nvSpPr>
        <p:spPr>
          <a:xfrm>
            <a:off x="431800" y="755650"/>
            <a:ext cx="11328400" cy="734546"/>
          </a:xfrm>
        </p:spPr>
        <p:txBody>
          <a:bodyPr/>
          <a:lstStyle/>
          <a:p>
            <a:r>
              <a:rPr lang="en-GB"/>
              <a:t>Click to edit Master title style</a:t>
            </a:r>
          </a:p>
        </p:txBody>
      </p:sp>
      <p:sp>
        <p:nvSpPr>
          <p:cNvPr id="5" name="Footer Placeholder 4">
            <a:extLst>
              <a:ext uri="{FF2B5EF4-FFF2-40B4-BE49-F238E27FC236}">
                <a16:creationId xmlns:a16="http://schemas.microsoft.com/office/drawing/2014/main" id="{505F6175-0368-E76F-F8C3-1779FBC30735}"/>
              </a:ext>
            </a:extLst>
          </p:cNvPr>
          <p:cNvSpPr>
            <a:spLocks noGrp="1"/>
          </p:cNvSpPr>
          <p:nvPr>
            <p:ph type="ftr" sz="quarter" idx="11"/>
          </p:nvPr>
        </p:nvSpPr>
        <p:spPr/>
        <p:txBody>
          <a:bodyPr/>
          <a:lstStyle/>
          <a:p>
            <a:r>
              <a:rPr lang="en-GB"/>
              <a:t>Edit this text in Insert menu &gt; Header/Footer</a:t>
            </a:r>
          </a:p>
        </p:txBody>
      </p:sp>
      <p:sp>
        <p:nvSpPr>
          <p:cNvPr id="6" name="Slide Number Placeholder 5">
            <a:extLst>
              <a:ext uri="{FF2B5EF4-FFF2-40B4-BE49-F238E27FC236}">
                <a16:creationId xmlns:a16="http://schemas.microsoft.com/office/drawing/2014/main" id="{E30341C1-E849-CF9E-1340-8A340BB27B0C}"/>
              </a:ext>
            </a:extLst>
          </p:cNvPr>
          <p:cNvSpPr>
            <a:spLocks noGrp="1"/>
          </p:cNvSpPr>
          <p:nvPr>
            <p:ph type="sldNum" sz="quarter" idx="12"/>
          </p:nvPr>
        </p:nvSpPr>
        <p:spPr/>
        <p:txBody>
          <a:bodyPr/>
          <a:lstStyle/>
          <a:p>
            <a:fld id="{B693FE2B-DE52-429A-A771-323E552854A4}" type="slidenum">
              <a:rPr lang="en-GB" smtClean="0"/>
              <a:t>‹#›</a:t>
            </a:fld>
            <a:endParaRPr lang="en-GB"/>
          </a:p>
        </p:txBody>
      </p:sp>
      <p:sp>
        <p:nvSpPr>
          <p:cNvPr id="8" name="Text Placeholder 7">
            <a:extLst>
              <a:ext uri="{FF2B5EF4-FFF2-40B4-BE49-F238E27FC236}">
                <a16:creationId xmlns:a16="http://schemas.microsoft.com/office/drawing/2014/main" id="{3804E222-F995-CF25-6A64-BEBEE502BE27}"/>
              </a:ext>
            </a:extLst>
          </p:cNvPr>
          <p:cNvSpPr>
            <a:spLocks noGrp="1"/>
          </p:cNvSpPr>
          <p:nvPr>
            <p:ph type="body" sz="quarter" idx="13"/>
          </p:nvPr>
        </p:nvSpPr>
        <p:spPr>
          <a:xfrm>
            <a:off x="431800" y="378000"/>
            <a:ext cx="5664200" cy="180000"/>
          </a:xfrm>
        </p:spPr>
        <p:txBody>
          <a:bodyPr/>
          <a:lstStyle>
            <a:lvl1pPr>
              <a:lnSpc>
                <a:spcPct val="100000"/>
              </a:lnSpc>
              <a:defRPr sz="1000" b="1"/>
            </a:lvl1pPr>
          </a:lstStyle>
          <a:p>
            <a:pPr lvl="0"/>
            <a:r>
              <a:rPr lang="en-GB"/>
              <a:t>Click to edit Master text styles</a:t>
            </a:r>
          </a:p>
        </p:txBody>
      </p:sp>
      <p:sp>
        <p:nvSpPr>
          <p:cNvPr id="9" name="Text Placeholder 8">
            <a:extLst>
              <a:ext uri="{FF2B5EF4-FFF2-40B4-BE49-F238E27FC236}">
                <a16:creationId xmlns:a16="http://schemas.microsoft.com/office/drawing/2014/main" id="{7FB65CCE-7C6E-0E17-BA81-00BB47206DAC}"/>
              </a:ext>
            </a:extLst>
          </p:cNvPr>
          <p:cNvSpPr>
            <a:spLocks noGrp="1"/>
          </p:cNvSpPr>
          <p:nvPr>
            <p:ph type="body" sz="quarter" idx="14"/>
          </p:nvPr>
        </p:nvSpPr>
        <p:spPr>
          <a:xfrm>
            <a:off x="431800" y="4594154"/>
            <a:ext cx="2444078" cy="1139898"/>
          </a:xfrm>
        </p:spPr>
        <p:txBody>
          <a:bodyPr/>
          <a:lstStyle>
            <a:lvl1pPr>
              <a:defRPr sz="12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CCE72ED2-A383-55AF-4C6F-23C85A70296C}"/>
              </a:ext>
            </a:extLst>
          </p:cNvPr>
          <p:cNvSpPr>
            <a:spLocks noGrp="1"/>
          </p:cNvSpPr>
          <p:nvPr>
            <p:ph type="pic" sz="quarter" idx="15"/>
          </p:nvPr>
        </p:nvSpPr>
        <p:spPr>
          <a:xfrm>
            <a:off x="427878" y="2709827"/>
            <a:ext cx="2448000" cy="1687880"/>
          </a:xfrm>
          <a:solidFill>
            <a:schemeClr val="bg1">
              <a:lumMod val="85000"/>
            </a:schemeClr>
          </a:solidFill>
        </p:spPr>
        <p:txBody>
          <a:bodyPr/>
          <a:lstStyle/>
          <a:p>
            <a:r>
              <a:rPr lang="en-GB"/>
              <a:t>Click icon to add picture</a:t>
            </a:r>
          </a:p>
        </p:txBody>
      </p:sp>
      <p:sp>
        <p:nvSpPr>
          <p:cNvPr id="13" name="Text Placeholder 12">
            <a:extLst>
              <a:ext uri="{FF2B5EF4-FFF2-40B4-BE49-F238E27FC236}">
                <a16:creationId xmlns:a16="http://schemas.microsoft.com/office/drawing/2014/main" id="{8D7F532F-CC95-E894-5D3D-C78631C4A684}"/>
              </a:ext>
            </a:extLst>
          </p:cNvPr>
          <p:cNvSpPr>
            <a:spLocks noGrp="1"/>
          </p:cNvSpPr>
          <p:nvPr>
            <p:ph type="body" sz="quarter" idx="16"/>
          </p:nvPr>
        </p:nvSpPr>
        <p:spPr>
          <a:xfrm>
            <a:off x="431800" y="1583999"/>
            <a:ext cx="7315803" cy="85832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8">
            <a:extLst>
              <a:ext uri="{FF2B5EF4-FFF2-40B4-BE49-F238E27FC236}">
                <a16:creationId xmlns:a16="http://schemas.microsoft.com/office/drawing/2014/main" id="{C1DE092E-0255-8BA5-2A20-35F444A0FB5E}"/>
              </a:ext>
            </a:extLst>
          </p:cNvPr>
          <p:cNvSpPr>
            <a:spLocks noGrp="1"/>
          </p:cNvSpPr>
          <p:nvPr>
            <p:ph type="body" sz="quarter" idx="17"/>
          </p:nvPr>
        </p:nvSpPr>
        <p:spPr>
          <a:xfrm>
            <a:off x="3393241" y="4594154"/>
            <a:ext cx="2444078" cy="1139898"/>
          </a:xfrm>
        </p:spPr>
        <p:txBody>
          <a:bodyPr/>
          <a:lstStyle>
            <a:lvl1pPr>
              <a:defRPr sz="12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10">
            <a:extLst>
              <a:ext uri="{FF2B5EF4-FFF2-40B4-BE49-F238E27FC236}">
                <a16:creationId xmlns:a16="http://schemas.microsoft.com/office/drawing/2014/main" id="{4E19B4F7-06E5-1811-BBC3-41568C26D10E}"/>
              </a:ext>
            </a:extLst>
          </p:cNvPr>
          <p:cNvSpPr>
            <a:spLocks noGrp="1"/>
          </p:cNvSpPr>
          <p:nvPr>
            <p:ph type="pic" sz="quarter" idx="18"/>
          </p:nvPr>
        </p:nvSpPr>
        <p:spPr>
          <a:xfrm>
            <a:off x="3389319" y="2709827"/>
            <a:ext cx="2448000" cy="1687880"/>
          </a:xfrm>
          <a:solidFill>
            <a:schemeClr val="bg1">
              <a:lumMod val="85000"/>
            </a:schemeClr>
          </a:solidFill>
        </p:spPr>
        <p:txBody>
          <a:bodyPr/>
          <a:lstStyle/>
          <a:p>
            <a:r>
              <a:rPr lang="en-GB"/>
              <a:t>Click icon to add picture</a:t>
            </a:r>
          </a:p>
        </p:txBody>
      </p:sp>
      <p:sp>
        <p:nvSpPr>
          <p:cNvPr id="7" name="Text Placeholder 8">
            <a:extLst>
              <a:ext uri="{FF2B5EF4-FFF2-40B4-BE49-F238E27FC236}">
                <a16:creationId xmlns:a16="http://schemas.microsoft.com/office/drawing/2014/main" id="{FF8D657F-990D-33B0-E4CD-DCE59EEE6982}"/>
              </a:ext>
            </a:extLst>
          </p:cNvPr>
          <p:cNvSpPr>
            <a:spLocks noGrp="1"/>
          </p:cNvSpPr>
          <p:nvPr>
            <p:ph type="body" sz="quarter" idx="19"/>
          </p:nvPr>
        </p:nvSpPr>
        <p:spPr>
          <a:xfrm>
            <a:off x="6354682" y="4594153"/>
            <a:ext cx="2444078" cy="1139898"/>
          </a:xfrm>
        </p:spPr>
        <p:txBody>
          <a:bodyPr/>
          <a:lstStyle>
            <a:lvl1pPr>
              <a:defRPr sz="12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0">
            <a:extLst>
              <a:ext uri="{FF2B5EF4-FFF2-40B4-BE49-F238E27FC236}">
                <a16:creationId xmlns:a16="http://schemas.microsoft.com/office/drawing/2014/main" id="{67A13C89-8682-6141-BD0E-7CD55CEE6088}"/>
              </a:ext>
            </a:extLst>
          </p:cNvPr>
          <p:cNvSpPr>
            <a:spLocks noGrp="1"/>
          </p:cNvSpPr>
          <p:nvPr>
            <p:ph type="pic" sz="quarter" idx="20"/>
          </p:nvPr>
        </p:nvSpPr>
        <p:spPr>
          <a:xfrm>
            <a:off x="6350760" y="2709826"/>
            <a:ext cx="2448000" cy="1687880"/>
          </a:xfrm>
          <a:solidFill>
            <a:schemeClr val="bg1">
              <a:lumMod val="85000"/>
            </a:schemeClr>
          </a:solidFill>
        </p:spPr>
        <p:txBody>
          <a:bodyPr/>
          <a:lstStyle/>
          <a:p>
            <a:r>
              <a:rPr lang="en-GB"/>
              <a:t>Click icon to add picture</a:t>
            </a:r>
          </a:p>
        </p:txBody>
      </p:sp>
      <p:sp>
        <p:nvSpPr>
          <p:cNvPr id="12" name="Text Placeholder 8">
            <a:extLst>
              <a:ext uri="{FF2B5EF4-FFF2-40B4-BE49-F238E27FC236}">
                <a16:creationId xmlns:a16="http://schemas.microsoft.com/office/drawing/2014/main" id="{3D92AB67-3463-8A04-1FE9-51CD9CCE789D}"/>
              </a:ext>
            </a:extLst>
          </p:cNvPr>
          <p:cNvSpPr>
            <a:spLocks noGrp="1"/>
          </p:cNvSpPr>
          <p:nvPr>
            <p:ph type="body" sz="quarter" idx="21"/>
          </p:nvPr>
        </p:nvSpPr>
        <p:spPr>
          <a:xfrm>
            <a:off x="9316122" y="4590930"/>
            <a:ext cx="2444078" cy="1139898"/>
          </a:xfrm>
        </p:spPr>
        <p:txBody>
          <a:bodyPr/>
          <a:lstStyle>
            <a:lvl1pPr>
              <a:defRPr sz="12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Picture Placeholder 10">
            <a:extLst>
              <a:ext uri="{FF2B5EF4-FFF2-40B4-BE49-F238E27FC236}">
                <a16:creationId xmlns:a16="http://schemas.microsoft.com/office/drawing/2014/main" id="{D695CD27-8765-6E1E-6BB1-E71CF16E3751}"/>
              </a:ext>
            </a:extLst>
          </p:cNvPr>
          <p:cNvSpPr>
            <a:spLocks noGrp="1"/>
          </p:cNvSpPr>
          <p:nvPr>
            <p:ph type="pic" sz="quarter" idx="22"/>
          </p:nvPr>
        </p:nvSpPr>
        <p:spPr>
          <a:xfrm>
            <a:off x="9312200" y="2706603"/>
            <a:ext cx="2448000" cy="1687880"/>
          </a:xfrm>
          <a:solidFill>
            <a:schemeClr val="bg1">
              <a:lumMod val="85000"/>
            </a:schemeClr>
          </a:solidFill>
        </p:spPr>
        <p:txBody>
          <a:bodyPr/>
          <a:lstStyle/>
          <a:p>
            <a:r>
              <a:rPr lang="en-GB"/>
              <a:t>Click icon to add picture</a:t>
            </a:r>
          </a:p>
        </p:txBody>
      </p:sp>
    </p:spTree>
    <p:extLst>
      <p:ext uri="{BB962C8B-B14F-4D97-AF65-F5344CB8AC3E}">
        <p14:creationId xmlns:p14="http://schemas.microsoft.com/office/powerpoint/2010/main" val="347295614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D4BC3-BD62-1BA3-C716-F49CA9B7E4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EFFD5C3-8A3A-436B-1635-AB94D39181FC}"/>
              </a:ext>
            </a:extLst>
          </p:cNvPr>
          <p:cNvSpPr>
            <a:spLocks noGrp="1"/>
          </p:cNvSpPr>
          <p:nvPr>
            <p:ph type="dt" sz="half" idx="10"/>
          </p:nvPr>
        </p:nvSpPr>
        <p:spPr/>
        <p:txBody>
          <a:bodyPr/>
          <a:lstStyle/>
          <a:p>
            <a:fld id="{C86E6FD9-80E7-614F-8AAA-D81350396016}" type="datetimeFigureOut">
              <a:rPr lang="en-US" smtClean="0"/>
              <a:t>11/26/25</a:t>
            </a:fld>
            <a:endParaRPr lang="en-US"/>
          </a:p>
        </p:txBody>
      </p:sp>
      <p:sp>
        <p:nvSpPr>
          <p:cNvPr id="4" name="Footer Placeholder 3">
            <a:extLst>
              <a:ext uri="{FF2B5EF4-FFF2-40B4-BE49-F238E27FC236}">
                <a16:creationId xmlns:a16="http://schemas.microsoft.com/office/drawing/2014/main" id="{8A25D926-8218-3EC7-BD8F-0CC457C46E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883C02-85B6-1476-2721-DA55A72F6FE3}"/>
              </a:ext>
            </a:extLst>
          </p:cNvPr>
          <p:cNvSpPr>
            <a:spLocks noGrp="1"/>
          </p:cNvSpPr>
          <p:nvPr>
            <p:ph type="sldNum" sz="quarter" idx="12"/>
          </p:nvPr>
        </p:nvSpPr>
        <p:spPr/>
        <p:txBody>
          <a:bodyPr/>
          <a:lstStyle/>
          <a:p>
            <a:fld id="{597DE831-ED05-D447-9E6F-3398CEFF8B4A}" type="slidenum">
              <a:rPr lang="en-US" smtClean="0"/>
              <a:t>‹#›</a:t>
            </a:fld>
            <a:endParaRPr lang="en-US"/>
          </a:p>
        </p:txBody>
      </p:sp>
    </p:spTree>
    <p:extLst>
      <p:ext uri="{BB962C8B-B14F-4D97-AF65-F5344CB8AC3E}">
        <p14:creationId xmlns:p14="http://schemas.microsoft.com/office/powerpoint/2010/main" val="1708841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Large Text and Image">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C76D90-A391-A841-0400-64945F23561C}"/>
              </a:ext>
            </a:extLst>
          </p:cNvPr>
          <p:cNvSpPr>
            <a:spLocks noGrp="1"/>
          </p:cNvSpPr>
          <p:nvPr>
            <p:ph type="pic" sz="quarter" idx="14"/>
          </p:nvPr>
        </p:nvSpPr>
        <p:spPr>
          <a:xfrm>
            <a:off x="6148086" y="377825"/>
            <a:ext cx="5626145" cy="6073200"/>
          </a:xfrm>
          <a:custGeom>
            <a:avLst/>
            <a:gdLst>
              <a:gd name="connsiteX0" fmla="*/ 0 w 5626145"/>
              <a:gd name="connsiteY0" fmla="*/ 0 h 6073200"/>
              <a:gd name="connsiteX1" fmla="*/ 5626145 w 5626145"/>
              <a:gd name="connsiteY1" fmla="*/ 140583 h 6073200"/>
              <a:gd name="connsiteX2" fmla="*/ 5242353 w 5626145"/>
              <a:gd name="connsiteY2" fmla="*/ 5804686 h 6073200"/>
              <a:gd name="connsiteX3" fmla="*/ 635437 w 5626145"/>
              <a:gd name="connsiteY3" fmla="*/ 6073200 h 6073200"/>
            </a:gdLst>
            <a:ahLst/>
            <a:cxnLst>
              <a:cxn ang="0">
                <a:pos x="connsiteX0" y="connsiteY0"/>
              </a:cxn>
              <a:cxn ang="0">
                <a:pos x="connsiteX1" y="connsiteY1"/>
              </a:cxn>
              <a:cxn ang="0">
                <a:pos x="connsiteX2" y="connsiteY2"/>
              </a:cxn>
              <a:cxn ang="0">
                <a:pos x="connsiteX3" y="connsiteY3"/>
              </a:cxn>
            </a:cxnLst>
            <a:rect l="l" t="t" r="r" b="b"/>
            <a:pathLst>
              <a:path w="5626145" h="6073200">
                <a:moveTo>
                  <a:pt x="0" y="0"/>
                </a:moveTo>
                <a:lnTo>
                  <a:pt x="5626145" y="140583"/>
                </a:lnTo>
                <a:lnTo>
                  <a:pt x="5242353" y="5804686"/>
                </a:lnTo>
                <a:lnTo>
                  <a:pt x="635437" y="6073200"/>
                </a:lnTo>
                <a:close/>
              </a:path>
            </a:pathLst>
          </a:custGeom>
          <a:solidFill>
            <a:schemeClr val="bg1">
              <a:lumMod val="85000"/>
            </a:schemeClr>
          </a:solidFill>
          <a:ln>
            <a:noFill/>
          </a:ln>
        </p:spPr>
        <p:txBody>
          <a:bodyPr wrap="square">
            <a:noAutofit/>
          </a:bodyPr>
          <a:lstStyle>
            <a:lvl1pPr>
              <a:defRPr sz="1000"/>
            </a:lvl1pPr>
          </a:lstStyle>
          <a:p>
            <a:r>
              <a:rPr lang="en-GB"/>
              <a:t>Click icon to add picture</a:t>
            </a:r>
          </a:p>
        </p:txBody>
      </p:sp>
      <p:sp>
        <p:nvSpPr>
          <p:cNvPr id="2" name="Title 1">
            <a:extLst>
              <a:ext uri="{FF2B5EF4-FFF2-40B4-BE49-F238E27FC236}">
                <a16:creationId xmlns:a16="http://schemas.microsoft.com/office/drawing/2014/main" id="{E6250BE1-D8E3-D5BA-F98C-0A68E9EEF3FE}"/>
              </a:ext>
            </a:extLst>
          </p:cNvPr>
          <p:cNvSpPr>
            <a:spLocks noGrp="1"/>
          </p:cNvSpPr>
          <p:nvPr>
            <p:ph type="title"/>
          </p:nvPr>
        </p:nvSpPr>
        <p:spPr>
          <a:xfrm>
            <a:off x="431800" y="1889125"/>
            <a:ext cx="4500000" cy="4143374"/>
          </a:xfrm>
        </p:spPr>
        <p:txBody>
          <a:bodyPr anchor="t"/>
          <a:lstStyle>
            <a:lvl1pPr>
              <a:lnSpc>
                <a:spcPct val="100000"/>
              </a:lnSpc>
              <a:defRPr sz="3000" b="1">
                <a:solidFill>
                  <a:schemeClr val="tx2"/>
                </a:solidFill>
                <a:latin typeface="+mn-lt"/>
              </a:defRPr>
            </a:lvl1pPr>
          </a:lstStyle>
          <a:p>
            <a:pPr lvl="0"/>
            <a:r>
              <a:rPr lang="en-GB"/>
              <a:t>Click to edit Master title style</a:t>
            </a:r>
          </a:p>
        </p:txBody>
      </p:sp>
      <p:sp>
        <p:nvSpPr>
          <p:cNvPr id="5" name="Footer Placeholder 4">
            <a:extLst>
              <a:ext uri="{FF2B5EF4-FFF2-40B4-BE49-F238E27FC236}">
                <a16:creationId xmlns:a16="http://schemas.microsoft.com/office/drawing/2014/main" id="{49FA7D10-AD18-4264-1CBC-2A2054E67254}"/>
              </a:ext>
            </a:extLst>
          </p:cNvPr>
          <p:cNvSpPr>
            <a:spLocks noGrp="1"/>
          </p:cNvSpPr>
          <p:nvPr>
            <p:ph type="ftr" sz="quarter" idx="11"/>
          </p:nvPr>
        </p:nvSpPr>
        <p:spPr/>
        <p:txBody>
          <a:bodyPr/>
          <a:lstStyle>
            <a:lvl1pPr>
              <a:defRPr>
                <a:solidFill>
                  <a:schemeClr val="tx2"/>
                </a:solidFill>
              </a:defRPr>
            </a:lvl1pPr>
          </a:lstStyle>
          <a:p>
            <a:r>
              <a:rPr lang="en-GB"/>
              <a:t>Edit this text in Insert menu &gt; Header/Footer</a:t>
            </a:r>
          </a:p>
        </p:txBody>
      </p:sp>
      <p:sp>
        <p:nvSpPr>
          <p:cNvPr id="6" name="Slide Number Placeholder 5">
            <a:extLst>
              <a:ext uri="{FF2B5EF4-FFF2-40B4-BE49-F238E27FC236}">
                <a16:creationId xmlns:a16="http://schemas.microsoft.com/office/drawing/2014/main" id="{B21BADE2-BFAE-4DCD-AE5D-0C67B1FB3302}"/>
              </a:ext>
            </a:extLst>
          </p:cNvPr>
          <p:cNvSpPr>
            <a:spLocks noGrp="1"/>
          </p:cNvSpPr>
          <p:nvPr>
            <p:ph type="sldNum" sz="quarter" idx="12"/>
          </p:nvPr>
        </p:nvSpPr>
        <p:spPr/>
        <p:txBody>
          <a:bodyPr/>
          <a:lstStyle>
            <a:lvl1pPr>
              <a:defRPr>
                <a:solidFill>
                  <a:schemeClr val="tx2"/>
                </a:solidFill>
              </a:defRPr>
            </a:lvl1pPr>
          </a:lstStyle>
          <a:p>
            <a:fld id="{B693FE2B-DE52-429A-A771-323E552854A4}" type="slidenum">
              <a:rPr lang="en-GB" smtClean="0"/>
              <a:pPr/>
              <a:t>‹#›</a:t>
            </a:fld>
            <a:endParaRPr lang="en-GB"/>
          </a:p>
        </p:txBody>
      </p:sp>
    </p:spTree>
    <p:extLst>
      <p:ext uri="{BB962C8B-B14F-4D97-AF65-F5344CB8AC3E}">
        <p14:creationId xmlns:p14="http://schemas.microsoft.com/office/powerpoint/2010/main" val="155726154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and Chart">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BE992B-7703-AD79-8657-D5B9012B3F07}"/>
              </a:ext>
            </a:extLst>
          </p:cNvPr>
          <p:cNvSpPr/>
          <p:nvPr userDrawn="1"/>
        </p:nvSpPr>
        <p:spPr>
          <a:xfrm>
            <a:off x="0" y="0"/>
            <a:ext cx="498265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2000"/>
              </a:lnSpc>
            </a:pPr>
            <a:endParaRPr lang="en-US" sz="1600">
              <a:solidFill>
                <a:schemeClr val="tx2"/>
              </a:solidFill>
            </a:endParaRPr>
          </a:p>
        </p:txBody>
      </p:sp>
      <p:sp>
        <p:nvSpPr>
          <p:cNvPr id="3" name="Freeform 5">
            <a:extLst>
              <a:ext uri="{FF2B5EF4-FFF2-40B4-BE49-F238E27FC236}">
                <a16:creationId xmlns:a16="http://schemas.microsoft.com/office/drawing/2014/main" id="{4AB3097F-43C6-2EF8-8129-D71260895282}"/>
              </a:ext>
            </a:extLst>
          </p:cNvPr>
          <p:cNvSpPr>
            <a:spLocks/>
          </p:cNvSpPr>
          <p:nvPr userDrawn="1"/>
        </p:nvSpPr>
        <p:spPr bwMode="auto">
          <a:xfrm>
            <a:off x="0" y="5921375"/>
            <a:ext cx="12192000" cy="936625"/>
          </a:xfrm>
          <a:custGeom>
            <a:avLst/>
            <a:gdLst>
              <a:gd name="T0" fmla="*/ 13608 w 13608"/>
              <a:gd name="T1" fmla="*/ 3 h 1045"/>
              <a:gd name="T2" fmla="*/ 13608 w 13608"/>
              <a:gd name="T3" fmla="*/ 1045 h 1045"/>
              <a:gd name="T4" fmla="*/ 0 w 13608"/>
              <a:gd name="T5" fmla="*/ 1045 h 1045"/>
              <a:gd name="T6" fmla="*/ 0 w 13608"/>
              <a:gd name="T7" fmla="*/ 99 h 1045"/>
              <a:gd name="T8" fmla="*/ 35 w 13608"/>
              <a:gd name="T9" fmla="*/ 100 h 1045"/>
              <a:gd name="T10" fmla="*/ 544 w 13608"/>
              <a:gd name="T11" fmla="*/ 0 h 1045"/>
              <a:gd name="T12" fmla="*/ 1054 w 13608"/>
              <a:gd name="T13" fmla="*/ 100 h 1045"/>
              <a:gd name="T14" fmla="*/ 1564 w 13608"/>
              <a:gd name="T15" fmla="*/ 0 h 1045"/>
              <a:gd name="T16" fmla="*/ 2074 w 13608"/>
              <a:gd name="T17" fmla="*/ 100 h 1045"/>
              <a:gd name="T18" fmla="*/ 2584 w 13608"/>
              <a:gd name="T19" fmla="*/ 0 h 1045"/>
              <a:gd name="T20" fmla="*/ 3094 w 13608"/>
              <a:gd name="T21" fmla="*/ 100 h 1045"/>
              <a:gd name="T22" fmla="*/ 3604 w 13608"/>
              <a:gd name="T23" fmla="*/ 0 h 1045"/>
              <a:gd name="T24" fmla="*/ 4113 w 13608"/>
              <a:gd name="T25" fmla="*/ 100 h 1045"/>
              <a:gd name="T26" fmla="*/ 4623 w 13608"/>
              <a:gd name="T27" fmla="*/ 0 h 1045"/>
              <a:gd name="T28" fmla="*/ 5133 w 13608"/>
              <a:gd name="T29" fmla="*/ 100 h 1045"/>
              <a:gd name="T30" fmla="*/ 5354 w 13608"/>
              <a:gd name="T31" fmla="*/ 0 h 1045"/>
              <a:gd name="T32" fmla="*/ 5575 w 13608"/>
              <a:gd name="T33" fmla="*/ 100 h 1045"/>
              <a:gd name="T34" fmla="*/ 5797 w 13608"/>
              <a:gd name="T35" fmla="*/ 0 h 1045"/>
              <a:gd name="T36" fmla="*/ 6018 w 13608"/>
              <a:gd name="T37" fmla="*/ 100 h 1045"/>
              <a:gd name="T38" fmla="*/ 6239 w 13608"/>
              <a:gd name="T39" fmla="*/ 0 h 1045"/>
              <a:gd name="T40" fmla="*/ 6460 w 13608"/>
              <a:gd name="T41" fmla="*/ 100 h 1045"/>
              <a:gd name="T42" fmla="*/ 6681 w 13608"/>
              <a:gd name="T43" fmla="*/ 0 h 1045"/>
              <a:gd name="T44" fmla="*/ 6902 w 13608"/>
              <a:gd name="T45" fmla="*/ 100 h 1045"/>
              <a:gd name="T46" fmla="*/ 7124 w 13608"/>
              <a:gd name="T47" fmla="*/ 0 h 1045"/>
              <a:gd name="T48" fmla="*/ 7345 w 13608"/>
              <a:gd name="T49" fmla="*/ 100 h 1045"/>
              <a:gd name="T50" fmla="*/ 7566 w 13608"/>
              <a:gd name="T51" fmla="*/ 0 h 1045"/>
              <a:gd name="T52" fmla="*/ 8158 w 13608"/>
              <a:gd name="T53" fmla="*/ 100 h 1045"/>
              <a:gd name="T54" fmla="*/ 8751 w 13608"/>
              <a:gd name="T55" fmla="*/ 0 h 1045"/>
              <a:gd name="T56" fmla="*/ 9344 w 13608"/>
              <a:gd name="T57" fmla="*/ 100 h 1045"/>
              <a:gd name="T58" fmla="*/ 9936 w 13608"/>
              <a:gd name="T59" fmla="*/ 0 h 1045"/>
              <a:gd name="T60" fmla="*/ 10529 w 13608"/>
              <a:gd name="T61" fmla="*/ 100 h 1045"/>
              <a:gd name="T62" fmla="*/ 11121 w 13608"/>
              <a:gd name="T63" fmla="*/ 0 h 1045"/>
              <a:gd name="T64" fmla="*/ 11713 w 13608"/>
              <a:gd name="T65" fmla="*/ 100 h 1045"/>
              <a:gd name="T66" fmla="*/ 12306 w 13608"/>
              <a:gd name="T67" fmla="*/ 0 h 1045"/>
              <a:gd name="T68" fmla="*/ 12898 w 13608"/>
              <a:gd name="T69" fmla="*/ 100 h 1045"/>
              <a:gd name="T70" fmla="*/ 13491 w 13608"/>
              <a:gd name="T71" fmla="*/ 0 h 1045"/>
              <a:gd name="T72" fmla="*/ 13608 w 13608"/>
              <a:gd name="T73" fmla="*/ 3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608" h="1045">
                <a:moveTo>
                  <a:pt x="13608" y="3"/>
                </a:moveTo>
                <a:cubicBezTo>
                  <a:pt x="13608" y="1045"/>
                  <a:pt x="13608" y="1045"/>
                  <a:pt x="13608" y="1045"/>
                </a:cubicBezTo>
                <a:cubicBezTo>
                  <a:pt x="0" y="1045"/>
                  <a:pt x="0" y="1045"/>
                  <a:pt x="0" y="1045"/>
                </a:cubicBezTo>
                <a:cubicBezTo>
                  <a:pt x="0" y="99"/>
                  <a:pt x="0" y="99"/>
                  <a:pt x="0" y="99"/>
                </a:cubicBezTo>
                <a:cubicBezTo>
                  <a:pt x="11" y="99"/>
                  <a:pt x="23" y="100"/>
                  <a:pt x="35" y="100"/>
                </a:cubicBezTo>
                <a:cubicBezTo>
                  <a:pt x="289" y="100"/>
                  <a:pt x="289" y="0"/>
                  <a:pt x="544" y="0"/>
                </a:cubicBezTo>
                <a:cubicBezTo>
                  <a:pt x="799" y="0"/>
                  <a:pt x="799" y="100"/>
                  <a:pt x="1054" y="100"/>
                </a:cubicBezTo>
                <a:cubicBezTo>
                  <a:pt x="1309" y="100"/>
                  <a:pt x="1309" y="0"/>
                  <a:pt x="1564" y="0"/>
                </a:cubicBezTo>
                <a:cubicBezTo>
                  <a:pt x="1819" y="0"/>
                  <a:pt x="1819" y="100"/>
                  <a:pt x="2074" y="100"/>
                </a:cubicBezTo>
                <a:cubicBezTo>
                  <a:pt x="2329" y="100"/>
                  <a:pt x="2329" y="0"/>
                  <a:pt x="2584" y="0"/>
                </a:cubicBezTo>
                <a:cubicBezTo>
                  <a:pt x="2839" y="0"/>
                  <a:pt x="2839" y="100"/>
                  <a:pt x="3094" y="100"/>
                </a:cubicBezTo>
                <a:cubicBezTo>
                  <a:pt x="3349" y="100"/>
                  <a:pt x="3349" y="0"/>
                  <a:pt x="3604" y="0"/>
                </a:cubicBezTo>
                <a:cubicBezTo>
                  <a:pt x="3858" y="0"/>
                  <a:pt x="3858" y="100"/>
                  <a:pt x="4113" y="100"/>
                </a:cubicBezTo>
                <a:cubicBezTo>
                  <a:pt x="4368" y="100"/>
                  <a:pt x="4368" y="0"/>
                  <a:pt x="4623" y="0"/>
                </a:cubicBezTo>
                <a:cubicBezTo>
                  <a:pt x="4878" y="0"/>
                  <a:pt x="4878" y="100"/>
                  <a:pt x="5133" y="100"/>
                </a:cubicBezTo>
                <a:cubicBezTo>
                  <a:pt x="5244" y="100"/>
                  <a:pt x="5244" y="0"/>
                  <a:pt x="5354" y="0"/>
                </a:cubicBezTo>
                <a:cubicBezTo>
                  <a:pt x="5465" y="0"/>
                  <a:pt x="5465" y="100"/>
                  <a:pt x="5575" y="100"/>
                </a:cubicBezTo>
                <a:cubicBezTo>
                  <a:pt x="5686" y="100"/>
                  <a:pt x="5686" y="0"/>
                  <a:pt x="5797" y="0"/>
                </a:cubicBezTo>
                <a:cubicBezTo>
                  <a:pt x="5907" y="0"/>
                  <a:pt x="5907" y="100"/>
                  <a:pt x="6018" y="100"/>
                </a:cubicBezTo>
                <a:cubicBezTo>
                  <a:pt x="6128" y="100"/>
                  <a:pt x="6128" y="0"/>
                  <a:pt x="6239" y="0"/>
                </a:cubicBezTo>
                <a:cubicBezTo>
                  <a:pt x="6350" y="0"/>
                  <a:pt x="6350" y="100"/>
                  <a:pt x="6460" y="100"/>
                </a:cubicBezTo>
                <a:cubicBezTo>
                  <a:pt x="6571" y="100"/>
                  <a:pt x="6571" y="0"/>
                  <a:pt x="6681" y="0"/>
                </a:cubicBezTo>
                <a:cubicBezTo>
                  <a:pt x="6792" y="0"/>
                  <a:pt x="6792" y="100"/>
                  <a:pt x="6902" y="100"/>
                </a:cubicBezTo>
                <a:cubicBezTo>
                  <a:pt x="7013" y="100"/>
                  <a:pt x="7013" y="0"/>
                  <a:pt x="7124" y="0"/>
                </a:cubicBezTo>
                <a:cubicBezTo>
                  <a:pt x="7234" y="0"/>
                  <a:pt x="7234" y="100"/>
                  <a:pt x="7345" y="100"/>
                </a:cubicBezTo>
                <a:cubicBezTo>
                  <a:pt x="7455" y="100"/>
                  <a:pt x="7455" y="0"/>
                  <a:pt x="7566" y="0"/>
                </a:cubicBezTo>
                <a:cubicBezTo>
                  <a:pt x="7862" y="0"/>
                  <a:pt x="7862" y="100"/>
                  <a:pt x="8158" y="100"/>
                </a:cubicBezTo>
                <a:cubicBezTo>
                  <a:pt x="8455" y="100"/>
                  <a:pt x="8455" y="0"/>
                  <a:pt x="8751" y="0"/>
                </a:cubicBezTo>
                <a:cubicBezTo>
                  <a:pt x="9047" y="0"/>
                  <a:pt x="9047" y="100"/>
                  <a:pt x="9344" y="100"/>
                </a:cubicBezTo>
                <a:cubicBezTo>
                  <a:pt x="9640" y="100"/>
                  <a:pt x="9640" y="0"/>
                  <a:pt x="9936" y="0"/>
                </a:cubicBezTo>
                <a:cubicBezTo>
                  <a:pt x="10232" y="0"/>
                  <a:pt x="10232" y="100"/>
                  <a:pt x="10529" y="100"/>
                </a:cubicBezTo>
                <a:cubicBezTo>
                  <a:pt x="10825" y="100"/>
                  <a:pt x="10825" y="0"/>
                  <a:pt x="11121" y="0"/>
                </a:cubicBezTo>
                <a:cubicBezTo>
                  <a:pt x="11417" y="0"/>
                  <a:pt x="11417" y="100"/>
                  <a:pt x="11713" y="100"/>
                </a:cubicBezTo>
                <a:cubicBezTo>
                  <a:pt x="12010" y="100"/>
                  <a:pt x="12010" y="0"/>
                  <a:pt x="12306" y="0"/>
                </a:cubicBezTo>
                <a:cubicBezTo>
                  <a:pt x="12602" y="0"/>
                  <a:pt x="12602" y="100"/>
                  <a:pt x="12898" y="100"/>
                </a:cubicBezTo>
                <a:cubicBezTo>
                  <a:pt x="13195" y="100"/>
                  <a:pt x="13195" y="0"/>
                  <a:pt x="13491" y="0"/>
                </a:cubicBezTo>
                <a:cubicBezTo>
                  <a:pt x="13536" y="0"/>
                  <a:pt x="13575" y="1"/>
                  <a:pt x="13608" y="3"/>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7F5C6A83-0601-B6FA-8B6A-422D302636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686"/>
          <a:stretch/>
        </p:blipFill>
        <p:spPr>
          <a:xfrm>
            <a:off x="10142406" y="6192945"/>
            <a:ext cx="1617793" cy="397950"/>
          </a:xfrm>
          <a:prstGeom prst="rect">
            <a:avLst/>
          </a:prstGeom>
        </p:spPr>
      </p:pic>
      <p:sp>
        <p:nvSpPr>
          <p:cNvPr id="2" name="Title 1">
            <a:extLst>
              <a:ext uri="{FF2B5EF4-FFF2-40B4-BE49-F238E27FC236}">
                <a16:creationId xmlns:a16="http://schemas.microsoft.com/office/drawing/2014/main" id="{DCA940D1-0A80-812B-8F5D-6F3C98B4C258}"/>
              </a:ext>
            </a:extLst>
          </p:cNvPr>
          <p:cNvSpPr>
            <a:spLocks noGrp="1"/>
          </p:cNvSpPr>
          <p:nvPr>
            <p:ph type="title"/>
          </p:nvPr>
        </p:nvSpPr>
        <p:spPr>
          <a:xfrm>
            <a:off x="431799" y="755649"/>
            <a:ext cx="3866185" cy="1587843"/>
          </a:xfrm>
        </p:spPr>
        <p:txBody>
          <a:bodyPr/>
          <a:lstStyle>
            <a:lvl1pPr>
              <a:lnSpc>
                <a:spcPct val="90000"/>
              </a:lnSpc>
              <a:defRPr/>
            </a:lvl1pPr>
          </a:lstStyle>
          <a:p>
            <a:r>
              <a:rPr lang="en-GB"/>
              <a:t>Click to edit Master title style</a:t>
            </a:r>
            <a:endParaRPr lang="en-US"/>
          </a:p>
        </p:txBody>
      </p:sp>
      <p:sp>
        <p:nvSpPr>
          <p:cNvPr id="4" name="Footer Placeholder 3">
            <a:extLst>
              <a:ext uri="{FF2B5EF4-FFF2-40B4-BE49-F238E27FC236}">
                <a16:creationId xmlns:a16="http://schemas.microsoft.com/office/drawing/2014/main" id="{449C692E-6A27-0F5C-1768-5EAD3389F6AF}"/>
              </a:ext>
            </a:extLst>
          </p:cNvPr>
          <p:cNvSpPr>
            <a:spLocks noGrp="1"/>
          </p:cNvSpPr>
          <p:nvPr>
            <p:ph type="ftr" sz="quarter" idx="11"/>
          </p:nvPr>
        </p:nvSpPr>
        <p:spPr/>
        <p:txBody>
          <a:bodyPr/>
          <a:lstStyle/>
          <a:p>
            <a:r>
              <a:rPr lang="en-GB"/>
              <a:t>Edit this text in Insert menu &gt; Header/Footer</a:t>
            </a:r>
          </a:p>
        </p:txBody>
      </p:sp>
      <p:sp>
        <p:nvSpPr>
          <p:cNvPr id="5" name="Slide Number Placeholder 4">
            <a:extLst>
              <a:ext uri="{FF2B5EF4-FFF2-40B4-BE49-F238E27FC236}">
                <a16:creationId xmlns:a16="http://schemas.microsoft.com/office/drawing/2014/main" id="{931ABD0E-C4FB-29A8-90CE-F539A8D79B85}"/>
              </a:ext>
            </a:extLst>
          </p:cNvPr>
          <p:cNvSpPr>
            <a:spLocks noGrp="1"/>
          </p:cNvSpPr>
          <p:nvPr>
            <p:ph type="sldNum" sz="quarter" idx="12"/>
          </p:nvPr>
        </p:nvSpPr>
        <p:spPr/>
        <p:txBody>
          <a:bodyPr/>
          <a:lstStyle/>
          <a:p>
            <a:fld id="{B693FE2B-DE52-429A-A771-323E552854A4}" type="slidenum">
              <a:rPr lang="en-GB" smtClean="0"/>
              <a:pPr/>
              <a:t>‹#›</a:t>
            </a:fld>
            <a:endParaRPr lang="en-GB"/>
          </a:p>
        </p:txBody>
      </p:sp>
      <p:sp>
        <p:nvSpPr>
          <p:cNvPr id="6" name="Content Placeholder 2">
            <a:extLst>
              <a:ext uri="{FF2B5EF4-FFF2-40B4-BE49-F238E27FC236}">
                <a16:creationId xmlns:a16="http://schemas.microsoft.com/office/drawing/2014/main" id="{E56D49E5-BCA4-FA9A-B420-106A3F099D78}"/>
              </a:ext>
            </a:extLst>
          </p:cNvPr>
          <p:cNvSpPr>
            <a:spLocks noGrp="1"/>
          </p:cNvSpPr>
          <p:nvPr>
            <p:ph sz="half" idx="1"/>
          </p:nvPr>
        </p:nvSpPr>
        <p:spPr>
          <a:xfrm>
            <a:off x="431799" y="2394001"/>
            <a:ext cx="3866185" cy="3638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ubtitle 2">
            <a:extLst>
              <a:ext uri="{FF2B5EF4-FFF2-40B4-BE49-F238E27FC236}">
                <a16:creationId xmlns:a16="http://schemas.microsoft.com/office/drawing/2014/main" id="{FCF3E592-69D1-0C7A-C647-EC9FA78AA9F3}"/>
              </a:ext>
            </a:extLst>
          </p:cNvPr>
          <p:cNvSpPr>
            <a:spLocks noGrp="1"/>
          </p:cNvSpPr>
          <p:nvPr>
            <p:ph type="subTitle" idx="13"/>
          </p:nvPr>
        </p:nvSpPr>
        <p:spPr>
          <a:xfrm>
            <a:off x="5940000" y="755649"/>
            <a:ext cx="5820200" cy="449747"/>
          </a:xfrm>
        </p:spPr>
        <p:txBody>
          <a:bodyPr/>
          <a:lstStyle>
            <a:lvl1pPr marL="0" indent="0" algn="ctr">
              <a:lnSpc>
                <a:spcPct val="100000"/>
              </a:lnSpc>
              <a:buNone/>
              <a:defRPr sz="1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9" name="Content Placeholder 2">
            <a:extLst>
              <a:ext uri="{FF2B5EF4-FFF2-40B4-BE49-F238E27FC236}">
                <a16:creationId xmlns:a16="http://schemas.microsoft.com/office/drawing/2014/main" id="{C8E95F21-021C-25F8-8CE6-CB27C4D9D6E2}"/>
              </a:ext>
            </a:extLst>
          </p:cNvPr>
          <p:cNvSpPr>
            <a:spLocks noGrp="1"/>
          </p:cNvSpPr>
          <p:nvPr>
            <p:ph sz="half" idx="14"/>
          </p:nvPr>
        </p:nvSpPr>
        <p:spPr>
          <a:xfrm>
            <a:off x="5940000" y="1205396"/>
            <a:ext cx="5820200" cy="48271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7">
            <a:extLst>
              <a:ext uri="{FF2B5EF4-FFF2-40B4-BE49-F238E27FC236}">
                <a16:creationId xmlns:a16="http://schemas.microsoft.com/office/drawing/2014/main" id="{5DC33086-4E03-4653-A912-E3E5A41B0975}"/>
              </a:ext>
            </a:extLst>
          </p:cNvPr>
          <p:cNvSpPr>
            <a:spLocks noGrp="1"/>
          </p:cNvSpPr>
          <p:nvPr>
            <p:ph type="body" sz="quarter" idx="15"/>
          </p:nvPr>
        </p:nvSpPr>
        <p:spPr>
          <a:xfrm>
            <a:off x="431800" y="378000"/>
            <a:ext cx="3866184" cy="180000"/>
          </a:xfrm>
        </p:spPr>
        <p:txBody>
          <a:bodyPr/>
          <a:lstStyle>
            <a:lvl1pPr>
              <a:lnSpc>
                <a:spcPct val="100000"/>
              </a:lnSpc>
              <a:defRPr sz="1000" b="1"/>
            </a:lvl1pPr>
          </a:lstStyle>
          <a:p>
            <a:pPr lvl="0"/>
            <a:r>
              <a:rPr lang="en-GB"/>
              <a:t>Click to edit Master text styles</a:t>
            </a:r>
          </a:p>
        </p:txBody>
      </p:sp>
    </p:spTree>
    <p:extLst>
      <p:ext uri="{BB962C8B-B14F-4D97-AF65-F5344CB8AC3E}">
        <p14:creationId xmlns:p14="http://schemas.microsoft.com/office/powerpoint/2010/main" val="389762818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and Larg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92EED5E-D2D7-DC0C-7A31-1AEF937A0951}"/>
              </a:ext>
            </a:extLst>
          </p:cNvPr>
          <p:cNvSpPr>
            <a:spLocks noGrp="1"/>
          </p:cNvSpPr>
          <p:nvPr>
            <p:ph type="pic" sz="quarter" idx="13"/>
          </p:nvPr>
        </p:nvSpPr>
        <p:spPr>
          <a:xfrm>
            <a:off x="4525200" y="0"/>
            <a:ext cx="7666800" cy="6858000"/>
          </a:xfrm>
          <a:custGeom>
            <a:avLst/>
            <a:gdLst>
              <a:gd name="connsiteX0" fmla="*/ 0 w 7666800"/>
              <a:gd name="connsiteY0" fmla="*/ 0 h 6858000"/>
              <a:gd name="connsiteX1" fmla="*/ 7666800 w 7666800"/>
              <a:gd name="connsiteY1" fmla="*/ 0 h 6858000"/>
              <a:gd name="connsiteX2" fmla="*/ 7666800 w 7666800"/>
              <a:gd name="connsiteY2" fmla="*/ 6858000 h 6858000"/>
              <a:gd name="connsiteX3" fmla="*/ 0 w 7666800"/>
              <a:gd name="connsiteY3" fmla="*/ 6858000 h 6858000"/>
              <a:gd name="connsiteX4" fmla="*/ 0 w 7666800"/>
              <a:gd name="connsiteY4" fmla="*/ 0 h 6858000"/>
              <a:gd name="connsiteX0" fmla="*/ 372331 w 7666800"/>
              <a:gd name="connsiteY0" fmla="*/ 0 h 6858000"/>
              <a:gd name="connsiteX1" fmla="*/ 7666800 w 7666800"/>
              <a:gd name="connsiteY1" fmla="*/ 0 h 6858000"/>
              <a:gd name="connsiteX2" fmla="*/ 7666800 w 7666800"/>
              <a:gd name="connsiteY2" fmla="*/ 6858000 h 6858000"/>
              <a:gd name="connsiteX3" fmla="*/ 0 w 7666800"/>
              <a:gd name="connsiteY3" fmla="*/ 6858000 h 6858000"/>
              <a:gd name="connsiteX4" fmla="*/ 372331 w 7666800"/>
              <a:gd name="connsiteY4" fmla="*/ 0 h 6858000"/>
              <a:gd name="connsiteX0" fmla="*/ 394233 w 7666800"/>
              <a:gd name="connsiteY0" fmla="*/ 0 h 6858000"/>
              <a:gd name="connsiteX1" fmla="*/ 7666800 w 7666800"/>
              <a:gd name="connsiteY1" fmla="*/ 0 h 6858000"/>
              <a:gd name="connsiteX2" fmla="*/ 7666800 w 7666800"/>
              <a:gd name="connsiteY2" fmla="*/ 6858000 h 6858000"/>
              <a:gd name="connsiteX3" fmla="*/ 0 w 7666800"/>
              <a:gd name="connsiteY3" fmla="*/ 6858000 h 6858000"/>
              <a:gd name="connsiteX4" fmla="*/ 394233 w 76668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6800" h="6858000">
                <a:moveTo>
                  <a:pt x="394233" y="0"/>
                </a:moveTo>
                <a:lnTo>
                  <a:pt x="7666800" y="0"/>
                </a:lnTo>
                <a:lnTo>
                  <a:pt x="7666800" y="6858000"/>
                </a:lnTo>
                <a:lnTo>
                  <a:pt x="0" y="6858000"/>
                </a:lnTo>
                <a:lnTo>
                  <a:pt x="394233" y="0"/>
                </a:lnTo>
                <a:close/>
              </a:path>
            </a:pathLst>
          </a:custGeom>
          <a:solidFill>
            <a:schemeClr val="bg1">
              <a:lumMod val="85000"/>
            </a:schemeClr>
          </a:solidFill>
        </p:spPr>
        <p:txBody>
          <a:bodyPr/>
          <a:lstStyle>
            <a:lvl1pPr algn="r">
              <a:defRPr/>
            </a:lvl1pPr>
          </a:lstStyle>
          <a:p>
            <a:r>
              <a:rPr lang="en-GB"/>
              <a:t>Click icon to add picture</a:t>
            </a:r>
            <a:endParaRPr lang="en-US"/>
          </a:p>
        </p:txBody>
      </p:sp>
      <p:sp>
        <p:nvSpPr>
          <p:cNvPr id="2" name="Title 1">
            <a:extLst>
              <a:ext uri="{FF2B5EF4-FFF2-40B4-BE49-F238E27FC236}">
                <a16:creationId xmlns:a16="http://schemas.microsoft.com/office/drawing/2014/main" id="{DCA940D1-0A80-812B-8F5D-6F3C98B4C258}"/>
              </a:ext>
            </a:extLst>
          </p:cNvPr>
          <p:cNvSpPr>
            <a:spLocks noGrp="1"/>
          </p:cNvSpPr>
          <p:nvPr>
            <p:ph type="title"/>
          </p:nvPr>
        </p:nvSpPr>
        <p:spPr>
          <a:xfrm>
            <a:off x="431799" y="755650"/>
            <a:ext cx="3866184" cy="1133476"/>
          </a:xfrm>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449C692E-6A27-0F5C-1768-5EAD3389F6AF}"/>
              </a:ext>
            </a:extLst>
          </p:cNvPr>
          <p:cNvSpPr>
            <a:spLocks noGrp="1"/>
          </p:cNvSpPr>
          <p:nvPr>
            <p:ph type="ftr" sz="quarter" idx="11"/>
          </p:nvPr>
        </p:nvSpPr>
        <p:spPr/>
        <p:txBody>
          <a:bodyPr/>
          <a:lstStyle/>
          <a:p>
            <a:r>
              <a:rPr lang="en-GB"/>
              <a:t>Edit this text in Insert menu &gt; Header/Footer</a:t>
            </a:r>
          </a:p>
        </p:txBody>
      </p:sp>
      <p:sp>
        <p:nvSpPr>
          <p:cNvPr id="5" name="Slide Number Placeholder 4">
            <a:extLst>
              <a:ext uri="{FF2B5EF4-FFF2-40B4-BE49-F238E27FC236}">
                <a16:creationId xmlns:a16="http://schemas.microsoft.com/office/drawing/2014/main" id="{931ABD0E-C4FB-29A8-90CE-F539A8D79B85}"/>
              </a:ext>
            </a:extLst>
          </p:cNvPr>
          <p:cNvSpPr>
            <a:spLocks noGrp="1"/>
          </p:cNvSpPr>
          <p:nvPr>
            <p:ph type="sldNum" sz="quarter" idx="12"/>
          </p:nvPr>
        </p:nvSpPr>
        <p:spPr/>
        <p:txBody>
          <a:bodyPr/>
          <a:lstStyle/>
          <a:p>
            <a:fld id="{B693FE2B-DE52-429A-A771-323E552854A4}" type="slidenum">
              <a:rPr lang="en-GB" smtClean="0"/>
              <a:pPr/>
              <a:t>‹#›</a:t>
            </a:fld>
            <a:endParaRPr lang="en-GB"/>
          </a:p>
        </p:txBody>
      </p:sp>
      <p:sp>
        <p:nvSpPr>
          <p:cNvPr id="6" name="Content Placeholder 2">
            <a:extLst>
              <a:ext uri="{FF2B5EF4-FFF2-40B4-BE49-F238E27FC236}">
                <a16:creationId xmlns:a16="http://schemas.microsoft.com/office/drawing/2014/main" id="{E56D49E5-BCA4-FA9A-B420-106A3F099D78}"/>
              </a:ext>
            </a:extLst>
          </p:cNvPr>
          <p:cNvSpPr>
            <a:spLocks noGrp="1"/>
          </p:cNvSpPr>
          <p:nvPr>
            <p:ph sz="half" idx="1"/>
          </p:nvPr>
        </p:nvSpPr>
        <p:spPr>
          <a:xfrm>
            <a:off x="431799" y="1889125"/>
            <a:ext cx="3866184" cy="4143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7">
            <a:extLst>
              <a:ext uri="{FF2B5EF4-FFF2-40B4-BE49-F238E27FC236}">
                <a16:creationId xmlns:a16="http://schemas.microsoft.com/office/drawing/2014/main" id="{347237E1-ED3C-BBAD-3E27-37E633F05A22}"/>
              </a:ext>
            </a:extLst>
          </p:cNvPr>
          <p:cNvSpPr>
            <a:spLocks noGrp="1"/>
          </p:cNvSpPr>
          <p:nvPr>
            <p:ph type="body" sz="quarter" idx="14"/>
          </p:nvPr>
        </p:nvSpPr>
        <p:spPr>
          <a:xfrm>
            <a:off x="431800" y="378000"/>
            <a:ext cx="3866184" cy="180000"/>
          </a:xfrm>
        </p:spPr>
        <p:txBody>
          <a:bodyPr/>
          <a:lstStyle>
            <a:lvl1pPr>
              <a:lnSpc>
                <a:spcPct val="100000"/>
              </a:lnSpc>
              <a:defRPr sz="1000" b="1"/>
            </a:lvl1pPr>
          </a:lstStyle>
          <a:p>
            <a:pPr lvl="0"/>
            <a:r>
              <a:rPr lang="en-GB"/>
              <a:t>Click to edit Master text styles</a:t>
            </a:r>
          </a:p>
        </p:txBody>
      </p:sp>
    </p:spTree>
    <p:extLst>
      <p:ext uri="{BB962C8B-B14F-4D97-AF65-F5344CB8AC3E}">
        <p14:creationId xmlns:p14="http://schemas.microsoft.com/office/powerpoint/2010/main" val="210495641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AA0BFAB-804D-0263-077E-CACA6A955E7A}"/>
              </a:ext>
            </a:extLst>
          </p:cNvPr>
          <p:cNvSpPr>
            <a:spLocks noGrp="1"/>
          </p:cNvSpPr>
          <p:nvPr>
            <p:ph type="body" sz="quarter" idx="13"/>
          </p:nvPr>
        </p:nvSpPr>
        <p:spPr>
          <a:xfrm>
            <a:off x="633600" y="755650"/>
            <a:ext cx="2474913" cy="2673350"/>
          </a:xfrm>
        </p:spPr>
        <p:txBody>
          <a:bodyPr/>
          <a:lstStyle>
            <a:lvl1pPr>
              <a:spcAft>
                <a:spcPts val="0"/>
              </a:spcAft>
              <a:defRPr sz="1200"/>
            </a:lvl1pPr>
            <a:lvl2pPr>
              <a:spcBef>
                <a:spcPts val="1417"/>
              </a:spcBef>
              <a:defRPr sz="1200"/>
            </a:lvl2pPr>
            <a:lvl3pPr>
              <a:defRPr sz="1200"/>
            </a:lvl3pPr>
            <a:lvl4pPr>
              <a:defRPr sz="1200"/>
            </a:lvl4pPr>
            <a:lvl5pPr>
              <a:defRPr sz="1200"/>
            </a:lvl5pPr>
          </a:lstStyle>
          <a:p>
            <a:pPr lvl="0"/>
            <a:r>
              <a:rPr lang="en-GB"/>
              <a:t>Click to edit Master text styles</a:t>
            </a:r>
          </a:p>
          <a:p>
            <a:pPr lvl="1"/>
            <a:r>
              <a:rPr lang="en-GB"/>
              <a:t>Second level</a:t>
            </a:r>
          </a:p>
        </p:txBody>
      </p:sp>
      <p:sp>
        <p:nvSpPr>
          <p:cNvPr id="8" name="TextBox 7">
            <a:extLst>
              <a:ext uri="{FF2B5EF4-FFF2-40B4-BE49-F238E27FC236}">
                <a16:creationId xmlns:a16="http://schemas.microsoft.com/office/drawing/2014/main" id="{E3C778DA-85B6-B21E-0C46-B6255F48668F}"/>
              </a:ext>
            </a:extLst>
          </p:cNvPr>
          <p:cNvSpPr txBox="1"/>
          <p:nvPr userDrawn="1"/>
        </p:nvSpPr>
        <p:spPr>
          <a:xfrm>
            <a:off x="431800" y="5623199"/>
            <a:ext cx="4352982" cy="629763"/>
          </a:xfrm>
          <a:prstGeom prst="rect">
            <a:avLst/>
          </a:prstGeom>
          <a:noFill/>
        </p:spPr>
        <p:txBody>
          <a:bodyPr wrap="square" lIns="0" tIns="0" rIns="0" bIns="0" rtlCol="0" anchor="t">
            <a:noAutofit/>
          </a:bodyPr>
          <a:lstStyle/>
          <a:p>
            <a:pPr>
              <a:lnSpc>
                <a:spcPct val="100000"/>
              </a:lnSpc>
            </a:pPr>
            <a:r>
              <a:rPr lang="en-US" sz="1000">
                <a:solidFill>
                  <a:schemeClr val="tx2"/>
                </a:solidFill>
              </a:rPr>
              <a:t>Barnardo House, Tanners Lane, Barkingside,</a:t>
            </a:r>
          </a:p>
          <a:p>
            <a:pPr>
              <a:lnSpc>
                <a:spcPct val="100000"/>
              </a:lnSpc>
            </a:pPr>
            <a:r>
              <a:rPr lang="en-US" sz="1000">
                <a:solidFill>
                  <a:schemeClr val="tx2"/>
                </a:solidFill>
              </a:rPr>
              <a:t>Ilford, Essex IG6 1QG | Tel: 020 8550 8822</a:t>
            </a:r>
          </a:p>
          <a:p>
            <a:pPr>
              <a:lnSpc>
                <a:spcPct val="100000"/>
              </a:lnSpc>
              <a:spcBef>
                <a:spcPts val="1276"/>
              </a:spcBef>
            </a:pPr>
            <a:r>
              <a:rPr lang="en-US" sz="800">
                <a:solidFill>
                  <a:schemeClr val="tx2"/>
                </a:solidFill>
              </a:rPr>
              <a:t>Barnardo’s Registered Charity Nos.216250 and SC037605 24413AM23</a:t>
            </a:r>
          </a:p>
        </p:txBody>
      </p:sp>
      <p:pic>
        <p:nvPicPr>
          <p:cNvPr id="9" name="Picture 8">
            <a:extLst>
              <a:ext uri="{FF2B5EF4-FFF2-40B4-BE49-F238E27FC236}">
                <a16:creationId xmlns:a16="http://schemas.microsoft.com/office/drawing/2014/main" id="{83446112-23F5-7895-3FE3-47E403AC3A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70127" y="5488289"/>
            <a:ext cx="5030945" cy="795901"/>
          </a:xfrm>
          <a:prstGeom prst="rect">
            <a:avLst/>
          </a:prstGeom>
        </p:spPr>
      </p:pic>
    </p:spTree>
    <p:extLst>
      <p:ext uri="{BB962C8B-B14F-4D97-AF65-F5344CB8AC3E}">
        <p14:creationId xmlns:p14="http://schemas.microsoft.com/office/powerpoint/2010/main" val="48169841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B2F69-0248-B38A-AF3E-578A59F99803}"/>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35F62E59-D830-7F3F-849A-39123B065F3A}"/>
              </a:ext>
            </a:extLst>
          </p:cNvPr>
          <p:cNvSpPr>
            <a:spLocks noGrp="1"/>
          </p:cNvSpPr>
          <p:nvPr>
            <p:ph type="ftr" sz="quarter" idx="11"/>
          </p:nvPr>
        </p:nvSpPr>
        <p:spPr/>
        <p:txBody>
          <a:bodyPr/>
          <a:lstStyle/>
          <a:p>
            <a:r>
              <a:rPr lang="en-GB"/>
              <a:t>Edit this text in Insert menu &gt; Header/Footer</a:t>
            </a:r>
          </a:p>
        </p:txBody>
      </p:sp>
      <p:sp>
        <p:nvSpPr>
          <p:cNvPr id="5" name="Slide Number Placeholder 4">
            <a:extLst>
              <a:ext uri="{FF2B5EF4-FFF2-40B4-BE49-F238E27FC236}">
                <a16:creationId xmlns:a16="http://schemas.microsoft.com/office/drawing/2014/main" id="{D883C584-755C-7333-643D-07FBCBC81476}"/>
              </a:ext>
            </a:extLst>
          </p:cNvPr>
          <p:cNvSpPr>
            <a:spLocks noGrp="1"/>
          </p:cNvSpPr>
          <p:nvPr>
            <p:ph type="sldNum" sz="quarter" idx="12"/>
          </p:nvPr>
        </p:nvSpPr>
        <p:spPr/>
        <p:txBody>
          <a:bodyPr/>
          <a:lstStyle/>
          <a:p>
            <a:fld id="{B693FE2B-DE52-429A-A771-323E552854A4}" type="slidenum">
              <a:rPr lang="en-GB" smtClean="0"/>
              <a:t>‹#›</a:t>
            </a:fld>
            <a:endParaRPr lang="en-GB"/>
          </a:p>
        </p:txBody>
      </p:sp>
    </p:spTree>
    <p:extLst>
      <p:ext uri="{BB962C8B-B14F-4D97-AF65-F5344CB8AC3E}">
        <p14:creationId xmlns:p14="http://schemas.microsoft.com/office/powerpoint/2010/main" val="23081021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C46DA38-8DAA-8C54-4E22-B3B45AEB165A}"/>
              </a:ext>
            </a:extLst>
          </p:cNvPr>
          <p:cNvSpPr>
            <a:spLocks noGrp="1"/>
          </p:cNvSpPr>
          <p:nvPr>
            <p:ph type="ftr" sz="quarter" idx="11"/>
          </p:nvPr>
        </p:nvSpPr>
        <p:spPr/>
        <p:txBody>
          <a:bodyPr/>
          <a:lstStyle/>
          <a:p>
            <a:r>
              <a:rPr lang="en-GB"/>
              <a:t>Edit this text in Insert menu &gt; Header/Footer</a:t>
            </a:r>
          </a:p>
        </p:txBody>
      </p:sp>
      <p:sp>
        <p:nvSpPr>
          <p:cNvPr id="4" name="Slide Number Placeholder 3">
            <a:extLst>
              <a:ext uri="{FF2B5EF4-FFF2-40B4-BE49-F238E27FC236}">
                <a16:creationId xmlns:a16="http://schemas.microsoft.com/office/drawing/2014/main" id="{A83BFDEC-F364-F6A9-FF34-4F344A9BA445}"/>
              </a:ext>
            </a:extLst>
          </p:cNvPr>
          <p:cNvSpPr>
            <a:spLocks noGrp="1"/>
          </p:cNvSpPr>
          <p:nvPr>
            <p:ph type="sldNum" sz="quarter" idx="12"/>
          </p:nvPr>
        </p:nvSpPr>
        <p:spPr/>
        <p:txBody>
          <a:bodyPr/>
          <a:lstStyle/>
          <a:p>
            <a:fld id="{B693FE2B-DE52-429A-A771-323E552854A4}" type="slidenum">
              <a:rPr lang="en-GB" smtClean="0"/>
              <a:t>‹#›</a:t>
            </a:fld>
            <a:endParaRPr lang="en-GB"/>
          </a:p>
        </p:txBody>
      </p:sp>
    </p:spTree>
    <p:extLst>
      <p:ext uri="{BB962C8B-B14F-4D97-AF65-F5344CB8AC3E}">
        <p14:creationId xmlns:p14="http://schemas.microsoft.com/office/powerpoint/2010/main" val="399298167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35091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ntents - 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13936-ADAF-DCB9-F8D0-FF0209388B8F}"/>
              </a:ext>
            </a:extLst>
          </p:cNvPr>
          <p:cNvSpPr>
            <a:spLocks noGrp="1"/>
          </p:cNvSpPr>
          <p:nvPr>
            <p:ph type="title"/>
          </p:nvPr>
        </p:nvSpPr>
        <p:spPr/>
        <p:txBody>
          <a:bodyPr/>
          <a:lstStyle>
            <a:lvl1pPr>
              <a:defRPr sz="4000"/>
            </a:lvl1pPr>
          </a:lstStyle>
          <a:p>
            <a:r>
              <a:rPr lang="en-GB"/>
              <a:t>Click to edit Master title style</a:t>
            </a:r>
          </a:p>
        </p:txBody>
      </p:sp>
      <p:sp>
        <p:nvSpPr>
          <p:cNvPr id="3" name="Content Placeholder 2">
            <a:extLst>
              <a:ext uri="{FF2B5EF4-FFF2-40B4-BE49-F238E27FC236}">
                <a16:creationId xmlns:a16="http://schemas.microsoft.com/office/drawing/2014/main" id="{816A2467-C06A-3F7D-16FA-F5603B67BC2C}"/>
              </a:ext>
            </a:extLst>
          </p:cNvPr>
          <p:cNvSpPr>
            <a:spLocks noGrp="1"/>
          </p:cNvSpPr>
          <p:nvPr>
            <p:ph idx="1"/>
          </p:nvPr>
        </p:nvSpPr>
        <p:spPr>
          <a:xfrm>
            <a:off x="431800" y="1890000"/>
            <a:ext cx="3960000" cy="3844050"/>
          </a:xfrm>
        </p:spPr>
        <p:txBody>
          <a:bodyPr/>
          <a:lstStyle>
            <a:lvl1pPr>
              <a:spcAft>
                <a:spcPts val="1200"/>
              </a:spcAft>
              <a:tabLst>
                <a:tab pos="3944938" algn="r"/>
              </a:tabLst>
              <a:defRPr/>
            </a:lvl1pPr>
            <a:lvl2pPr>
              <a:spcAft>
                <a:spcPts val="1200"/>
              </a:spcAft>
              <a:tabLst>
                <a:tab pos="3944938" algn="r"/>
              </a:tabLst>
              <a:defRPr/>
            </a:lvl2pPr>
            <a:lvl3pPr>
              <a:spcAft>
                <a:spcPts val="1200"/>
              </a:spcAft>
              <a:tabLst>
                <a:tab pos="3944938" algn="r"/>
              </a:tabLst>
              <a:defRPr/>
            </a:lvl3pPr>
            <a:lvl4pPr>
              <a:spcAft>
                <a:spcPts val="1200"/>
              </a:spcAft>
              <a:tabLst>
                <a:tab pos="3944938" algn="r"/>
              </a:tabLst>
              <a:defRPr/>
            </a:lvl4pPr>
            <a:lvl5pPr>
              <a:spcAft>
                <a:spcPts val="1200"/>
              </a:spcAft>
              <a:tabLst>
                <a:tab pos="3944938" algn="r"/>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505F6175-0368-E76F-F8C3-1779FBC30735}"/>
              </a:ext>
            </a:extLst>
          </p:cNvPr>
          <p:cNvSpPr>
            <a:spLocks noGrp="1"/>
          </p:cNvSpPr>
          <p:nvPr>
            <p:ph type="ftr" sz="quarter" idx="11"/>
          </p:nvPr>
        </p:nvSpPr>
        <p:spPr/>
        <p:txBody>
          <a:bodyPr/>
          <a:lstStyle/>
          <a:p>
            <a:r>
              <a:rPr lang="en-GB"/>
              <a:t>Edit this text in Insert menu &gt; Header/Footer</a:t>
            </a:r>
          </a:p>
        </p:txBody>
      </p:sp>
      <p:sp>
        <p:nvSpPr>
          <p:cNvPr id="6" name="Slide Number Placeholder 5">
            <a:extLst>
              <a:ext uri="{FF2B5EF4-FFF2-40B4-BE49-F238E27FC236}">
                <a16:creationId xmlns:a16="http://schemas.microsoft.com/office/drawing/2014/main" id="{E30341C1-E849-CF9E-1340-8A340BB27B0C}"/>
              </a:ext>
            </a:extLst>
          </p:cNvPr>
          <p:cNvSpPr>
            <a:spLocks noGrp="1"/>
          </p:cNvSpPr>
          <p:nvPr>
            <p:ph type="sldNum" sz="quarter" idx="12"/>
          </p:nvPr>
        </p:nvSpPr>
        <p:spPr/>
        <p:txBody>
          <a:bodyPr/>
          <a:lstStyle/>
          <a:p>
            <a:fld id="{B693FE2B-DE52-429A-A771-323E552854A4}" type="slidenum">
              <a:rPr lang="en-GB" smtClean="0"/>
              <a:t>‹#›</a:t>
            </a:fld>
            <a:endParaRPr lang="en-GB"/>
          </a:p>
        </p:txBody>
      </p:sp>
      <p:sp>
        <p:nvSpPr>
          <p:cNvPr id="7" name="Content Placeholder 2">
            <a:extLst>
              <a:ext uri="{FF2B5EF4-FFF2-40B4-BE49-F238E27FC236}">
                <a16:creationId xmlns:a16="http://schemas.microsoft.com/office/drawing/2014/main" id="{58E88E78-C99B-A5AB-4A80-881373FCF868}"/>
              </a:ext>
            </a:extLst>
          </p:cNvPr>
          <p:cNvSpPr>
            <a:spLocks noGrp="1"/>
          </p:cNvSpPr>
          <p:nvPr>
            <p:ph idx="13"/>
          </p:nvPr>
        </p:nvSpPr>
        <p:spPr>
          <a:xfrm>
            <a:off x="5184000" y="1907462"/>
            <a:ext cx="3960000" cy="3844050"/>
          </a:xfrm>
        </p:spPr>
        <p:txBody>
          <a:bodyPr/>
          <a:lstStyle>
            <a:lvl1pPr>
              <a:spcAft>
                <a:spcPts val="1200"/>
              </a:spcAft>
              <a:tabLst>
                <a:tab pos="3944938" algn="r"/>
              </a:tabLst>
              <a:defRPr/>
            </a:lvl1pPr>
            <a:lvl2pPr>
              <a:spcAft>
                <a:spcPts val="1200"/>
              </a:spcAft>
              <a:tabLst>
                <a:tab pos="3944938" algn="r"/>
              </a:tabLst>
              <a:defRPr/>
            </a:lvl2pPr>
            <a:lvl3pPr>
              <a:spcAft>
                <a:spcPts val="1200"/>
              </a:spcAft>
              <a:tabLst>
                <a:tab pos="3944938" algn="r"/>
              </a:tabLst>
              <a:defRPr/>
            </a:lvl3pPr>
            <a:lvl4pPr>
              <a:spcAft>
                <a:spcPts val="1200"/>
              </a:spcAft>
              <a:tabLst>
                <a:tab pos="3944938" algn="r"/>
              </a:tabLst>
              <a:defRPr/>
            </a:lvl4pPr>
            <a:lvl5pPr>
              <a:spcAft>
                <a:spcPts val="1200"/>
              </a:spcAft>
              <a:tabLst>
                <a:tab pos="3944938" algn="r"/>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55629713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1B8F9C-2262-4C45-A572-E8E81AB1A04D}"/>
              </a:ext>
            </a:extLst>
          </p:cNvPr>
          <p:cNvSpPr>
            <a:spLocks noGrp="1"/>
          </p:cNvSpPr>
          <p:nvPr>
            <p:ph type="dt" sz="half" idx="10"/>
          </p:nvPr>
        </p:nvSpPr>
        <p:spPr/>
        <p:txBody>
          <a:bodyPr/>
          <a:lstStyle/>
          <a:p>
            <a:fld id="{C86E6FD9-80E7-614F-8AAA-D81350396016}" type="datetimeFigureOut">
              <a:rPr lang="en-US" smtClean="0"/>
              <a:t>11/26/25</a:t>
            </a:fld>
            <a:endParaRPr lang="en-US"/>
          </a:p>
        </p:txBody>
      </p:sp>
      <p:sp>
        <p:nvSpPr>
          <p:cNvPr id="3" name="Footer Placeholder 2">
            <a:extLst>
              <a:ext uri="{FF2B5EF4-FFF2-40B4-BE49-F238E27FC236}">
                <a16:creationId xmlns:a16="http://schemas.microsoft.com/office/drawing/2014/main" id="{F76C1376-C789-BDB2-E492-3D892DCF67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10145C-1BEB-6BA0-C038-7B72710AEDF2}"/>
              </a:ext>
            </a:extLst>
          </p:cNvPr>
          <p:cNvSpPr>
            <a:spLocks noGrp="1"/>
          </p:cNvSpPr>
          <p:nvPr>
            <p:ph type="sldNum" sz="quarter" idx="12"/>
          </p:nvPr>
        </p:nvSpPr>
        <p:spPr/>
        <p:txBody>
          <a:bodyPr/>
          <a:lstStyle/>
          <a:p>
            <a:fld id="{597DE831-ED05-D447-9E6F-3398CEFF8B4A}" type="slidenum">
              <a:rPr lang="en-US" smtClean="0"/>
              <a:t>‹#›</a:t>
            </a:fld>
            <a:endParaRPr lang="en-US"/>
          </a:p>
        </p:txBody>
      </p:sp>
    </p:spTree>
    <p:extLst>
      <p:ext uri="{BB962C8B-B14F-4D97-AF65-F5344CB8AC3E}">
        <p14:creationId xmlns:p14="http://schemas.microsoft.com/office/powerpoint/2010/main" val="4118559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7C5B0-907C-23C3-2E09-1A077ED419B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95DA355-616F-0FB2-DA4B-9D1B4D4868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878AD0A-F674-3995-31E0-B51FEF00E6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5DF0781-8E35-9D80-B159-8C251EDB9981}"/>
              </a:ext>
            </a:extLst>
          </p:cNvPr>
          <p:cNvSpPr>
            <a:spLocks noGrp="1"/>
          </p:cNvSpPr>
          <p:nvPr>
            <p:ph type="dt" sz="half" idx="10"/>
          </p:nvPr>
        </p:nvSpPr>
        <p:spPr/>
        <p:txBody>
          <a:bodyPr/>
          <a:lstStyle/>
          <a:p>
            <a:fld id="{C86E6FD9-80E7-614F-8AAA-D81350396016}" type="datetimeFigureOut">
              <a:rPr lang="en-US" smtClean="0"/>
              <a:t>11/26/25</a:t>
            </a:fld>
            <a:endParaRPr lang="en-US"/>
          </a:p>
        </p:txBody>
      </p:sp>
      <p:sp>
        <p:nvSpPr>
          <p:cNvPr id="6" name="Footer Placeholder 5">
            <a:extLst>
              <a:ext uri="{FF2B5EF4-FFF2-40B4-BE49-F238E27FC236}">
                <a16:creationId xmlns:a16="http://schemas.microsoft.com/office/drawing/2014/main" id="{38A9C39E-50A1-BEA2-75BE-C210A900A8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06CEBA-2C09-8318-6298-38DEE4E9FEBC}"/>
              </a:ext>
            </a:extLst>
          </p:cNvPr>
          <p:cNvSpPr>
            <a:spLocks noGrp="1"/>
          </p:cNvSpPr>
          <p:nvPr>
            <p:ph type="sldNum" sz="quarter" idx="12"/>
          </p:nvPr>
        </p:nvSpPr>
        <p:spPr/>
        <p:txBody>
          <a:bodyPr/>
          <a:lstStyle/>
          <a:p>
            <a:fld id="{597DE831-ED05-D447-9E6F-3398CEFF8B4A}" type="slidenum">
              <a:rPr lang="en-US" smtClean="0"/>
              <a:t>‹#›</a:t>
            </a:fld>
            <a:endParaRPr lang="en-US"/>
          </a:p>
        </p:txBody>
      </p:sp>
    </p:spTree>
    <p:extLst>
      <p:ext uri="{BB962C8B-B14F-4D97-AF65-F5344CB8AC3E}">
        <p14:creationId xmlns:p14="http://schemas.microsoft.com/office/powerpoint/2010/main" val="707583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A81CB-33C6-FA17-B801-93211B9D83F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21A27E7-F921-E026-1310-533EC39B6E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3B0963-DE18-B975-6C6C-116D183FD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C70F1E-9F82-9345-FA89-7B90F4D59B2A}"/>
              </a:ext>
            </a:extLst>
          </p:cNvPr>
          <p:cNvSpPr>
            <a:spLocks noGrp="1"/>
          </p:cNvSpPr>
          <p:nvPr>
            <p:ph type="dt" sz="half" idx="10"/>
          </p:nvPr>
        </p:nvSpPr>
        <p:spPr/>
        <p:txBody>
          <a:bodyPr/>
          <a:lstStyle/>
          <a:p>
            <a:fld id="{C86E6FD9-80E7-614F-8AAA-D81350396016}" type="datetimeFigureOut">
              <a:rPr lang="en-US" smtClean="0"/>
              <a:t>11/26/25</a:t>
            </a:fld>
            <a:endParaRPr lang="en-US"/>
          </a:p>
        </p:txBody>
      </p:sp>
      <p:sp>
        <p:nvSpPr>
          <p:cNvPr id="6" name="Footer Placeholder 5">
            <a:extLst>
              <a:ext uri="{FF2B5EF4-FFF2-40B4-BE49-F238E27FC236}">
                <a16:creationId xmlns:a16="http://schemas.microsoft.com/office/drawing/2014/main" id="{E4A6024F-2A17-6093-CA0D-258A56CBD0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319D78-179B-C928-571B-98202A5534DA}"/>
              </a:ext>
            </a:extLst>
          </p:cNvPr>
          <p:cNvSpPr>
            <a:spLocks noGrp="1"/>
          </p:cNvSpPr>
          <p:nvPr>
            <p:ph type="sldNum" sz="quarter" idx="12"/>
          </p:nvPr>
        </p:nvSpPr>
        <p:spPr/>
        <p:txBody>
          <a:bodyPr/>
          <a:lstStyle/>
          <a:p>
            <a:fld id="{597DE831-ED05-D447-9E6F-3398CEFF8B4A}" type="slidenum">
              <a:rPr lang="en-US" smtClean="0"/>
              <a:t>‹#›</a:t>
            </a:fld>
            <a:endParaRPr lang="en-US"/>
          </a:p>
        </p:txBody>
      </p:sp>
    </p:spTree>
    <p:extLst>
      <p:ext uri="{BB962C8B-B14F-4D97-AF65-F5344CB8AC3E}">
        <p14:creationId xmlns:p14="http://schemas.microsoft.com/office/powerpoint/2010/main" val="260939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image" Target="../media/image6.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theme" Target="../theme/theme5.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D06DD-6E0C-5197-4B91-3A193F1FB9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2EEE55E-117A-664A-C869-FC03825CAA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527E96-4C8A-9CA6-FFA0-BDEA1E2479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E6FD9-80E7-614F-8AAA-D81350396016}" type="datetimeFigureOut">
              <a:rPr lang="en-US" smtClean="0"/>
              <a:t>11/26/25</a:t>
            </a:fld>
            <a:endParaRPr lang="en-US"/>
          </a:p>
        </p:txBody>
      </p:sp>
      <p:sp>
        <p:nvSpPr>
          <p:cNvPr id="5" name="Footer Placeholder 4">
            <a:extLst>
              <a:ext uri="{FF2B5EF4-FFF2-40B4-BE49-F238E27FC236}">
                <a16:creationId xmlns:a16="http://schemas.microsoft.com/office/drawing/2014/main" id="{B4DD85E5-161E-1002-4ED3-3E0781CABA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500FC7-6872-A5D3-0D1E-0538FAD171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DE831-ED05-D447-9E6F-3398CEFF8B4A}" type="slidenum">
              <a:rPr lang="en-US" smtClean="0"/>
              <a:t>‹#›</a:t>
            </a:fld>
            <a:endParaRPr lang="en-US"/>
          </a:p>
        </p:txBody>
      </p:sp>
    </p:spTree>
    <p:extLst>
      <p:ext uri="{BB962C8B-B14F-4D97-AF65-F5344CB8AC3E}">
        <p14:creationId xmlns:p14="http://schemas.microsoft.com/office/powerpoint/2010/main" val="2141734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25309017"/>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33697631"/>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3" name="Google Shape;103;p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04" name="Google Shape;104;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00298036"/>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5">
            <a:extLst>
              <a:ext uri="{FF2B5EF4-FFF2-40B4-BE49-F238E27FC236}">
                <a16:creationId xmlns:a16="http://schemas.microsoft.com/office/drawing/2014/main" id="{03649954-68B7-0902-78E9-0313A452395F}"/>
              </a:ext>
            </a:extLst>
          </p:cNvPr>
          <p:cNvSpPr>
            <a:spLocks/>
          </p:cNvSpPr>
          <p:nvPr userDrawn="1"/>
        </p:nvSpPr>
        <p:spPr bwMode="auto">
          <a:xfrm>
            <a:off x="0" y="5921375"/>
            <a:ext cx="12192000" cy="936625"/>
          </a:xfrm>
          <a:custGeom>
            <a:avLst/>
            <a:gdLst>
              <a:gd name="T0" fmla="*/ 13608 w 13608"/>
              <a:gd name="T1" fmla="*/ 3 h 1045"/>
              <a:gd name="T2" fmla="*/ 13608 w 13608"/>
              <a:gd name="T3" fmla="*/ 1045 h 1045"/>
              <a:gd name="T4" fmla="*/ 0 w 13608"/>
              <a:gd name="T5" fmla="*/ 1045 h 1045"/>
              <a:gd name="T6" fmla="*/ 0 w 13608"/>
              <a:gd name="T7" fmla="*/ 99 h 1045"/>
              <a:gd name="T8" fmla="*/ 35 w 13608"/>
              <a:gd name="T9" fmla="*/ 100 h 1045"/>
              <a:gd name="T10" fmla="*/ 544 w 13608"/>
              <a:gd name="T11" fmla="*/ 0 h 1045"/>
              <a:gd name="T12" fmla="*/ 1054 w 13608"/>
              <a:gd name="T13" fmla="*/ 100 h 1045"/>
              <a:gd name="T14" fmla="*/ 1564 w 13608"/>
              <a:gd name="T15" fmla="*/ 0 h 1045"/>
              <a:gd name="T16" fmla="*/ 2074 w 13608"/>
              <a:gd name="T17" fmla="*/ 100 h 1045"/>
              <a:gd name="T18" fmla="*/ 2584 w 13608"/>
              <a:gd name="T19" fmla="*/ 0 h 1045"/>
              <a:gd name="T20" fmla="*/ 3094 w 13608"/>
              <a:gd name="T21" fmla="*/ 100 h 1045"/>
              <a:gd name="T22" fmla="*/ 3604 w 13608"/>
              <a:gd name="T23" fmla="*/ 0 h 1045"/>
              <a:gd name="T24" fmla="*/ 4113 w 13608"/>
              <a:gd name="T25" fmla="*/ 100 h 1045"/>
              <a:gd name="T26" fmla="*/ 4623 w 13608"/>
              <a:gd name="T27" fmla="*/ 0 h 1045"/>
              <a:gd name="T28" fmla="*/ 5133 w 13608"/>
              <a:gd name="T29" fmla="*/ 100 h 1045"/>
              <a:gd name="T30" fmla="*/ 5354 w 13608"/>
              <a:gd name="T31" fmla="*/ 0 h 1045"/>
              <a:gd name="T32" fmla="*/ 5575 w 13608"/>
              <a:gd name="T33" fmla="*/ 100 h 1045"/>
              <a:gd name="T34" fmla="*/ 5797 w 13608"/>
              <a:gd name="T35" fmla="*/ 0 h 1045"/>
              <a:gd name="T36" fmla="*/ 6018 w 13608"/>
              <a:gd name="T37" fmla="*/ 100 h 1045"/>
              <a:gd name="T38" fmla="*/ 6239 w 13608"/>
              <a:gd name="T39" fmla="*/ 0 h 1045"/>
              <a:gd name="T40" fmla="*/ 6460 w 13608"/>
              <a:gd name="T41" fmla="*/ 100 h 1045"/>
              <a:gd name="T42" fmla="*/ 6681 w 13608"/>
              <a:gd name="T43" fmla="*/ 0 h 1045"/>
              <a:gd name="T44" fmla="*/ 6902 w 13608"/>
              <a:gd name="T45" fmla="*/ 100 h 1045"/>
              <a:gd name="T46" fmla="*/ 7124 w 13608"/>
              <a:gd name="T47" fmla="*/ 0 h 1045"/>
              <a:gd name="T48" fmla="*/ 7345 w 13608"/>
              <a:gd name="T49" fmla="*/ 100 h 1045"/>
              <a:gd name="T50" fmla="*/ 7566 w 13608"/>
              <a:gd name="T51" fmla="*/ 0 h 1045"/>
              <a:gd name="T52" fmla="*/ 8158 w 13608"/>
              <a:gd name="T53" fmla="*/ 100 h 1045"/>
              <a:gd name="T54" fmla="*/ 8751 w 13608"/>
              <a:gd name="T55" fmla="*/ 0 h 1045"/>
              <a:gd name="T56" fmla="*/ 9344 w 13608"/>
              <a:gd name="T57" fmla="*/ 100 h 1045"/>
              <a:gd name="T58" fmla="*/ 9936 w 13608"/>
              <a:gd name="T59" fmla="*/ 0 h 1045"/>
              <a:gd name="T60" fmla="*/ 10529 w 13608"/>
              <a:gd name="T61" fmla="*/ 100 h 1045"/>
              <a:gd name="T62" fmla="*/ 11121 w 13608"/>
              <a:gd name="T63" fmla="*/ 0 h 1045"/>
              <a:gd name="T64" fmla="*/ 11713 w 13608"/>
              <a:gd name="T65" fmla="*/ 100 h 1045"/>
              <a:gd name="T66" fmla="*/ 12306 w 13608"/>
              <a:gd name="T67" fmla="*/ 0 h 1045"/>
              <a:gd name="T68" fmla="*/ 12898 w 13608"/>
              <a:gd name="T69" fmla="*/ 100 h 1045"/>
              <a:gd name="T70" fmla="*/ 13491 w 13608"/>
              <a:gd name="T71" fmla="*/ 0 h 1045"/>
              <a:gd name="T72" fmla="*/ 13608 w 13608"/>
              <a:gd name="T73" fmla="*/ 3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608" h="1045">
                <a:moveTo>
                  <a:pt x="13608" y="3"/>
                </a:moveTo>
                <a:cubicBezTo>
                  <a:pt x="13608" y="1045"/>
                  <a:pt x="13608" y="1045"/>
                  <a:pt x="13608" y="1045"/>
                </a:cubicBezTo>
                <a:cubicBezTo>
                  <a:pt x="0" y="1045"/>
                  <a:pt x="0" y="1045"/>
                  <a:pt x="0" y="1045"/>
                </a:cubicBezTo>
                <a:cubicBezTo>
                  <a:pt x="0" y="99"/>
                  <a:pt x="0" y="99"/>
                  <a:pt x="0" y="99"/>
                </a:cubicBezTo>
                <a:cubicBezTo>
                  <a:pt x="11" y="99"/>
                  <a:pt x="23" y="100"/>
                  <a:pt x="35" y="100"/>
                </a:cubicBezTo>
                <a:cubicBezTo>
                  <a:pt x="289" y="100"/>
                  <a:pt x="289" y="0"/>
                  <a:pt x="544" y="0"/>
                </a:cubicBezTo>
                <a:cubicBezTo>
                  <a:pt x="799" y="0"/>
                  <a:pt x="799" y="100"/>
                  <a:pt x="1054" y="100"/>
                </a:cubicBezTo>
                <a:cubicBezTo>
                  <a:pt x="1309" y="100"/>
                  <a:pt x="1309" y="0"/>
                  <a:pt x="1564" y="0"/>
                </a:cubicBezTo>
                <a:cubicBezTo>
                  <a:pt x="1819" y="0"/>
                  <a:pt x="1819" y="100"/>
                  <a:pt x="2074" y="100"/>
                </a:cubicBezTo>
                <a:cubicBezTo>
                  <a:pt x="2329" y="100"/>
                  <a:pt x="2329" y="0"/>
                  <a:pt x="2584" y="0"/>
                </a:cubicBezTo>
                <a:cubicBezTo>
                  <a:pt x="2839" y="0"/>
                  <a:pt x="2839" y="100"/>
                  <a:pt x="3094" y="100"/>
                </a:cubicBezTo>
                <a:cubicBezTo>
                  <a:pt x="3349" y="100"/>
                  <a:pt x="3349" y="0"/>
                  <a:pt x="3604" y="0"/>
                </a:cubicBezTo>
                <a:cubicBezTo>
                  <a:pt x="3858" y="0"/>
                  <a:pt x="3858" y="100"/>
                  <a:pt x="4113" y="100"/>
                </a:cubicBezTo>
                <a:cubicBezTo>
                  <a:pt x="4368" y="100"/>
                  <a:pt x="4368" y="0"/>
                  <a:pt x="4623" y="0"/>
                </a:cubicBezTo>
                <a:cubicBezTo>
                  <a:pt x="4878" y="0"/>
                  <a:pt x="4878" y="100"/>
                  <a:pt x="5133" y="100"/>
                </a:cubicBezTo>
                <a:cubicBezTo>
                  <a:pt x="5244" y="100"/>
                  <a:pt x="5244" y="0"/>
                  <a:pt x="5354" y="0"/>
                </a:cubicBezTo>
                <a:cubicBezTo>
                  <a:pt x="5465" y="0"/>
                  <a:pt x="5465" y="100"/>
                  <a:pt x="5575" y="100"/>
                </a:cubicBezTo>
                <a:cubicBezTo>
                  <a:pt x="5686" y="100"/>
                  <a:pt x="5686" y="0"/>
                  <a:pt x="5797" y="0"/>
                </a:cubicBezTo>
                <a:cubicBezTo>
                  <a:pt x="5907" y="0"/>
                  <a:pt x="5907" y="100"/>
                  <a:pt x="6018" y="100"/>
                </a:cubicBezTo>
                <a:cubicBezTo>
                  <a:pt x="6128" y="100"/>
                  <a:pt x="6128" y="0"/>
                  <a:pt x="6239" y="0"/>
                </a:cubicBezTo>
                <a:cubicBezTo>
                  <a:pt x="6350" y="0"/>
                  <a:pt x="6350" y="100"/>
                  <a:pt x="6460" y="100"/>
                </a:cubicBezTo>
                <a:cubicBezTo>
                  <a:pt x="6571" y="100"/>
                  <a:pt x="6571" y="0"/>
                  <a:pt x="6681" y="0"/>
                </a:cubicBezTo>
                <a:cubicBezTo>
                  <a:pt x="6792" y="0"/>
                  <a:pt x="6792" y="100"/>
                  <a:pt x="6902" y="100"/>
                </a:cubicBezTo>
                <a:cubicBezTo>
                  <a:pt x="7013" y="100"/>
                  <a:pt x="7013" y="0"/>
                  <a:pt x="7124" y="0"/>
                </a:cubicBezTo>
                <a:cubicBezTo>
                  <a:pt x="7234" y="0"/>
                  <a:pt x="7234" y="100"/>
                  <a:pt x="7345" y="100"/>
                </a:cubicBezTo>
                <a:cubicBezTo>
                  <a:pt x="7455" y="100"/>
                  <a:pt x="7455" y="0"/>
                  <a:pt x="7566" y="0"/>
                </a:cubicBezTo>
                <a:cubicBezTo>
                  <a:pt x="7862" y="0"/>
                  <a:pt x="7862" y="100"/>
                  <a:pt x="8158" y="100"/>
                </a:cubicBezTo>
                <a:cubicBezTo>
                  <a:pt x="8455" y="100"/>
                  <a:pt x="8455" y="0"/>
                  <a:pt x="8751" y="0"/>
                </a:cubicBezTo>
                <a:cubicBezTo>
                  <a:pt x="9047" y="0"/>
                  <a:pt x="9047" y="100"/>
                  <a:pt x="9344" y="100"/>
                </a:cubicBezTo>
                <a:cubicBezTo>
                  <a:pt x="9640" y="100"/>
                  <a:pt x="9640" y="0"/>
                  <a:pt x="9936" y="0"/>
                </a:cubicBezTo>
                <a:cubicBezTo>
                  <a:pt x="10232" y="0"/>
                  <a:pt x="10232" y="100"/>
                  <a:pt x="10529" y="100"/>
                </a:cubicBezTo>
                <a:cubicBezTo>
                  <a:pt x="10825" y="100"/>
                  <a:pt x="10825" y="0"/>
                  <a:pt x="11121" y="0"/>
                </a:cubicBezTo>
                <a:cubicBezTo>
                  <a:pt x="11417" y="0"/>
                  <a:pt x="11417" y="100"/>
                  <a:pt x="11713" y="100"/>
                </a:cubicBezTo>
                <a:cubicBezTo>
                  <a:pt x="12010" y="100"/>
                  <a:pt x="12010" y="0"/>
                  <a:pt x="12306" y="0"/>
                </a:cubicBezTo>
                <a:cubicBezTo>
                  <a:pt x="12602" y="0"/>
                  <a:pt x="12602" y="100"/>
                  <a:pt x="12898" y="100"/>
                </a:cubicBezTo>
                <a:cubicBezTo>
                  <a:pt x="13195" y="100"/>
                  <a:pt x="13195" y="0"/>
                  <a:pt x="13491" y="0"/>
                </a:cubicBezTo>
                <a:cubicBezTo>
                  <a:pt x="13536" y="0"/>
                  <a:pt x="13575" y="1"/>
                  <a:pt x="13608" y="3"/>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laceholder 1">
            <a:extLst>
              <a:ext uri="{FF2B5EF4-FFF2-40B4-BE49-F238E27FC236}">
                <a16:creationId xmlns:a16="http://schemas.microsoft.com/office/drawing/2014/main" id="{C4C05263-8894-24EF-10A8-5D1A22F1AB3D}"/>
              </a:ext>
            </a:extLst>
          </p:cNvPr>
          <p:cNvSpPr>
            <a:spLocks noGrp="1"/>
          </p:cNvSpPr>
          <p:nvPr>
            <p:ph type="title"/>
          </p:nvPr>
        </p:nvSpPr>
        <p:spPr>
          <a:xfrm>
            <a:off x="431800" y="755650"/>
            <a:ext cx="11328400" cy="1008350"/>
          </a:xfrm>
          <a:prstGeom prst="rect">
            <a:avLst/>
          </a:prstGeom>
        </p:spPr>
        <p:txBody>
          <a:bodyPr vert="horz" lIns="0" tIns="0" rIns="0" bIns="0" rtlCol="0" anchor="t" anchorCtr="0">
            <a:noAutofit/>
          </a:bodyPr>
          <a:lstStyle/>
          <a:p>
            <a:r>
              <a:rPr lang="en-GB"/>
              <a:t>Click to edit Master title style</a:t>
            </a:r>
          </a:p>
        </p:txBody>
      </p:sp>
      <p:sp>
        <p:nvSpPr>
          <p:cNvPr id="3" name="Text Placeholder 2">
            <a:extLst>
              <a:ext uri="{FF2B5EF4-FFF2-40B4-BE49-F238E27FC236}">
                <a16:creationId xmlns:a16="http://schemas.microsoft.com/office/drawing/2014/main" id="{E458C8C6-C94B-AC1A-0FFE-7E8F795F89F4}"/>
              </a:ext>
            </a:extLst>
          </p:cNvPr>
          <p:cNvSpPr>
            <a:spLocks noGrp="1"/>
          </p:cNvSpPr>
          <p:nvPr>
            <p:ph type="body" idx="1"/>
          </p:nvPr>
        </p:nvSpPr>
        <p:spPr>
          <a:xfrm>
            <a:off x="431800" y="1890000"/>
            <a:ext cx="11328399" cy="3844050"/>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31950E-791D-4549-0178-A5B18025DB65}"/>
              </a:ext>
            </a:extLst>
          </p:cNvPr>
          <p:cNvSpPr>
            <a:spLocks noGrp="1"/>
          </p:cNvSpPr>
          <p:nvPr>
            <p:ph type="dt" sz="half" idx="2"/>
          </p:nvPr>
        </p:nvSpPr>
        <p:spPr>
          <a:xfrm>
            <a:off x="4297985" y="6300000"/>
            <a:ext cx="1800000" cy="215999"/>
          </a:xfrm>
          <a:prstGeom prst="rect">
            <a:avLst/>
          </a:prstGeom>
        </p:spPr>
        <p:txBody>
          <a:bodyPr vert="horz" lIns="0" tIns="0" rIns="0" bIns="0" rtlCol="0" anchor="t" anchorCtr="0">
            <a:noAutofit/>
          </a:bodyPr>
          <a:lstStyle>
            <a:lvl1pPr algn="r">
              <a:defRPr sz="900">
                <a:solidFill>
                  <a:schemeClr val="tx2"/>
                </a:solidFill>
              </a:defRPr>
            </a:lvl1pPr>
          </a:lstStyle>
          <a:p>
            <a:endParaRPr lang="en-GB"/>
          </a:p>
        </p:txBody>
      </p:sp>
      <p:sp>
        <p:nvSpPr>
          <p:cNvPr id="5" name="Footer Placeholder 4">
            <a:extLst>
              <a:ext uri="{FF2B5EF4-FFF2-40B4-BE49-F238E27FC236}">
                <a16:creationId xmlns:a16="http://schemas.microsoft.com/office/drawing/2014/main" id="{A8D36A2C-6D64-0D33-7280-2A8F9317B4D6}"/>
              </a:ext>
            </a:extLst>
          </p:cNvPr>
          <p:cNvSpPr>
            <a:spLocks noGrp="1"/>
          </p:cNvSpPr>
          <p:nvPr>
            <p:ph type="ftr" sz="quarter" idx="3"/>
          </p:nvPr>
        </p:nvSpPr>
        <p:spPr>
          <a:xfrm>
            <a:off x="827800" y="6300000"/>
            <a:ext cx="3470185" cy="216000"/>
          </a:xfrm>
          <a:prstGeom prst="rect">
            <a:avLst/>
          </a:prstGeom>
        </p:spPr>
        <p:txBody>
          <a:bodyPr vert="horz" lIns="0" tIns="0" rIns="0" bIns="0" rtlCol="0" anchor="t" anchorCtr="0">
            <a:noAutofit/>
          </a:bodyPr>
          <a:lstStyle>
            <a:lvl1pPr algn="l">
              <a:defRPr sz="900">
                <a:solidFill>
                  <a:schemeClr val="tx2"/>
                </a:solidFill>
              </a:defRPr>
            </a:lvl1pPr>
          </a:lstStyle>
          <a:p>
            <a:r>
              <a:rPr lang="en-GB"/>
              <a:t>Edit this text in Insert menu &gt; Header/Footer</a:t>
            </a:r>
          </a:p>
        </p:txBody>
      </p:sp>
      <p:sp>
        <p:nvSpPr>
          <p:cNvPr id="6" name="Slide Number Placeholder 5">
            <a:extLst>
              <a:ext uri="{FF2B5EF4-FFF2-40B4-BE49-F238E27FC236}">
                <a16:creationId xmlns:a16="http://schemas.microsoft.com/office/drawing/2014/main" id="{02367428-BEC4-D39E-5640-21ECC7C310A2}"/>
              </a:ext>
            </a:extLst>
          </p:cNvPr>
          <p:cNvSpPr>
            <a:spLocks noGrp="1"/>
          </p:cNvSpPr>
          <p:nvPr>
            <p:ph type="sldNum" sz="quarter" idx="4"/>
          </p:nvPr>
        </p:nvSpPr>
        <p:spPr>
          <a:xfrm>
            <a:off x="431800" y="6300000"/>
            <a:ext cx="396000" cy="215174"/>
          </a:xfrm>
          <a:prstGeom prst="rect">
            <a:avLst/>
          </a:prstGeom>
        </p:spPr>
        <p:txBody>
          <a:bodyPr vert="horz" lIns="0" tIns="0" rIns="0" bIns="0" rtlCol="0" anchor="t" anchorCtr="0">
            <a:noAutofit/>
          </a:bodyPr>
          <a:lstStyle>
            <a:lvl1pPr algn="l">
              <a:defRPr sz="900" b="1">
                <a:solidFill>
                  <a:schemeClr val="tx2"/>
                </a:solidFill>
              </a:defRPr>
            </a:lvl1pPr>
          </a:lstStyle>
          <a:p>
            <a:fld id="{B693FE2B-DE52-429A-A771-323E552854A4}" type="slidenum">
              <a:rPr lang="en-GB" smtClean="0"/>
              <a:pPr/>
              <a:t>‹#›</a:t>
            </a:fld>
            <a:endParaRPr lang="en-GB"/>
          </a:p>
        </p:txBody>
      </p:sp>
      <p:pic>
        <p:nvPicPr>
          <p:cNvPr id="9" name="Picture 8">
            <a:extLst>
              <a:ext uri="{FF2B5EF4-FFF2-40B4-BE49-F238E27FC236}">
                <a16:creationId xmlns:a16="http://schemas.microsoft.com/office/drawing/2014/main" id="{728C8B1F-FEB8-E2D7-FC38-F38AD91DA7A9}"/>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r="35686"/>
          <a:stretch/>
        </p:blipFill>
        <p:spPr>
          <a:xfrm>
            <a:off x="10142406" y="6192945"/>
            <a:ext cx="1617793" cy="397950"/>
          </a:xfrm>
          <a:prstGeom prst="rect">
            <a:avLst/>
          </a:prstGeom>
        </p:spPr>
      </p:pic>
    </p:spTree>
    <p:extLst>
      <p:ext uri="{BB962C8B-B14F-4D97-AF65-F5344CB8AC3E}">
        <p14:creationId xmlns:p14="http://schemas.microsoft.com/office/powerpoint/2010/main" val="272717149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Lst>
  <p:transition>
    <p:fade/>
  </p:transition>
  <p:hf hd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0" indent="0" algn="l" defTabSz="914400" rtl="0" eaLnBrk="1" latinLnBrk="0" hangingPunct="1">
        <a:lnSpc>
          <a:spcPct val="112000"/>
        </a:lnSpc>
        <a:spcBef>
          <a:spcPts val="0"/>
        </a:spcBef>
        <a:spcAft>
          <a:spcPts val="1000"/>
        </a:spcAft>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112000"/>
        </a:lnSpc>
        <a:spcBef>
          <a:spcPts val="0"/>
        </a:spcBef>
        <a:buFont typeface="Arial" panose="020B0604020202020204" pitchFamily="34" charset="0"/>
        <a:buNone/>
        <a:defRPr sz="1600" b="1" kern="1200">
          <a:solidFill>
            <a:schemeClr val="tx2"/>
          </a:solidFill>
          <a:latin typeface="+mn-lt"/>
          <a:ea typeface="+mn-ea"/>
          <a:cs typeface="+mn-cs"/>
        </a:defRPr>
      </a:lvl2pPr>
      <a:lvl3pPr marL="216000" indent="-216000" algn="l" defTabSz="914400" rtl="0" eaLnBrk="1" latinLnBrk="0" hangingPunct="1">
        <a:lnSpc>
          <a:spcPct val="112000"/>
        </a:lnSpc>
        <a:spcBef>
          <a:spcPts val="0"/>
        </a:spcBef>
        <a:spcAft>
          <a:spcPts val="1000"/>
        </a:spcAft>
        <a:buFont typeface="Arial" panose="020B0604020202020204" pitchFamily="34" charset="0"/>
        <a:buChar char="•"/>
        <a:defRPr sz="1600" kern="1200">
          <a:solidFill>
            <a:schemeClr val="tx2"/>
          </a:solidFill>
          <a:latin typeface="+mn-lt"/>
          <a:ea typeface="+mn-ea"/>
          <a:cs typeface="+mn-cs"/>
        </a:defRPr>
      </a:lvl3pPr>
      <a:lvl4pPr marL="432000" indent="-216000" algn="l" defTabSz="914400" rtl="0" eaLnBrk="1" latinLnBrk="0" hangingPunct="1">
        <a:lnSpc>
          <a:spcPct val="112000"/>
        </a:lnSpc>
        <a:spcBef>
          <a:spcPts val="0"/>
        </a:spcBef>
        <a:spcAft>
          <a:spcPts val="1000"/>
        </a:spcAft>
        <a:buFont typeface="Arial" panose="020B0604020202020204" pitchFamily="34" charset="0"/>
        <a:buChar char="•"/>
        <a:defRPr sz="1600" kern="1200">
          <a:solidFill>
            <a:schemeClr val="tx2"/>
          </a:solidFill>
          <a:latin typeface="+mn-lt"/>
          <a:ea typeface="+mn-ea"/>
          <a:cs typeface="+mn-cs"/>
        </a:defRPr>
      </a:lvl4pPr>
      <a:lvl5pPr marL="648000" indent="-216000" algn="l" defTabSz="914400" rtl="0" eaLnBrk="1" latinLnBrk="0" hangingPunct="1">
        <a:lnSpc>
          <a:spcPct val="112000"/>
        </a:lnSpc>
        <a:spcBef>
          <a:spcPts val="0"/>
        </a:spcBef>
        <a:spcAft>
          <a:spcPts val="1000"/>
        </a:spcAft>
        <a:buFont typeface="Inter" panose="020B0502030000000004" pitchFamily="34" charset="0"/>
        <a:buChar char="–"/>
        <a:defRPr sz="1600" kern="1200">
          <a:solidFill>
            <a:schemeClr val="tx2"/>
          </a:solidFill>
          <a:latin typeface="+mn-lt"/>
          <a:ea typeface="+mn-ea"/>
          <a:cs typeface="+mn-cs"/>
        </a:defRPr>
      </a:lvl5pPr>
      <a:lvl6pPr marL="864000" indent="-216000" algn="l" defTabSz="914400" rtl="0" eaLnBrk="1" latinLnBrk="0" hangingPunct="1">
        <a:lnSpc>
          <a:spcPct val="130000"/>
        </a:lnSpc>
        <a:spcBef>
          <a:spcPts val="0"/>
        </a:spcBef>
        <a:buFont typeface="Inter" panose="020B0502030000000004" pitchFamily="34" charset="0"/>
        <a:buChar char="–"/>
        <a:defRPr sz="1600" kern="1200">
          <a:solidFill>
            <a:schemeClr val="tx2"/>
          </a:solidFill>
          <a:latin typeface="+mn-lt"/>
          <a:ea typeface="+mn-ea"/>
          <a:cs typeface="+mn-cs"/>
        </a:defRPr>
      </a:lvl6pPr>
      <a:lvl7pPr marL="1080000" indent="-216000" algn="l" defTabSz="914400" rtl="0" eaLnBrk="1" latinLnBrk="0" hangingPunct="1">
        <a:lnSpc>
          <a:spcPct val="130000"/>
        </a:lnSpc>
        <a:spcBef>
          <a:spcPts val="0"/>
        </a:spcBef>
        <a:buFont typeface="Inter" panose="020B0502030000000004" pitchFamily="34" charset="0"/>
        <a:buChar char="–"/>
        <a:defRPr sz="1600" kern="1200">
          <a:solidFill>
            <a:schemeClr val="tx2"/>
          </a:solidFill>
          <a:latin typeface="+mn-lt"/>
          <a:ea typeface="+mn-ea"/>
          <a:cs typeface="+mn-cs"/>
        </a:defRPr>
      </a:lvl7pPr>
      <a:lvl8pPr marL="1296000" indent="-216000" algn="l" defTabSz="914400" rtl="0" eaLnBrk="1" latinLnBrk="0" hangingPunct="1">
        <a:lnSpc>
          <a:spcPct val="130000"/>
        </a:lnSpc>
        <a:spcBef>
          <a:spcPts val="0"/>
        </a:spcBef>
        <a:buFont typeface="Inter" panose="020B0502030000000004" pitchFamily="34" charset="0"/>
        <a:buChar char="–"/>
        <a:defRPr sz="1600" kern="1200">
          <a:solidFill>
            <a:schemeClr val="tx2"/>
          </a:solidFill>
          <a:latin typeface="+mn-lt"/>
          <a:ea typeface="+mn-ea"/>
          <a:cs typeface="+mn-cs"/>
        </a:defRPr>
      </a:lvl8pPr>
      <a:lvl9pPr marL="1512000" indent="-216000" algn="l" defTabSz="914400" rtl="0" eaLnBrk="1" latinLnBrk="0" hangingPunct="1">
        <a:lnSpc>
          <a:spcPct val="130000"/>
        </a:lnSpc>
        <a:spcBef>
          <a:spcPts val="0"/>
        </a:spcBef>
        <a:buFont typeface="Inter" panose="020B0502030000000004"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72">
          <p15:clr>
            <a:srgbClr val="F26B43"/>
          </p15:clr>
        </p15:guide>
        <p15:guide id="4" orient="horz" pos="238">
          <p15:clr>
            <a:srgbClr val="F26B43"/>
          </p15:clr>
        </p15:guide>
        <p15:guide id="5" pos="7408">
          <p15:clr>
            <a:srgbClr val="F26B43"/>
          </p15:clr>
        </p15:guide>
        <p15:guide id="7" orient="horz" pos="3968">
          <p15:clr>
            <a:srgbClr val="F26B43"/>
          </p15:clr>
        </p15:guide>
        <p15:guide id="8" orient="horz" pos="3612">
          <p15:clr>
            <a:srgbClr val="F26B43"/>
          </p15:clr>
        </p15:guide>
        <p15:guide id="9" orient="horz" pos="476">
          <p15:clr>
            <a:srgbClr val="F26B43"/>
          </p15:clr>
        </p15:guide>
        <p15:guide id="10" orient="horz" pos="119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jpeg"/><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jpg"/><Relationship Id="rId9" Type="http://schemas.openxmlformats.org/officeDocument/2006/relationships/image" Target="../media/image30.pn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xml"/><Relationship Id="rId1" Type="http://schemas.openxmlformats.org/officeDocument/2006/relationships/slideLayout" Target="../slideLayouts/slideLayout5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1E27-888D-CE42-A541-F5A60BCD3933}"/>
              </a:ext>
            </a:extLst>
          </p:cNvPr>
          <p:cNvSpPr>
            <a:spLocks noGrp="1"/>
          </p:cNvSpPr>
          <p:nvPr>
            <p:ph type="ctrTitle"/>
          </p:nvPr>
        </p:nvSpPr>
        <p:spPr>
          <a:xfrm>
            <a:off x="489097" y="3650672"/>
            <a:ext cx="9848703" cy="1267692"/>
          </a:xfrm>
        </p:spPr>
        <p:txBody>
          <a:bodyPr>
            <a:normAutofit fontScale="90000"/>
          </a:bodyPr>
          <a:lstStyle/>
          <a:p>
            <a:r>
              <a:rPr lang="en-US" sz="3200" dirty="0">
                <a:solidFill>
                  <a:srgbClr val="00B0F0"/>
                </a:solidFill>
                <a:latin typeface="Trebuchet MS" panose="020B0703020202090204" pitchFamily="34" charset="0"/>
              </a:rPr>
              <a:t>NASP Webinar Series: </a:t>
            </a:r>
            <a:r>
              <a:rPr lang="en-GB" sz="3200" i="0" dirty="0">
                <a:solidFill>
                  <a:srgbClr val="00B0F0"/>
                </a:solidFill>
                <a:effectLst/>
                <a:latin typeface="Trebuchet MS" panose="020B0703020202090204" pitchFamily="34" charset="0"/>
              </a:rPr>
              <a:t>It's not one size fits all in children and young people's social prescribing</a:t>
            </a:r>
            <a:br>
              <a:rPr lang="en-US" sz="3000" dirty="0"/>
            </a:br>
            <a:endParaRPr lang="en-US" sz="3000" dirty="0">
              <a:solidFill>
                <a:srgbClr val="000000"/>
              </a:solidFill>
              <a:ea typeface="+mj-lt"/>
              <a:cs typeface="+mj-lt"/>
            </a:endParaRPr>
          </a:p>
        </p:txBody>
      </p:sp>
      <p:sp>
        <p:nvSpPr>
          <p:cNvPr id="6" name="TextBox 5">
            <a:extLst>
              <a:ext uri="{FF2B5EF4-FFF2-40B4-BE49-F238E27FC236}">
                <a16:creationId xmlns:a16="http://schemas.microsoft.com/office/drawing/2014/main" id="{C8CDD013-436B-424A-F9FA-E917F86D379C}"/>
              </a:ext>
            </a:extLst>
          </p:cNvPr>
          <p:cNvSpPr txBox="1"/>
          <p:nvPr/>
        </p:nvSpPr>
        <p:spPr>
          <a:xfrm>
            <a:off x="489097" y="4918364"/>
            <a:ext cx="8534400" cy="461665"/>
          </a:xfrm>
          <a:prstGeom prst="rect">
            <a:avLst/>
          </a:prstGeom>
          <a:noFill/>
        </p:spPr>
        <p:txBody>
          <a:bodyPr wrap="square" rtlCol="0">
            <a:spAutoFit/>
          </a:bodyPr>
          <a:lstStyle/>
          <a:p>
            <a:r>
              <a:rPr lang="en-GB" sz="2400" dirty="0">
                <a:latin typeface="Trebuchet MS" panose="020B0603020202020204" pitchFamily="34" charset="0"/>
              </a:rPr>
              <a:t>Thank you for joining us. The webinar will begin shortly. </a:t>
            </a:r>
          </a:p>
        </p:txBody>
      </p:sp>
    </p:spTree>
    <p:extLst>
      <p:ext uri="{BB962C8B-B14F-4D97-AF65-F5344CB8AC3E}">
        <p14:creationId xmlns:p14="http://schemas.microsoft.com/office/powerpoint/2010/main" val="3237793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99F1F5-3BF0-28CD-CA33-A54A3AB351CC}"/>
              </a:ext>
            </a:extLst>
          </p:cNvPr>
          <p:cNvPicPr>
            <a:picLocks noChangeAspect="1"/>
          </p:cNvPicPr>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668787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4F56C-CAB0-4C81-BBF7-07CC8F50B6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1EB109B-6CCD-E40C-D6DB-20DA3D112A28}"/>
              </a:ext>
            </a:extLst>
          </p:cNvPr>
          <p:cNvPicPr>
            <a:picLocks noChangeAspect="1"/>
          </p:cNvPicPr>
          <p:nvPr/>
        </p:nvPicPr>
        <p:blipFill>
          <a:blip r:embed="rId2"/>
          <a:srcRect r="872" b="1"/>
          <a:stretch>
            <a:fillRect/>
          </a:stretch>
        </p:blipFill>
        <p:spPr>
          <a:xfrm>
            <a:off x="20" y="1282"/>
            <a:ext cx="12191980" cy="6856718"/>
          </a:xfrm>
          <a:prstGeom prst="rect">
            <a:avLst/>
          </a:prstGeom>
        </p:spPr>
      </p:pic>
    </p:spTree>
    <p:extLst>
      <p:ext uri="{BB962C8B-B14F-4D97-AF65-F5344CB8AC3E}">
        <p14:creationId xmlns:p14="http://schemas.microsoft.com/office/powerpoint/2010/main" val="3115811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A774E-B697-88D3-F1D7-082C99FC93B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647FF0F-1351-DD6A-6DA2-AC1CBC5B8AA5}"/>
              </a:ext>
            </a:extLst>
          </p:cNvPr>
          <p:cNvPicPr>
            <a:picLocks noChangeAspect="1"/>
          </p:cNvPicPr>
          <p:nvPr/>
        </p:nvPicPr>
        <p:blipFill>
          <a:blip r:embed="rId2"/>
          <a:srcRect r="425" b="-1"/>
          <a:stretch>
            <a:fillRect/>
          </a:stretch>
        </p:blipFill>
        <p:spPr>
          <a:xfrm>
            <a:off x="20" y="1282"/>
            <a:ext cx="12191980" cy="6856718"/>
          </a:xfrm>
          <a:prstGeom prst="rect">
            <a:avLst/>
          </a:prstGeom>
        </p:spPr>
      </p:pic>
    </p:spTree>
    <p:extLst>
      <p:ext uri="{BB962C8B-B14F-4D97-AF65-F5344CB8AC3E}">
        <p14:creationId xmlns:p14="http://schemas.microsoft.com/office/powerpoint/2010/main" val="3657823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04798-C157-FBE3-1B14-20A06D259C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943A38B-E126-ADE9-1252-B21E8C2AA2E6}"/>
              </a:ext>
            </a:extLst>
          </p:cNvPr>
          <p:cNvPicPr>
            <a:picLocks noChangeAspect="1"/>
          </p:cNvPicPr>
          <p:nvPr/>
        </p:nvPicPr>
        <p:blipFill>
          <a:blip r:embed="rId2"/>
          <a:srcRect r="1315"/>
          <a:stretch>
            <a:fillRect/>
          </a:stretch>
        </p:blipFill>
        <p:spPr>
          <a:xfrm>
            <a:off x="20" y="1282"/>
            <a:ext cx="12191980" cy="6856718"/>
          </a:xfrm>
          <a:prstGeom prst="rect">
            <a:avLst/>
          </a:prstGeom>
        </p:spPr>
      </p:pic>
    </p:spTree>
    <p:extLst>
      <p:ext uri="{BB962C8B-B14F-4D97-AF65-F5344CB8AC3E}">
        <p14:creationId xmlns:p14="http://schemas.microsoft.com/office/powerpoint/2010/main" val="2395053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AEDA9-71A7-050E-CD58-2FB772B2A712}"/>
            </a:ext>
          </a:extLst>
        </p:cNvPr>
        <p:cNvGrpSpPr/>
        <p:nvPr/>
      </p:nvGrpSpPr>
      <p:grpSpPr>
        <a:xfrm>
          <a:off x="0" y="0"/>
          <a:ext cx="0" cy="0"/>
          <a:chOff x="0" y="0"/>
          <a:chExt cx="0" cy="0"/>
        </a:xfrm>
      </p:grpSpPr>
      <p:pic>
        <p:nvPicPr>
          <p:cNvPr id="3" name="Picture 2" descr="A screenshot of a medical service&#10;&#10;AI-generated content may be incorrect.">
            <a:extLst>
              <a:ext uri="{FF2B5EF4-FFF2-40B4-BE49-F238E27FC236}">
                <a16:creationId xmlns:a16="http://schemas.microsoft.com/office/drawing/2014/main" id="{88054106-C4C5-BE9F-B0FC-3DBE89C44DA5}"/>
              </a:ext>
            </a:extLst>
          </p:cNvPr>
          <p:cNvPicPr>
            <a:picLocks noChangeAspect="1"/>
          </p:cNvPicPr>
          <p:nvPr/>
        </p:nvPicPr>
        <p:blipFill>
          <a:blip r:embed="rId2"/>
          <a:srcRect l="426" r="-1" b="-1"/>
          <a:stretch>
            <a:fillRect/>
          </a:stretch>
        </p:blipFill>
        <p:spPr>
          <a:xfrm>
            <a:off x="20" y="1282"/>
            <a:ext cx="12191980" cy="6856718"/>
          </a:xfrm>
          <a:prstGeom prst="rect">
            <a:avLst/>
          </a:prstGeom>
        </p:spPr>
      </p:pic>
    </p:spTree>
    <p:extLst>
      <p:ext uri="{BB962C8B-B14F-4D97-AF65-F5344CB8AC3E}">
        <p14:creationId xmlns:p14="http://schemas.microsoft.com/office/powerpoint/2010/main" val="2377800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E13D0-063B-222D-9E47-855F08EBD4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653C1C8-7B71-AC7B-FAA2-0158E1C7FE6D}"/>
              </a:ext>
            </a:extLst>
          </p:cNvPr>
          <p:cNvPicPr>
            <a:picLocks noChangeAspect="1"/>
          </p:cNvPicPr>
          <p:nvPr/>
        </p:nvPicPr>
        <p:blipFill>
          <a:blip r:embed="rId2"/>
          <a:srcRect b="461"/>
          <a:stretch>
            <a:fillRect/>
          </a:stretch>
        </p:blipFill>
        <p:spPr>
          <a:xfrm>
            <a:off x="20" y="1282"/>
            <a:ext cx="12191980" cy="6856718"/>
          </a:xfrm>
          <a:prstGeom prst="rect">
            <a:avLst/>
          </a:prstGeom>
        </p:spPr>
      </p:pic>
    </p:spTree>
    <p:extLst>
      <p:ext uri="{BB962C8B-B14F-4D97-AF65-F5344CB8AC3E}">
        <p14:creationId xmlns:p14="http://schemas.microsoft.com/office/powerpoint/2010/main" val="2391738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3B534-D21C-82F8-5A6B-9D9F70D7E9E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74C3681-4AEE-48A8-2ACA-E1742C67BB7B}"/>
              </a:ext>
            </a:extLst>
          </p:cNvPr>
          <p:cNvPicPr>
            <a:picLocks noChangeAspect="1"/>
          </p:cNvPicPr>
          <p:nvPr/>
        </p:nvPicPr>
        <p:blipFill>
          <a:blip r:embed="rId2"/>
          <a:stretch>
            <a:fillRect/>
          </a:stretch>
        </p:blipFill>
        <p:spPr>
          <a:xfrm>
            <a:off x="1025264" y="568178"/>
            <a:ext cx="10141471" cy="5721644"/>
          </a:xfrm>
          <a:prstGeom prst="rect">
            <a:avLst/>
          </a:prstGeom>
        </p:spPr>
      </p:pic>
    </p:spTree>
    <p:extLst>
      <p:ext uri="{BB962C8B-B14F-4D97-AF65-F5344CB8AC3E}">
        <p14:creationId xmlns:p14="http://schemas.microsoft.com/office/powerpoint/2010/main" val="2219917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2DDAC-42F2-A83C-9394-FCE7F6813124}"/>
            </a:ext>
          </a:extLst>
        </p:cNvPr>
        <p:cNvGrpSpPr/>
        <p:nvPr/>
      </p:nvGrpSpPr>
      <p:grpSpPr>
        <a:xfrm>
          <a:off x="0" y="0"/>
          <a:ext cx="0" cy="0"/>
          <a:chOff x="0" y="0"/>
          <a:chExt cx="0" cy="0"/>
        </a:xfrm>
      </p:grpSpPr>
      <p:pic>
        <p:nvPicPr>
          <p:cNvPr id="10" name="Picture 9" descr="A logo for a company&#10;&#10;Description automatically generated">
            <a:extLst>
              <a:ext uri="{FF2B5EF4-FFF2-40B4-BE49-F238E27FC236}">
                <a16:creationId xmlns:a16="http://schemas.microsoft.com/office/drawing/2014/main" id="{141DE517-F052-EF6F-5612-978A41E1045C}"/>
              </a:ext>
            </a:extLst>
          </p:cNvPr>
          <p:cNvPicPr/>
          <p:nvPr/>
        </p:nvPicPr>
        <p:blipFill>
          <a:blip r:embed="rId2">
            <a:extLst>
              <a:ext uri="{28A0092B-C50C-407E-A947-70E740481C1C}">
                <a14:useLocalDpi xmlns:a14="http://schemas.microsoft.com/office/drawing/2010/main" val="0"/>
              </a:ext>
            </a:extLst>
          </a:blip>
          <a:stretch>
            <a:fillRect/>
          </a:stretch>
        </p:blipFill>
        <p:spPr>
          <a:xfrm>
            <a:off x="170952" y="152400"/>
            <a:ext cx="2606589" cy="1677195"/>
          </a:xfrm>
          <a:prstGeom prst="rect">
            <a:avLst/>
          </a:prstGeom>
        </p:spPr>
      </p:pic>
      <p:pic>
        <p:nvPicPr>
          <p:cNvPr id="3" name="Picture 2">
            <a:extLst>
              <a:ext uri="{FF2B5EF4-FFF2-40B4-BE49-F238E27FC236}">
                <a16:creationId xmlns:a16="http://schemas.microsoft.com/office/drawing/2014/main" id="{5E625500-7F2D-0D86-E1B7-25A2A6D8CCC3}"/>
              </a:ext>
            </a:extLst>
          </p:cNvPr>
          <p:cNvPicPr>
            <a:picLocks noChangeAspect="1"/>
          </p:cNvPicPr>
          <p:nvPr/>
        </p:nvPicPr>
        <p:blipFill>
          <a:blip r:embed="rId3"/>
          <a:stretch>
            <a:fillRect/>
          </a:stretch>
        </p:blipFill>
        <p:spPr>
          <a:xfrm>
            <a:off x="593864" y="1802527"/>
            <a:ext cx="1221197" cy="1385484"/>
          </a:xfrm>
          <a:prstGeom prst="rect">
            <a:avLst/>
          </a:prstGeom>
        </p:spPr>
      </p:pic>
      <p:sp>
        <p:nvSpPr>
          <p:cNvPr id="4" name="Rectangle 1">
            <a:extLst>
              <a:ext uri="{FF2B5EF4-FFF2-40B4-BE49-F238E27FC236}">
                <a16:creationId xmlns:a16="http://schemas.microsoft.com/office/drawing/2014/main" id="{64F65122-7531-D23B-B30B-A6F94AA9073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2">
            <a:extLst>
              <a:ext uri="{FF2B5EF4-FFF2-40B4-BE49-F238E27FC236}">
                <a16:creationId xmlns:a16="http://schemas.microsoft.com/office/drawing/2014/main" id="{501FA756-FC9A-763C-BE44-42541EEC31C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 name="Picture 8" descr="A blue and white logo&#10;&#10;AI-generated content may be incorrect.">
            <a:extLst>
              <a:ext uri="{FF2B5EF4-FFF2-40B4-BE49-F238E27FC236}">
                <a16:creationId xmlns:a16="http://schemas.microsoft.com/office/drawing/2014/main" id="{9BBAFFDE-F413-2FAF-2478-0B99C7F76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2985" y="1746302"/>
            <a:ext cx="1425318" cy="1441709"/>
          </a:xfrm>
          <a:prstGeom prst="rect">
            <a:avLst/>
          </a:prstGeom>
        </p:spPr>
      </p:pic>
      <p:pic>
        <p:nvPicPr>
          <p:cNvPr id="12" name="Picture 11">
            <a:extLst>
              <a:ext uri="{FF2B5EF4-FFF2-40B4-BE49-F238E27FC236}">
                <a16:creationId xmlns:a16="http://schemas.microsoft.com/office/drawing/2014/main" id="{96803B08-C9CA-E84D-BB8F-359986667CDD}"/>
              </a:ext>
            </a:extLst>
          </p:cNvPr>
          <p:cNvPicPr>
            <a:picLocks noChangeAspect="1"/>
          </p:cNvPicPr>
          <p:nvPr/>
        </p:nvPicPr>
        <p:blipFill>
          <a:blip r:embed="rId5"/>
          <a:stretch>
            <a:fillRect/>
          </a:stretch>
        </p:blipFill>
        <p:spPr>
          <a:xfrm>
            <a:off x="3620087" y="1880084"/>
            <a:ext cx="3943553" cy="920797"/>
          </a:xfrm>
          <a:prstGeom prst="rect">
            <a:avLst/>
          </a:prstGeom>
        </p:spPr>
      </p:pic>
      <p:sp>
        <p:nvSpPr>
          <p:cNvPr id="13" name="Title 1">
            <a:extLst>
              <a:ext uri="{FF2B5EF4-FFF2-40B4-BE49-F238E27FC236}">
                <a16:creationId xmlns:a16="http://schemas.microsoft.com/office/drawing/2014/main" id="{3662299C-B8DC-8CE1-53D3-DE05DAF37E9D}"/>
              </a:ext>
            </a:extLst>
          </p:cNvPr>
          <p:cNvSpPr txBox="1">
            <a:spLocks/>
          </p:cNvSpPr>
          <p:nvPr/>
        </p:nvSpPr>
        <p:spPr>
          <a:xfrm>
            <a:off x="3076852" y="684408"/>
            <a:ext cx="8421682" cy="613179"/>
          </a:xfrm>
          <a:prstGeom prst="rect">
            <a:avLst/>
          </a:prstGeom>
        </p:spPr>
        <p:txBody>
          <a:bodyPr/>
          <a:lstStyle>
            <a:lvl1pPr algn="l" defTabSz="914400" rtl="0" eaLnBrk="1" latinLnBrk="0" hangingPunct="1">
              <a:lnSpc>
                <a:spcPct val="90000"/>
              </a:lnSpc>
              <a:spcBef>
                <a:spcPct val="0"/>
              </a:spcBef>
              <a:buNone/>
              <a:defRPr sz="4000" kern="1200">
                <a:solidFill>
                  <a:srgbClr val="EF4D84"/>
                </a:solidFill>
                <a:latin typeface="+mj-lt"/>
                <a:ea typeface="+mj-ea"/>
                <a:cs typeface="+mj-cs"/>
              </a:defRPr>
            </a:lvl1pPr>
          </a:lstStyle>
          <a:p>
            <a:r>
              <a:rPr lang="en-GB" b="1" dirty="0"/>
              <a:t>Thank you to all our contributors</a:t>
            </a:r>
          </a:p>
        </p:txBody>
      </p:sp>
      <p:pic>
        <p:nvPicPr>
          <p:cNvPr id="15" name="Picture 14">
            <a:extLst>
              <a:ext uri="{FF2B5EF4-FFF2-40B4-BE49-F238E27FC236}">
                <a16:creationId xmlns:a16="http://schemas.microsoft.com/office/drawing/2014/main" id="{3A90D55F-AACF-1513-9639-93FA540FBFFB}"/>
              </a:ext>
            </a:extLst>
          </p:cNvPr>
          <p:cNvPicPr>
            <a:picLocks noChangeAspect="1"/>
          </p:cNvPicPr>
          <p:nvPr/>
        </p:nvPicPr>
        <p:blipFill>
          <a:blip r:embed="rId6"/>
          <a:stretch>
            <a:fillRect/>
          </a:stretch>
        </p:blipFill>
        <p:spPr>
          <a:xfrm>
            <a:off x="7745424" y="1519089"/>
            <a:ext cx="1419529" cy="1441709"/>
          </a:xfrm>
          <a:prstGeom prst="rect">
            <a:avLst/>
          </a:prstGeom>
        </p:spPr>
      </p:pic>
      <p:pic>
        <p:nvPicPr>
          <p:cNvPr id="17" name="Picture 16">
            <a:extLst>
              <a:ext uri="{FF2B5EF4-FFF2-40B4-BE49-F238E27FC236}">
                <a16:creationId xmlns:a16="http://schemas.microsoft.com/office/drawing/2014/main" id="{B16C339C-B68F-1B4B-E278-07B376DE1960}"/>
              </a:ext>
            </a:extLst>
          </p:cNvPr>
          <p:cNvPicPr>
            <a:picLocks noChangeAspect="1"/>
          </p:cNvPicPr>
          <p:nvPr/>
        </p:nvPicPr>
        <p:blipFill>
          <a:blip r:embed="rId7"/>
          <a:stretch>
            <a:fillRect/>
          </a:stretch>
        </p:blipFill>
        <p:spPr>
          <a:xfrm>
            <a:off x="9212832" y="1604727"/>
            <a:ext cx="2808216" cy="1161472"/>
          </a:xfrm>
          <a:prstGeom prst="rect">
            <a:avLst/>
          </a:prstGeom>
        </p:spPr>
      </p:pic>
      <p:pic>
        <p:nvPicPr>
          <p:cNvPr id="19" name="Picture 18">
            <a:extLst>
              <a:ext uri="{FF2B5EF4-FFF2-40B4-BE49-F238E27FC236}">
                <a16:creationId xmlns:a16="http://schemas.microsoft.com/office/drawing/2014/main" id="{FB32F0F7-7A9E-90A5-C1AD-DAEDC4186DD5}"/>
              </a:ext>
            </a:extLst>
          </p:cNvPr>
          <p:cNvPicPr>
            <a:picLocks noChangeAspect="1"/>
          </p:cNvPicPr>
          <p:nvPr/>
        </p:nvPicPr>
        <p:blipFill>
          <a:blip r:embed="rId8"/>
          <a:stretch>
            <a:fillRect/>
          </a:stretch>
        </p:blipFill>
        <p:spPr>
          <a:xfrm>
            <a:off x="321711" y="3487985"/>
            <a:ext cx="1697471" cy="820255"/>
          </a:xfrm>
          <a:prstGeom prst="rect">
            <a:avLst/>
          </a:prstGeom>
        </p:spPr>
      </p:pic>
      <p:pic>
        <p:nvPicPr>
          <p:cNvPr id="21" name="Picture 20">
            <a:extLst>
              <a:ext uri="{FF2B5EF4-FFF2-40B4-BE49-F238E27FC236}">
                <a16:creationId xmlns:a16="http://schemas.microsoft.com/office/drawing/2014/main" id="{946E2AB9-7520-E32C-F278-EE2166A3BACA}"/>
              </a:ext>
            </a:extLst>
          </p:cNvPr>
          <p:cNvPicPr>
            <a:picLocks noChangeAspect="1"/>
          </p:cNvPicPr>
          <p:nvPr/>
        </p:nvPicPr>
        <p:blipFill>
          <a:blip r:embed="rId9"/>
          <a:stretch>
            <a:fillRect/>
          </a:stretch>
        </p:blipFill>
        <p:spPr>
          <a:xfrm>
            <a:off x="2305569" y="3156729"/>
            <a:ext cx="1314518" cy="1505027"/>
          </a:xfrm>
          <a:prstGeom prst="rect">
            <a:avLst/>
          </a:prstGeom>
        </p:spPr>
      </p:pic>
      <p:pic>
        <p:nvPicPr>
          <p:cNvPr id="23" name="Picture 22">
            <a:extLst>
              <a:ext uri="{FF2B5EF4-FFF2-40B4-BE49-F238E27FC236}">
                <a16:creationId xmlns:a16="http://schemas.microsoft.com/office/drawing/2014/main" id="{2727AC96-E026-E909-3405-80BA9DD132AF}"/>
              </a:ext>
            </a:extLst>
          </p:cNvPr>
          <p:cNvPicPr>
            <a:picLocks noChangeAspect="1"/>
          </p:cNvPicPr>
          <p:nvPr/>
        </p:nvPicPr>
        <p:blipFill>
          <a:blip r:embed="rId10"/>
          <a:stretch>
            <a:fillRect/>
          </a:stretch>
        </p:blipFill>
        <p:spPr>
          <a:xfrm>
            <a:off x="3654146" y="2997856"/>
            <a:ext cx="1630128" cy="1387176"/>
          </a:xfrm>
          <a:prstGeom prst="rect">
            <a:avLst/>
          </a:prstGeom>
        </p:spPr>
      </p:pic>
      <p:pic>
        <p:nvPicPr>
          <p:cNvPr id="25" name="Picture 24">
            <a:extLst>
              <a:ext uri="{FF2B5EF4-FFF2-40B4-BE49-F238E27FC236}">
                <a16:creationId xmlns:a16="http://schemas.microsoft.com/office/drawing/2014/main" id="{DB5E0426-9988-442B-7B01-159DDFB855B8}"/>
              </a:ext>
            </a:extLst>
          </p:cNvPr>
          <p:cNvPicPr>
            <a:picLocks noChangeAspect="1"/>
          </p:cNvPicPr>
          <p:nvPr/>
        </p:nvPicPr>
        <p:blipFill>
          <a:blip r:embed="rId11"/>
          <a:stretch>
            <a:fillRect/>
          </a:stretch>
        </p:blipFill>
        <p:spPr>
          <a:xfrm>
            <a:off x="5280336" y="2999445"/>
            <a:ext cx="2101958" cy="1428823"/>
          </a:xfrm>
          <a:prstGeom prst="rect">
            <a:avLst/>
          </a:prstGeom>
        </p:spPr>
      </p:pic>
      <p:pic>
        <p:nvPicPr>
          <p:cNvPr id="27" name="Picture 26">
            <a:extLst>
              <a:ext uri="{FF2B5EF4-FFF2-40B4-BE49-F238E27FC236}">
                <a16:creationId xmlns:a16="http://schemas.microsoft.com/office/drawing/2014/main" id="{A8BF13C6-08C7-9B7B-A295-4F7C269E230A}"/>
              </a:ext>
            </a:extLst>
          </p:cNvPr>
          <p:cNvPicPr>
            <a:picLocks noChangeAspect="1"/>
          </p:cNvPicPr>
          <p:nvPr/>
        </p:nvPicPr>
        <p:blipFill>
          <a:blip r:embed="rId12"/>
          <a:stretch>
            <a:fillRect/>
          </a:stretch>
        </p:blipFill>
        <p:spPr>
          <a:xfrm>
            <a:off x="7413734" y="3182300"/>
            <a:ext cx="2283498" cy="884159"/>
          </a:xfrm>
          <a:prstGeom prst="rect">
            <a:avLst/>
          </a:prstGeom>
        </p:spPr>
      </p:pic>
      <p:pic>
        <p:nvPicPr>
          <p:cNvPr id="29" name="Picture 28">
            <a:extLst>
              <a:ext uri="{FF2B5EF4-FFF2-40B4-BE49-F238E27FC236}">
                <a16:creationId xmlns:a16="http://schemas.microsoft.com/office/drawing/2014/main" id="{AC622E16-C08D-22BC-BD87-BFF5543AAEFA}"/>
              </a:ext>
            </a:extLst>
          </p:cNvPr>
          <p:cNvPicPr>
            <a:picLocks noChangeAspect="1"/>
          </p:cNvPicPr>
          <p:nvPr/>
        </p:nvPicPr>
        <p:blipFill>
          <a:blip r:embed="rId13"/>
          <a:stretch>
            <a:fillRect/>
          </a:stretch>
        </p:blipFill>
        <p:spPr>
          <a:xfrm>
            <a:off x="9886431" y="3091021"/>
            <a:ext cx="1847993" cy="1103541"/>
          </a:xfrm>
          <a:prstGeom prst="rect">
            <a:avLst/>
          </a:prstGeom>
        </p:spPr>
      </p:pic>
      <p:pic>
        <p:nvPicPr>
          <p:cNvPr id="31" name="Picture 30">
            <a:extLst>
              <a:ext uri="{FF2B5EF4-FFF2-40B4-BE49-F238E27FC236}">
                <a16:creationId xmlns:a16="http://schemas.microsoft.com/office/drawing/2014/main" id="{5D9CFE79-9192-3713-5497-A5EB60D83ADB}"/>
              </a:ext>
            </a:extLst>
          </p:cNvPr>
          <p:cNvPicPr>
            <a:picLocks noChangeAspect="1"/>
          </p:cNvPicPr>
          <p:nvPr/>
        </p:nvPicPr>
        <p:blipFill>
          <a:blip r:embed="rId14"/>
          <a:stretch>
            <a:fillRect/>
          </a:stretch>
        </p:blipFill>
        <p:spPr>
          <a:xfrm>
            <a:off x="416329" y="4421808"/>
            <a:ext cx="1328129" cy="1217451"/>
          </a:xfrm>
          <a:prstGeom prst="rect">
            <a:avLst/>
          </a:prstGeom>
        </p:spPr>
      </p:pic>
      <p:pic>
        <p:nvPicPr>
          <p:cNvPr id="33" name="Picture 32">
            <a:extLst>
              <a:ext uri="{FF2B5EF4-FFF2-40B4-BE49-F238E27FC236}">
                <a16:creationId xmlns:a16="http://schemas.microsoft.com/office/drawing/2014/main" id="{740B679E-8547-42E6-2EB1-794F15B74ECC}"/>
              </a:ext>
            </a:extLst>
          </p:cNvPr>
          <p:cNvPicPr>
            <a:picLocks noChangeAspect="1"/>
          </p:cNvPicPr>
          <p:nvPr/>
        </p:nvPicPr>
        <p:blipFill>
          <a:blip r:embed="rId15"/>
          <a:stretch>
            <a:fillRect/>
          </a:stretch>
        </p:blipFill>
        <p:spPr>
          <a:xfrm>
            <a:off x="3303925" y="4364916"/>
            <a:ext cx="2330570" cy="1111307"/>
          </a:xfrm>
          <a:prstGeom prst="rect">
            <a:avLst/>
          </a:prstGeom>
        </p:spPr>
      </p:pic>
      <p:pic>
        <p:nvPicPr>
          <p:cNvPr id="35" name="Picture 34">
            <a:extLst>
              <a:ext uri="{FF2B5EF4-FFF2-40B4-BE49-F238E27FC236}">
                <a16:creationId xmlns:a16="http://schemas.microsoft.com/office/drawing/2014/main" id="{8D50AA6F-080D-32DF-59EE-0B02B3CCC0DD}"/>
              </a:ext>
            </a:extLst>
          </p:cNvPr>
          <p:cNvPicPr>
            <a:picLocks noChangeAspect="1"/>
          </p:cNvPicPr>
          <p:nvPr/>
        </p:nvPicPr>
        <p:blipFill>
          <a:blip r:embed="rId16"/>
          <a:stretch>
            <a:fillRect/>
          </a:stretch>
        </p:blipFill>
        <p:spPr>
          <a:xfrm>
            <a:off x="6720722" y="4404214"/>
            <a:ext cx="2082907" cy="997353"/>
          </a:xfrm>
          <a:prstGeom prst="rect">
            <a:avLst/>
          </a:prstGeom>
        </p:spPr>
      </p:pic>
      <p:pic>
        <p:nvPicPr>
          <p:cNvPr id="37" name="Picture 36">
            <a:extLst>
              <a:ext uri="{FF2B5EF4-FFF2-40B4-BE49-F238E27FC236}">
                <a16:creationId xmlns:a16="http://schemas.microsoft.com/office/drawing/2014/main" id="{995BA4FA-2692-345E-AFD4-8CF120DE601B}"/>
              </a:ext>
            </a:extLst>
          </p:cNvPr>
          <p:cNvPicPr>
            <a:picLocks noChangeAspect="1"/>
          </p:cNvPicPr>
          <p:nvPr/>
        </p:nvPicPr>
        <p:blipFill>
          <a:blip r:embed="rId17"/>
          <a:stretch>
            <a:fillRect/>
          </a:stretch>
        </p:blipFill>
        <p:spPr>
          <a:xfrm>
            <a:off x="9756501" y="4385032"/>
            <a:ext cx="1609343" cy="1165047"/>
          </a:xfrm>
          <a:prstGeom prst="rect">
            <a:avLst/>
          </a:prstGeom>
        </p:spPr>
      </p:pic>
      <p:pic>
        <p:nvPicPr>
          <p:cNvPr id="39" name="Picture 38">
            <a:extLst>
              <a:ext uri="{FF2B5EF4-FFF2-40B4-BE49-F238E27FC236}">
                <a16:creationId xmlns:a16="http://schemas.microsoft.com/office/drawing/2014/main" id="{09052FE1-AB08-A6C6-5879-6A0EE0012BC4}"/>
              </a:ext>
            </a:extLst>
          </p:cNvPr>
          <p:cNvPicPr>
            <a:picLocks noChangeAspect="1"/>
          </p:cNvPicPr>
          <p:nvPr/>
        </p:nvPicPr>
        <p:blipFill>
          <a:blip r:embed="rId18"/>
          <a:stretch>
            <a:fillRect/>
          </a:stretch>
        </p:blipFill>
        <p:spPr>
          <a:xfrm>
            <a:off x="0" y="5791765"/>
            <a:ext cx="6918960" cy="961904"/>
          </a:xfrm>
          <a:prstGeom prst="rect">
            <a:avLst/>
          </a:prstGeom>
        </p:spPr>
      </p:pic>
      <p:pic>
        <p:nvPicPr>
          <p:cNvPr id="41" name="Picture 40">
            <a:extLst>
              <a:ext uri="{FF2B5EF4-FFF2-40B4-BE49-F238E27FC236}">
                <a16:creationId xmlns:a16="http://schemas.microsoft.com/office/drawing/2014/main" id="{CE23F523-19D2-6DD1-F394-62AD36E69308}"/>
              </a:ext>
            </a:extLst>
          </p:cNvPr>
          <p:cNvPicPr>
            <a:picLocks noChangeAspect="1"/>
          </p:cNvPicPr>
          <p:nvPr/>
        </p:nvPicPr>
        <p:blipFill>
          <a:blip r:embed="rId19"/>
          <a:stretch>
            <a:fillRect/>
          </a:stretch>
        </p:blipFill>
        <p:spPr>
          <a:xfrm>
            <a:off x="7287693" y="5643172"/>
            <a:ext cx="4495275" cy="1026252"/>
          </a:xfrm>
          <a:prstGeom prst="rect">
            <a:avLst/>
          </a:prstGeom>
        </p:spPr>
      </p:pic>
    </p:spTree>
    <p:extLst>
      <p:ext uri="{BB962C8B-B14F-4D97-AF65-F5344CB8AC3E}">
        <p14:creationId xmlns:p14="http://schemas.microsoft.com/office/powerpoint/2010/main" val="2543605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89979-61BB-DC99-2507-7362832FE71E}"/>
              </a:ext>
            </a:extLst>
          </p:cNvPr>
          <p:cNvSpPr>
            <a:spLocks noGrp="1"/>
          </p:cNvSpPr>
          <p:nvPr>
            <p:ph type="body" idx="1"/>
          </p:nvPr>
        </p:nvSpPr>
        <p:spPr>
          <a:xfrm>
            <a:off x="998783" y="3518096"/>
            <a:ext cx="10515600" cy="2817628"/>
          </a:xfrm>
        </p:spPr>
        <p:txBody>
          <a:bodyPr/>
          <a:lstStyle/>
          <a:p>
            <a:pPr marL="101600" indent="0" algn="l">
              <a:buNone/>
            </a:pPr>
            <a:r>
              <a:rPr lang="en-GB" sz="2800" b="0" i="0" dirty="0">
                <a:solidFill>
                  <a:srgbClr val="000000"/>
                </a:solidFill>
                <a:effectLst/>
              </a:rPr>
              <a:t>Becky Rice, Senior Policy Advisor in Children's Mental Health and Wellbeing at Barnardo’s</a:t>
            </a:r>
            <a:endParaRPr lang="en-GB" sz="2800" b="0" i="0" dirty="0">
              <a:solidFill>
                <a:srgbClr val="222222"/>
              </a:solidFill>
              <a:effectLst/>
            </a:endParaRPr>
          </a:p>
          <a:p>
            <a:pPr marL="101600" indent="0">
              <a:buClr>
                <a:srgbClr val="2E3A4D"/>
              </a:buClr>
              <a:buSzPts val="2800"/>
              <a:buNone/>
            </a:pPr>
            <a:endParaRPr lang="en-GB" sz="2800" b="0" i="0" u="none" strike="noStrike" dirty="0">
              <a:solidFill>
                <a:srgbClr val="212529"/>
              </a:solidFill>
              <a:effectLst/>
            </a:endParaRPr>
          </a:p>
        </p:txBody>
      </p:sp>
      <p:sp>
        <p:nvSpPr>
          <p:cNvPr id="4" name="Title 2">
            <a:extLst>
              <a:ext uri="{FF2B5EF4-FFF2-40B4-BE49-F238E27FC236}">
                <a16:creationId xmlns:a16="http://schemas.microsoft.com/office/drawing/2014/main" id="{C8FD1EA7-041E-AC4F-FFDD-7AAAF534D1C5}"/>
              </a:ext>
            </a:extLst>
          </p:cNvPr>
          <p:cNvSpPr>
            <a:spLocks noGrp="1"/>
          </p:cNvSpPr>
          <p:nvPr>
            <p:ph type="title"/>
          </p:nvPr>
        </p:nvSpPr>
        <p:spPr>
          <a:xfrm>
            <a:off x="998783" y="2081643"/>
            <a:ext cx="8868119" cy="1258262"/>
          </a:xfrm>
          <a:noFill/>
        </p:spPr>
        <p:txBody>
          <a:bodyPr/>
          <a:lstStyle/>
          <a:p>
            <a:r>
              <a:rPr lang="en-US" dirty="0">
                <a:solidFill>
                  <a:srgbClr val="00B0F0"/>
                </a:solidFill>
              </a:rPr>
              <a:t>Case study: Barnardo’s</a:t>
            </a:r>
          </a:p>
        </p:txBody>
      </p:sp>
    </p:spTree>
    <p:extLst>
      <p:ext uri="{BB962C8B-B14F-4D97-AF65-F5344CB8AC3E}">
        <p14:creationId xmlns:p14="http://schemas.microsoft.com/office/powerpoint/2010/main" val="3107665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553029-D0B0-B9DD-3CA0-DFDE1417E12E}"/>
              </a:ext>
            </a:extLst>
          </p:cNvPr>
          <p:cNvSpPr>
            <a:spLocks noGrp="1"/>
          </p:cNvSpPr>
          <p:nvPr>
            <p:ph type="ctrTitle"/>
          </p:nvPr>
        </p:nvSpPr>
        <p:spPr>
          <a:xfrm>
            <a:off x="431799" y="376139"/>
            <a:ext cx="4140000" cy="2528047"/>
          </a:xfrm>
        </p:spPr>
        <p:txBody>
          <a:bodyPr vert="horz" lIns="0" tIns="0" rIns="0" bIns="0" rtlCol="0" anchor="b" anchorCtr="0">
            <a:normAutofit/>
          </a:bodyPr>
          <a:lstStyle/>
          <a:p>
            <a:pPr>
              <a:lnSpc>
                <a:spcPct val="90000"/>
              </a:lnSpc>
            </a:pPr>
            <a:r>
              <a:rPr lang="en-GB" sz="3500" dirty="0"/>
              <a:t>Barnardo’s social prescribing model</a:t>
            </a:r>
            <a:br>
              <a:rPr lang="en-GB" sz="3500" kern="1200" dirty="0">
                <a:latin typeface="+mj-lt"/>
                <a:ea typeface="+mj-ea"/>
                <a:cs typeface="+mj-cs"/>
              </a:rPr>
            </a:br>
            <a:r>
              <a:rPr lang="en-GB" sz="3500" kern="1200" dirty="0">
                <a:latin typeface="+mj-lt"/>
                <a:ea typeface="+mj-ea"/>
                <a:cs typeface="+mj-cs"/>
              </a:rPr>
              <a:t> </a:t>
            </a:r>
          </a:p>
        </p:txBody>
      </p:sp>
      <p:sp>
        <p:nvSpPr>
          <p:cNvPr id="15" name="Subtitle 2">
            <a:extLst>
              <a:ext uri="{FF2B5EF4-FFF2-40B4-BE49-F238E27FC236}">
                <a16:creationId xmlns:a16="http://schemas.microsoft.com/office/drawing/2014/main" id="{43A0D333-7420-4927-B9F4-BE11604CF0F9}"/>
              </a:ext>
            </a:extLst>
          </p:cNvPr>
          <p:cNvSpPr>
            <a:spLocks noGrp="1"/>
          </p:cNvSpPr>
          <p:nvPr>
            <p:ph type="subTitle" idx="1"/>
          </p:nvPr>
        </p:nvSpPr>
        <p:spPr>
          <a:xfrm>
            <a:off x="431799" y="2904186"/>
            <a:ext cx="4139999" cy="1763059"/>
          </a:xfrm>
        </p:spPr>
        <p:txBody>
          <a:bodyPr vert="horz" lIns="0" tIns="0" rIns="0" bIns="0" rtlCol="0" anchor="t" anchorCtr="0">
            <a:normAutofit/>
          </a:bodyPr>
          <a:lstStyle/>
          <a:p>
            <a:r>
              <a:rPr lang="en-GB" dirty="0"/>
              <a:t>Becky Rice</a:t>
            </a:r>
          </a:p>
        </p:txBody>
      </p:sp>
      <p:pic>
        <p:nvPicPr>
          <p:cNvPr id="10" name="Picture Placeholder 9" descr="A group of children smiling&#10;&#10;Description automatically generated">
            <a:extLst>
              <a:ext uri="{FF2B5EF4-FFF2-40B4-BE49-F238E27FC236}">
                <a16:creationId xmlns:a16="http://schemas.microsoft.com/office/drawing/2014/main" id="{D1289C59-BA47-946A-3BF0-CFB0C623FA6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1905" r="21009"/>
          <a:stretch>
            <a:fillRect/>
          </a:stretch>
        </p:blipFill>
        <p:spPr>
          <a:xfrm>
            <a:off x="5038166" y="193223"/>
            <a:ext cx="7153835" cy="6664777"/>
          </a:xfrm>
          <a:noFill/>
        </p:spPr>
      </p:pic>
      <p:sp>
        <p:nvSpPr>
          <p:cNvPr id="2" name="TextBox 1">
            <a:extLst>
              <a:ext uri="{FF2B5EF4-FFF2-40B4-BE49-F238E27FC236}">
                <a16:creationId xmlns:a16="http://schemas.microsoft.com/office/drawing/2014/main" id="{F733318D-98F5-D175-403D-48B5DA678598}"/>
              </a:ext>
            </a:extLst>
          </p:cNvPr>
          <p:cNvSpPr txBox="1"/>
          <p:nvPr/>
        </p:nvSpPr>
        <p:spPr>
          <a:xfrm>
            <a:off x="431800" y="6426200"/>
            <a:ext cx="3600450" cy="216000"/>
          </a:xfrm>
          <a:prstGeom prst="rect">
            <a:avLst/>
          </a:prstGeom>
        </p:spPr>
        <p:txBody>
          <a:bodyPr vert="horz" lIns="0" tIns="0" rIns="0" bIns="0" rtlCol="0" anchor="t" anchorCtr="0">
            <a:normAutofit/>
          </a:bodyPr>
          <a:lstStyle/>
          <a:p>
            <a:pPr marL="0" marR="0" lvl="0" indent="0" algn="l" defTabSz="914400" rtl="0" eaLnBrk="1" fontAlgn="auto" latinLnBrk="0" hangingPunct="1">
              <a:lnSpc>
                <a:spcPct val="102000"/>
              </a:lnSpc>
              <a:spcBef>
                <a:spcPts val="0"/>
              </a:spcBef>
              <a:spcAft>
                <a:spcPts val="1000"/>
              </a:spcAft>
              <a:buClrTx/>
              <a:buSzTx/>
              <a:buFontTx/>
              <a:buNone/>
              <a:tabLst/>
              <a:defRPr/>
            </a:pPr>
            <a:r>
              <a:rPr kumimoji="0" lang="en-GB" sz="200" b="0" i="0" u="none" strike="noStrike" kern="1200" cap="none" spc="0" normalizeH="0" baseline="0" noProof="0">
                <a:ln>
                  <a:noFill/>
                </a:ln>
                <a:solidFill>
                  <a:srgbClr val="8EFE9A"/>
                </a:solidFill>
                <a:effectLst/>
                <a:uLnTx/>
                <a:uFillTx/>
                <a:latin typeface="Aptos"/>
                <a:ea typeface="+mn-ea"/>
                <a:cs typeface="+mn-cs"/>
              </a:rPr>
              <a:t>Strategic Group </a:t>
            </a:r>
          </a:p>
          <a:p>
            <a:pPr marL="0" marR="0" lvl="0" indent="0" algn="l" defTabSz="914400" rtl="0" eaLnBrk="1" fontAlgn="auto" latinLnBrk="0" hangingPunct="1">
              <a:lnSpc>
                <a:spcPct val="102000"/>
              </a:lnSpc>
              <a:spcBef>
                <a:spcPts val="0"/>
              </a:spcBef>
              <a:spcAft>
                <a:spcPts val="1000"/>
              </a:spcAft>
              <a:buClrTx/>
              <a:buSzTx/>
              <a:buFontTx/>
              <a:buNone/>
              <a:tabLst/>
              <a:defRPr/>
            </a:pPr>
            <a:r>
              <a:rPr kumimoji="0" lang="en-GB" sz="200" b="0" i="0" u="none" strike="noStrike" kern="1200" cap="none" spc="0" normalizeH="0" baseline="0" noProof="0">
                <a:ln>
                  <a:noFill/>
                </a:ln>
                <a:solidFill>
                  <a:srgbClr val="8EFE9A"/>
                </a:solidFill>
                <a:effectLst/>
                <a:uLnTx/>
                <a:uFillTx/>
                <a:latin typeface="Aptos"/>
                <a:ea typeface="+mn-ea"/>
                <a:cs typeface="+mn-cs"/>
              </a:rPr>
              <a:t>May 2025</a:t>
            </a:r>
          </a:p>
        </p:txBody>
      </p:sp>
      <p:pic>
        <p:nvPicPr>
          <p:cNvPr id="3" name="Picture 2">
            <a:extLst>
              <a:ext uri="{FF2B5EF4-FFF2-40B4-BE49-F238E27FC236}">
                <a16:creationId xmlns:a16="http://schemas.microsoft.com/office/drawing/2014/main" id="{CDC25922-CFF4-5A50-3131-9637C226A0E3}"/>
              </a:ext>
            </a:extLst>
          </p:cNvPr>
          <p:cNvPicPr>
            <a:picLocks noChangeAspect="1"/>
          </p:cNvPicPr>
          <p:nvPr/>
        </p:nvPicPr>
        <p:blipFill>
          <a:blip r:embed="rId4"/>
          <a:stretch>
            <a:fillRect/>
          </a:stretch>
        </p:blipFill>
        <p:spPr>
          <a:xfrm>
            <a:off x="431798" y="3819519"/>
            <a:ext cx="3458249" cy="2511996"/>
          </a:xfrm>
          <a:prstGeom prst="rect">
            <a:avLst/>
          </a:prstGeom>
        </p:spPr>
      </p:pic>
    </p:spTree>
    <p:extLst>
      <p:ext uri="{BB962C8B-B14F-4D97-AF65-F5344CB8AC3E}">
        <p14:creationId xmlns:p14="http://schemas.microsoft.com/office/powerpoint/2010/main" val="262861964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4" name="Google Shape;124;p2" descr="Hand shake icon"/>
          <p:cNvPicPr preferRelativeResize="0"/>
          <p:nvPr/>
        </p:nvPicPr>
        <p:blipFill rotWithShape="1">
          <a:blip r:embed="rId3">
            <a:alphaModFix/>
          </a:blip>
          <a:srcRect/>
          <a:stretch/>
        </p:blipFill>
        <p:spPr>
          <a:xfrm>
            <a:off x="10064159" y="5231809"/>
            <a:ext cx="1866900" cy="1168400"/>
          </a:xfrm>
          <a:prstGeom prst="rect">
            <a:avLst/>
          </a:prstGeom>
          <a:noFill/>
          <a:ln>
            <a:noFill/>
          </a:ln>
        </p:spPr>
      </p:pic>
      <p:sp>
        <p:nvSpPr>
          <p:cNvPr id="127" name="Google Shape;127;p2"/>
          <p:cNvSpPr txBox="1"/>
          <p:nvPr/>
        </p:nvSpPr>
        <p:spPr>
          <a:xfrm>
            <a:off x="452994" y="1663288"/>
            <a:ext cx="9328316" cy="5447605"/>
          </a:xfrm>
          <a:prstGeom prst="rect">
            <a:avLst/>
          </a:prstGeom>
          <a:noFill/>
          <a:ln>
            <a:noFill/>
          </a:ln>
        </p:spPr>
        <p:txBody>
          <a:bodyPr spcFirstLastPara="1" wrap="square" lIns="91425" tIns="45700" rIns="91425" bIns="45700" anchor="t" anchorCtr="0">
            <a:spAutoFit/>
          </a:bodyPr>
          <a:lstStyle/>
          <a:p>
            <a:pPr marL="342900" indent="-342900">
              <a:buFont typeface="Arial"/>
              <a:buChar char="•"/>
            </a:pPr>
            <a:r>
              <a:rPr lang="en-US" sz="2400" dirty="0">
                <a:solidFill>
                  <a:schemeClr val="dk1"/>
                </a:solidFill>
                <a:latin typeface="Trebuchet MS" panose="020B0603020202020204" pitchFamily="34" charset="0"/>
                <a:sym typeface="Arial"/>
              </a:rPr>
              <a:t>Please note we are </a:t>
            </a:r>
            <a:r>
              <a:rPr lang="en-US" sz="2400" b="1" dirty="0">
                <a:solidFill>
                  <a:schemeClr val="dk1"/>
                </a:solidFill>
                <a:latin typeface="Trebuchet MS" panose="020B0603020202020204" pitchFamily="34" charset="0"/>
                <a:sym typeface="Arial"/>
              </a:rPr>
              <a:t>recording</a:t>
            </a:r>
            <a:r>
              <a:rPr lang="en-US" sz="2400" dirty="0">
                <a:solidFill>
                  <a:schemeClr val="dk1"/>
                </a:solidFill>
                <a:latin typeface="Trebuchet MS" panose="020B0603020202020204" pitchFamily="34" charset="0"/>
                <a:sym typeface="Arial"/>
              </a:rPr>
              <a:t> this webinar </a:t>
            </a:r>
            <a:r>
              <a:rPr lang="en-US" sz="2000" i="1" dirty="0">
                <a:solidFill>
                  <a:schemeClr val="dk1"/>
                </a:solidFill>
                <a:latin typeface="Trebuchet MS" panose="020B0603020202020204" pitchFamily="34" charset="0"/>
                <a:sym typeface="Arial"/>
              </a:rPr>
              <a:t>(you will be sent the slides and the link to the recording, and they will be on NASP's website too.)</a:t>
            </a:r>
            <a:br>
              <a:rPr lang="en-US" sz="2400" i="1" dirty="0">
                <a:solidFill>
                  <a:schemeClr val="dk1"/>
                </a:solidFill>
                <a:latin typeface="Trebuchet MS" panose="020B0603020202020204" pitchFamily="34" charset="0"/>
                <a:sym typeface="Arial"/>
              </a:rPr>
            </a:br>
            <a:endParaRPr lang="en-US" sz="2400" i="1" dirty="0">
              <a:solidFill>
                <a:schemeClr val="dk1"/>
              </a:solidFill>
              <a:latin typeface="Trebuchet MS" panose="020B0603020202020204" pitchFamily="34" charset="0"/>
            </a:endParaRPr>
          </a:p>
          <a:p>
            <a:pPr marL="342900" indent="-342900">
              <a:buClr>
                <a:schemeClr val="dk1"/>
              </a:buClr>
              <a:buSzPts val="2400"/>
              <a:buFont typeface="Arial"/>
              <a:buChar char="•"/>
            </a:pPr>
            <a:r>
              <a:rPr lang="en-US" sz="2400" dirty="0">
                <a:solidFill>
                  <a:schemeClr val="dk1"/>
                </a:solidFill>
                <a:latin typeface="Trebuchet MS" panose="020B0603020202020204" pitchFamily="34" charset="0"/>
              </a:rPr>
              <a:t>Please submit questions via the </a:t>
            </a:r>
            <a:r>
              <a:rPr lang="en-US" sz="2400" b="1" dirty="0">
                <a:solidFill>
                  <a:schemeClr val="dk1"/>
                </a:solidFill>
                <a:latin typeface="Trebuchet MS" panose="020B0603020202020204" pitchFamily="34" charset="0"/>
              </a:rPr>
              <a:t>Q&amp;A function. </a:t>
            </a:r>
            <a:r>
              <a:rPr lang="en-US" sz="2400" dirty="0">
                <a:solidFill>
                  <a:schemeClr val="dk1"/>
                </a:solidFill>
                <a:latin typeface="Trebuchet MS" panose="020B0603020202020204" pitchFamily="34" charset="0"/>
              </a:rPr>
              <a:t>We will hold a Q&amp;A session at the end of presentations. </a:t>
            </a:r>
            <a:br>
              <a:rPr lang="en-US" sz="2400" b="1" dirty="0">
                <a:solidFill>
                  <a:schemeClr val="dk1"/>
                </a:solidFill>
                <a:latin typeface="Trebuchet MS" panose="020B0603020202020204" pitchFamily="34" charset="0"/>
              </a:rPr>
            </a:br>
            <a:endParaRPr lang="en-US" sz="2400" b="1" dirty="0">
              <a:solidFill>
                <a:schemeClr val="dk1"/>
              </a:solidFill>
              <a:latin typeface="Trebuchet MS" panose="020B0603020202020204" pitchFamily="34" charset="0"/>
              <a:ea typeface="Calibri" panose="020F0502020204030204"/>
              <a:cs typeface="Calibri" panose="020F0502020204030204"/>
            </a:endParaRPr>
          </a:p>
          <a:p>
            <a:pPr marL="342900" indent="-342900">
              <a:buClr>
                <a:schemeClr val="dk1"/>
              </a:buClr>
              <a:buSzPts val="2400"/>
              <a:buFont typeface="Arial"/>
              <a:buChar char="•"/>
            </a:pPr>
            <a:r>
              <a:rPr lang="en-US" sz="2400" dirty="0">
                <a:solidFill>
                  <a:schemeClr val="dk1"/>
                </a:solidFill>
                <a:latin typeface="Trebuchet MS" panose="020B0603020202020204" pitchFamily="34" charset="0"/>
              </a:rPr>
              <a:t>Please use the </a:t>
            </a:r>
            <a:r>
              <a:rPr lang="en-US" sz="2400" b="1" dirty="0">
                <a:solidFill>
                  <a:schemeClr val="dk1"/>
                </a:solidFill>
                <a:latin typeface="Trebuchet MS" panose="020B0603020202020204" pitchFamily="34" charset="0"/>
              </a:rPr>
              <a:t>chat function</a:t>
            </a:r>
            <a:r>
              <a:rPr lang="en-US" sz="2400" dirty="0">
                <a:solidFill>
                  <a:schemeClr val="dk1"/>
                </a:solidFill>
                <a:latin typeface="Trebuchet MS" panose="020B0603020202020204" pitchFamily="34" charset="0"/>
              </a:rPr>
              <a:t> for introducing yourself and networking. If you have any technical issues, please raise these in the chat, and a member of the NASP team will assist. </a:t>
            </a:r>
            <a:br>
              <a:rPr lang="en-US" sz="2400" dirty="0">
                <a:solidFill>
                  <a:schemeClr val="dk1"/>
                </a:solidFill>
                <a:latin typeface="Trebuchet MS" panose="020B0603020202020204" pitchFamily="34" charset="0"/>
              </a:rPr>
            </a:br>
            <a:endParaRPr lang="en-US" sz="2400" dirty="0">
              <a:solidFill>
                <a:schemeClr val="dk1"/>
              </a:solidFill>
              <a:latin typeface="Trebuchet MS" panose="020B0603020202020204" pitchFamily="34" charset="0"/>
            </a:endParaRPr>
          </a:p>
          <a:p>
            <a:pPr marL="342900" indent="-342900">
              <a:buClr>
                <a:schemeClr val="dk1"/>
              </a:buClr>
              <a:buSzPts val="2400"/>
              <a:buFont typeface="Arial"/>
              <a:buChar char="•"/>
            </a:pPr>
            <a:r>
              <a:rPr lang="en-US" sz="2400" b="1" dirty="0">
                <a:solidFill>
                  <a:schemeClr val="dk1"/>
                </a:solidFill>
                <a:latin typeface="Trebuchet MS" panose="020B0603020202020204" pitchFamily="34" charset="0"/>
                <a:cs typeface="Calibri"/>
              </a:rPr>
              <a:t>Closed Captions </a:t>
            </a:r>
            <a:r>
              <a:rPr lang="en-US" sz="2400" dirty="0">
                <a:solidFill>
                  <a:schemeClr val="dk1"/>
                </a:solidFill>
                <a:latin typeface="Trebuchet MS" panose="020B0603020202020204" pitchFamily="34" charset="0"/>
                <a:cs typeface="Calibri"/>
              </a:rPr>
              <a:t>are available </a:t>
            </a:r>
            <a:r>
              <a:rPr lang="en-US" sz="2000" dirty="0">
                <a:solidFill>
                  <a:schemeClr val="dk1"/>
                </a:solidFill>
                <a:latin typeface="Trebuchet MS" panose="020B0603020202020204" pitchFamily="34" charset="0"/>
                <a:cs typeface="Calibri"/>
              </a:rPr>
              <a:t>(turn these on at the bottom of your screen)</a:t>
            </a:r>
            <a:endParaRPr lang="en-US" sz="2000" b="1" dirty="0">
              <a:solidFill>
                <a:schemeClr val="dk1"/>
              </a:solidFill>
              <a:latin typeface="Trebuchet MS" panose="020B0603020202020204" pitchFamily="34" charset="0"/>
              <a:cs typeface="Calibri"/>
            </a:endParaRPr>
          </a:p>
          <a:p>
            <a:pPr>
              <a:buClr>
                <a:schemeClr val="dk1"/>
              </a:buClr>
              <a:buSzPts val="2400"/>
            </a:pPr>
            <a:br>
              <a:rPr lang="en-US" sz="2400" dirty="0">
                <a:solidFill>
                  <a:schemeClr val="dk1"/>
                </a:solidFill>
                <a:latin typeface="Trebuchet MS"/>
              </a:rPr>
            </a:br>
            <a:endParaRPr lang="en-GB" sz="2400" dirty="0">
              <a:solidFill>
                <a:schemeClr val="dk1"/>
              </a:solidFill>
              <a:latin typeface="Trebuchet MS" panose="020B0603020202020204" pitchFamily="34" charset="0"/>
            </a:endParaRPr>
          </a:p>
        </p:txBody>
      </p:sp>
      <p:sp>
        <p:nvSpPr>
          <p:cNvPr id="4" name="Google Shape;123;p2">
            <a:extLst>
              <a:ext uri="{FF2B5EF4-FFF2-40B4-BE49-F238E27FC236}">
                <a16:creationId xmlns:a16="http://schemas.microsoft.com/office/drawing/2014/main" id="{A8D9EDD4-B558-4F6C-B5DA-DE0B89414DFF}"/>
              </a:ext>
            </a:extLst>
          </p:cNvPr>
          <p:cNvSpPr txBox="1">
            <a:spLocks noGrp="1"/>
          </p:cNvSpPr>
          <p:nvPr>
            <p:ph type="title"/>
          </p:nvPr>
        </p:nvSpPr>
        <p:spPr>
          <a:xfrm>
            <a:off x="2185551" y="176643"/>
            <a:ext cx="7584197" cy="1258262"/>
          </a:xfrm>
          <a:prstGeom prst="rect">
            <a:avLst/>
          </a:prstGeom>
          <a:noFill/>
          <a:ln>
            <a:noFill/>
          </a:ln>
        </p:spPr>
        <p:txBody>
          <a:bodyPr spcFirstLastPara="1" wrap="square" lIns="91425" tIns="45700" rIns="91425" bIns="45700" anchor="ctr" anchorCtr="0">
            <a:noAutofit/>
          </a:bodyPr>
          <a:lstStyle/>
          <a:p>
            <a:pPr>
              <a:buSzPts val="4000"/>
            </a:pPr>
            <a:r>
              <a:rPr lang="en-US" dirty="0">
                <a:solidFill>
                  <a:srgbClr val="00B0F0"/>
                </a:solidFill>
                <a:latin typeface="Trebuchet MS" panose="020B0603020202020204" pitchFamily="34" charset="0"/>
              </a:rPr>
              <a:t>Housekeeping</a:t>
            </a:r>
          </a:p>
        </p:txBody>
      </p:sp>
      <p:pic>
        <p:nvPicPr>
          <p:cNvPr id="2" name="Picture 1" descr="A logo with circles and lines&#10;&#10;Description automatically generated">
            <a:extLst>
              <a:ext uri="{FF2B5EF4-FFF2-40B4-BE49-F238E27FC236}">
                <a16:creationId xmlns:a16="http://schemas.microsoft.com/office/drawing/2014/main" id="{59E8BCDB-98B5-D7A2-EA06-42B6A90F2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2185550" cy="1434905"/>
          </a:xfrm>
          <a:prstGeom prst="rect">
            <a:avLst/>
          </a:prstGeom>
        </p:spPr>
      </p:pic>
    </p:spTree>
    <p:extLst>
      <p:ext uri="{BB962C8B-B14F-4D97-AF65-F5344CB8AC3E}">
        <p14:creationId xmlns:p14="http://schemas.microsoft.com/office/powerpoint/2010/main" val="3615292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2DD86-2E93-DDB9-50C6-F888B076053C}"/>
              </a:ext>
            </a:extLst>
          </p:cNvPr>
          <p:cNvSpPr>
            <a:spLocks noGrp="1"/>
          </p:cNvSpPr>
          <p:nvPr>
            <p:ph type="title"/>
          </p:nvPr>
        </p:nvSpPr>
        <p:spPr>
          <a:xfrm>
            <a:off x="431800" y="755650"/>
            <a:ext cx="11328400" cy="1008350"/>
          </a:xfrm>
        </p:spPr>
        <p:txBody>
          <a:bodyPr/>
          <a:lstStyle/>
          <a:p>
            <a:r>
              <a:rPr lang="en-GB" dirty="0"/>
              <a:t>LINK Cumbria</a:t>
            </a:r>
          </a:p>
        </p:txBody>
      </p:sp>
      <p:sp>
        <p:nvSpPr>
          <p:cNvPr id="3" name="Content Placeholder 2">
            <a:extLst>
              <a:ext uri="{FF2B5EF4-FFF2-40B4-BE49-F238E27FC236}">
                <a16:creationId xmlns:a16="http://schemas.microsoft.com/office/drawing/2014/main" id="{726D1874-F8BE-4F34-08E5-92BB3466D4C7}"/>
              </a:ext>
            </a:extLst>
          </p:cNvPr>
          <p:cNvSpPr>
            <a:spLocks noGrp="1"/>
          </p:cNvSpPr>
          <p:nvPr>
            <p:ph idx="1"/>
          </p:nvPr>
        </p:nvSpPr>
        <p:spPr>
          <a:xfrm>
            <a:off x="431800" y="1497204"/>
            <a:ext cx="7988719" cy="4569684"/>
          </a:xfrm>
          <a:solidFill>
            <a:schemeClr val="accent1"/>
          </a:solidFill>
        </p:spPr>
        <p:txBody>
          <a:bodyPr/>
          <a:lstStyle/>
          <a:p>
            <a:pPr marL="342900" lvl="1" indent="-342900">
              <a:spcAft>
                <a:spcPts val="600"/>
              </a:spcAft>
              <a:buFont typeface="Arial" panose="020B0604020202020204" pitchFamily="34" charset="0"/>
              <a:buChar char="•"/>
            </a:pPr>
            <a:r>
              <a:rPr lang="en-GB" sz="2000" b="1" dirty="0"/>
              <a:t>LINK is a service for children and young people aged 5 to 19 in Cumbria. </a:t>
            </a:r>
          </a:p>
          <a:p>
            <a:pPr marL="342900" lvl="1" indent="-342900">
              <a:spcAft>
                <a:spcPts val="600"/>
              </a:spcAft>
              <a:buFont typeface="Arial" panose="020B0604020202020204" pitchFamily="34" charset="0"/>
              <a:buChar char="•"/>
            </a:pPr>
            <a:r>
              <a:rPr lang="en-GB" sz="2000" dirty="0"/>
              <a:t>LINK works alongside GP practice teams in six Primary Care Networks (PCN) to support children and young people with their emotional health and wellbeing.</a:t>
            </a:r>
          </a:p>
          <a:p>
            <a:pPr marL="342900" lvl="1" indent="-342900">
              <a:spcAft>
                <a:spcPts val="600"/>
              </a:spcAft>
              <a:buFont typeface="Arial" panose="020B0604020202020204" pitchFamily="34" charset="0"/>
              <a:buChar char="•"/>
            </a:pPr>
            <a:r>
              <a:rPr lang="en-GB" sz="2000" dirty="0"/>
              <a:t>LINK is a personalised service – every child and young person works with a link worker to establish what is important to them as individuals and to find a solution that works for them.</a:t>
            </a:r>
          </a:p>
          <a:p>
            <a:pPr marL="342900" lvl="1" indent="-342900">
              <a:spcAft>
                <a:spcPts val="600"/>
              </a:spcAft>
              <a:buFont typeface="Arial" panose="020B0604020202020204" pitchFamily="34" charset="0"/>
              <a:buChar char="•"/>
            </a:pPr>
            <a:r>
              <a:rPr lang="en-GB" sz="2000" dirty="0"/>
              <a:t>Referrals accepted from GPs, schools and other professionals.</a:t>
            </a:r>
          </a:p>
          <a:p>
            <a:pPr marL="342900" lvl="1" indent="-342900">
              <a:spcAft>
                <a:spcPts val="600"/>
              </a:spcAft>
              <a:buFont typeface="Arial" panose="020B0604020202020204" pitchFamily="34" charset="0"/>
              <a:buChar char="•"/>
            </a:pPr>
            <a:r>
              <a:rPr lang="en-GB" sz="2000" dirty="0"/>
              <a:t>Each young person receives a comprehensive holistic assessment of need.</a:t>
            </a:r>
          </a:p>
        </p:txBody>
      </p:sp>
      <p:sp>
        <p:nvSpPr>
          <p:cNvPr id="6" name="Slide Number Placeholder 5">
            <a:extLst>
              <a:ext uri="{FF2B5EF4-FFF2-40B4-BE49-F238E27FC236}">
                <a16:creationId xmlns:a16="http://schemas.microsoft.com/office/drawing/2014/main" id="{76305B90-7B30-C75D-7FD3-5BFF43E008EB}"/>
              </a:ext>
            </a:extLst>
          </p:cNvPr>
          <p:cNvSpPr>
            <a:spLocks noGrp="1"/>
          </p:cNvSpPr>
          <p:nvPr>
            <p:ph type="sldNum" sz="quarter" idx="12"/>
          </p:nvPr>
        </p:nvSpPr>
        <p:spPr>
          <a:xfrm>
            <a:off x="431800" y="6300000"/>
            <a:ext cx="396000" cy="2151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93FE2B-DE52-429A-A771-323E552854A4}" type="slidenum">
              <a:rPr kumimoji="0" lang="en-GB" sz="900" b="1" i="0" u="none" strike="noStrike" kern="1200" cap="none" spc="0" normalizeH="0" baseline="0" noProof="0" smtClean="0">
                <a:ln>
                  <a:noFill/>
                </a:ln>
                <a:solidFill>
                  <a:srgbClr val="0B463D"/>
                </a:solidFill>
                <a:effectLst/>
                <a:uLnTx/>
                <a:uFillTx/>
                <a:latin typeface="Apto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900" b="1" i="0" u="none" strike="noStrike" kern="1200" cap="none" spc="0" normalizeH="0" baseline="0" noProof="0">
              <a:ln>
                <a:noFill/>
              </a:ln>
              <a:solidFill>
                <a:srgbClr val="0B463D"/>
              </a:solidFill>
              <a:effectLst/>
              <a:uLnTx/>
              <a:uFillTx/>
              <a:latin typeface="Aptos"/>
              <a:ea typeface="+mn-ea"/>
              <a:cs typeface="+mn-cs"/>
            </a:endParaRPr>
          </a:p>
        </p:txBody>
      </p:sp>
      <p:pic>
        <p:nvPicPr>
          <p:cNvPr id="4" name="Picture 3">
            <a:extLst>
              <a:ext uri="{FF2B5EF4-FFF2-40B4-BE49-F238E27FC236}">
                <a16:creationId xmlns:a16="http://schemas.microsoft.com/office/drawing/2014/main" id="{14BA0DE2-82D4-D5E8-142D-F3CD2AB49112}"/>
              </a:ext>
            </a:extLst>
          </p:cNvPr>
          <p:cNvPicPr>
            <a:picLocks noChangeAspect="1"/>
          </p:cNvPicPr>
          <p:nvPr/>
        </p:nvPicPr>
        <p:blipFill>
          <a:blip r:embed="rId3"/>
          <a:stretch>
            <a:fillRect/>
          </a:stretch>
        </p:blipFill>
        <p:spPr>
          <a:xfrm>
            <a:off x="8420519" y="166943"/>
            <a:ext cx="3458249" cy="2511996"/>
          </a:xfrm>
          <a:prstGeom prst="rect">
            <a:avLst/>
          </a:prstGeom>
        </p:spPr>
      </p:pic>
      <p:pic>
        <p:nvPicPr>
          <p:cNvPr id="7" name="Picture 6" descr="Company name&#10;&#10;Description automatically generated with medium confidence">
            <a:extLst>
              <a:ext uri="{FF2B5EF4-FFF2-40B4-BE49-F238E27FC236}">
                <a16:creationId xmlns:a16="http://schemas.microsoft.com/office/drawing/2014/main" id="{B3668770-BB14-61E3-F007-67C5CAC1CA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154" y="2678939"/>
            <a:ext cx="2330917" cy="3294583"/>
          </a:xfrm>
          <a:prstGeom prst="rect">
            <a:avLst/>
          </a:prstGeom>
        </p:spPr>
      </p:pic>
    </p:spTree>
    <p:extLst>
      <p:ext uri="{BB962C8B-B14F-4D97-AF65-F5344CB8AC3E}">
        <p14:creationId xmlns:p14="http://schemas.microsoft.com/office/powerpoint/2010/main" val="337829086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4307-BDA5-E463-5E3E-0B822D469410}"/>
              </a:ext>
            </a:extLst>
          </p:cNvPr>
          <p:cNvSpPr>
            <a:spLocks noGrp="1"/>
          </p:cNvSpPr>
          <p:nvPr>
            <p:ph type="title"/>
          </p:nvPr>
        </p:nvSpPr>
        <p:spPr/>
        <p:txBody>
          <a:bodyPr/>
          <a:lstStyle/>
          <a:p>
            <a:r>
              <a:rPr lang="en-GB" dirty="0"/>
              <a:t>The Difference Social Prescribing Makes</a:t>
            </a:r>
          </a:p>
        </p:txBody>
      </p:sp>
      <p:sp>
        <p:nvSpPr>
          <p:cNvPr id="3" name="Content Placeholder 2">
            <a:extLst>
              <a:ext uri="{FF2B5EF4-FFF2-40B4-BE49-F238E27FC236}">
                <a16:creationId xmlns:a16="http://schemas.microsoft.com/office/drawing/2014/main" id="{1D3878DC-AFA5-BB9D-34C1-B733F30783C0}"/>
              </a:ext>
            </a:extLst>
          </p:cNvPr>
          <p:cNvSpPr>
            <a:spLocks noGrp="1"/>
          </p:cNvSpPr>
          <p:nvPr>
            <p:ph idx="1"/>
          </p:nvPr>
        </p:nvSpPr>
        <p:spPr>
          <a:xfrm>
            <a:off x="431800" y="1255000"/>
            <a:ext cx="11328399" cy="3844050"/>
          </a:xfrm>
        </p:spPr>
        <p:txBody>
          <a:bodyPr/>
          <a:lstStyle/>
          <a:p>
            <a:r>
              <a:rPr lang="en-GB" dirty="0"/>
              <a:t>The average age at time of referral is 15, with a range of 6 to 19 and an average acceptance rate of 90%</a:t>
            </a:r>
            <a:br>
              <a:rPr lang="en-GB" dirty="0"/>
            </a:br>
            <a:br>
              <a:rPr lang="en-GB" dirty="0"/>
            </a:br>
            <a:r>
              <a:rPr lang="en-GB" dirty="0"/>
              <a:t>The most common reason for a rejected referral was due to the severity of a child’s condition. These referrals were signposted to other services in agreement with the child/young person and family.</a:t>
            </a:r>
            <a:br>
              <a:rPr lang="en-GB" dirty="0"/>
            </a:br>
            <a:br>
              <a:rPr lang="en-GB" dirty="0"/>
            </a:br>
            <a:r>
              <a:rPr lang="en-GB" dirty="0"/>
              <a:t>Common referral categories include:</a:t>
            </a:r>
            <a:br>
              <a:rPr lang="en-GB" dirty="0"/>
            </a:br>
            <a:br>
              <a:rPr lang="en-GB" dirty="0"/>
            </a:br>
            <a:r>
              <a:rPr lang="en-GB" dirty="0"/>
              <a:t> • Anxiety, low mood or withdrawal </a:t>
            </a:r>
            <a:endParaRPr lang="en-US" dirty="0"/>
          </a:p>
          <a:p>
            <a:r>
              <a:rPr lang="en-GB" dirty="0"/>
              <a:t>• Emotional regulation </a:t>
            </a:r>
          </a:p>
          <a:p>
            <a:r>
              <a:rPr lang="en-GB" dirty="0"/>
              <a:t>• Self-harm or expressing a desire to self-harm </a:t>
            </a:r>
          </a:p>
          <a:p>
            <a:r>
              <a:rPr lang="en-GB" dirty="0"/>
              <a:t>• Significant life events (e.g. bereavement, a family member in prison, a family member experiencing illness, or trauma)</a:t>
            </a:r>
          </a:p>
          <a:p>
            <a:r>
              <a:rPr lang="en-GB" dirty="0"/>
              <a:t>• Bullying, school pressures or exclusion </a:t>
            </a:r>
          </a:p>
          <a:p>
            <a:r>
              <a:rPr lang="en-GB" dirty="0"/>
              <a:t>• Unexplained physical symptoms </a:t>
            </a:r>
          </a:p>
          <a:p>
            <a:r>
              <a:rPr lang="en-GB" dirty="0"/>
              <a:t>• PTSD </a:t>
            </a:r>
          </a:p>
          <a:p>
            <a:r>
              <a:rPr lang="en-GB" dirty="0"/>
              <a:t> </a:t>
            </a:r>
          </a:p>
        </p:txBody>
      </p:sp>
      <p:sp>
        <p:nvSpPr>
          <p:cNvPr id="4" name="Footer Placeholder 3">
            <a:extLst>
              <a:ext uri="{FF2B5EF4-FFF2-40B4-BE49-F238E27FC236}">
                <a16:creationId xmlns:a16="http://schemas.microsoft.com/office/drawing/2014/main" id="{ADA50AC1-91F3-A4FE-5DC2-50C16A86CFA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B463D"/>
                </a:solidFill>
                <a:effectLst/>
                <a:uLnTx/>
                <a:uFillTx/>
                <a:latin typeface="Aptos"/>
                <a:ea typeface="+mn-ea"/>
                <a:cs typeface="+mn-cs"/>
              </a:rPr>
              <a:t>Edit this text in Insert menu &gt; Header/Footer</a:t>
            </a:r>
          </a:p>
        </p:txBody>
      </p:sp>
      <p:sp>
        <p:nvSpPr>
          <p:cNvPr id="5" name="Slide Number Placeholder 4">
            <a:extLst>
              <a:ext uri="{FF2B5EF4-FFF2-40B4-BE49-F238E27FC236}">
                <a16:creationId xmlns:a16="http://schemas.microsoft.com/office/drawing/2014/main" id="{DFFCE81F-A320-B493-6B95-F126BCA953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93FE2B-DE52-429A-A771-323E552854A4}" type="slidenum">
              <a:rPr kumimoji="0" lang="en-GB" sz="900" b="1" i="0" u="none" strike="noStrike" kern="1200" cap="none" spc="0" normalizeH="0" baseline="0" noProof="0" smtClean="0">
                <a:ln>
                  <a:noFill/>
                </a:ln>
                <a:solidFill>
                  <a:srgbClr val="0B463D"/>
                </a:solidFill>
                <a:effectLst/>
                <a:uLnTx/>
                <a:uFillTx/>
                <a:latin typeface="Apto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900" b="1" i="0" u="none" strike="noStrike" kern="1200" cap="none" spc="0" normalizeH="0" baseline="0" noProof="0">
              <a:ln>
                <a:noFill/>
              </a:ln>
              <a:solidFill>
                <a:srgbClr val="0B463D"/>
              </a:solidFill>
              <a:effectLst/>
              <a:uLnTx/>
              <a:uFillTx/>
              <a:latin typeface="Aptos"/>
              <a:ea typeface="+mn-ea"/>
              <a:cs typeface="+mn-cs"/>
            </a:endParaRPr>
          </a:p>
        </p:txBody>
      </p:sp>
      <p:pic>
        <p:nvPicPr>
          <p:cNvPr id="6" name="Picture 5"/>
          <p:cNvPicPr>
            <a:picLocks noChangeAspect="1"/>
          </p:cNvPicPr>
          <p:nvPr/>
        </p:nvPicPr>
        <p:blipFill rotWithShape="1">
          <a:blip r:embed="rId2"/>
          <a:srcRect b="36143"/>
          <a:stretch/>
        </p:blipFill>
        <p:spPr>
          <a:xfrm>
            <a:off x="8693244" y="2139064"/>
            <a:ext cx="2901948" cy="2148852"/>
          </a:xfrm>
          <a:prstGeom prst="rect">
            <a:avLst/>
          </a:prstGeom>
        </p:spPr>
      </p:pic>
    </p:spTree>
    <p:extLst>
      <p:ext uri="{BB962C8B-B14F-4D97-AF65-F5344CB8AC3E}">
        <p14:creationId xmlns:p14="http://schemas.microsoft.com/office/powerpoint/2010/main" val="115155667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4264FE-9962-B317-6D8E-D03A540ADE84}"/>
              </a:ext>
            </a:extLst>
          </p:cNvPr>
          <p:cNvPicPr>
            <a:picLocks noChangeAspect="1"/>
          </p:cNvPicPr>
          <p:nvPr/>
        </p:nvPicPr>
        <p:blipFill>
          <a:blip r:embed="rId3"/>
          <a:srcRect t="9646"/>
          <a:stretch>
            <a:fillRect/>
          </a:stretch>
        </p:blipFill>
        <p:spPr>
          <a:xfrm>
            <a:off x="4525200" y="10"/>
            <a:ext cx="7666800" cy="6857990"/>
          </a:xfrm>
          <a:custGeom>
            <a:avLst/>
            <a:gdLst>
              <a:gd name="connsiteX0" fmla="*/ 0 w 7666800"/>
              <a:gd name="connsiteY0" fmla="*/ 0 h 6858000"/>
              <a:gd name="connsiteX1" fmla="*/ 7666800 w 7666800"/>
              <a:gd name="connsiteY1" fmla="*/ 0 h 6858000"/>
              <a:gd name="connsiteX2" fmla="*/ 7666800 w 7666800"/>
              <a:gd name="connsiteY2" fmla="*/ 6858000 h 6858000"/>
              <a:gd name="connsiteX3" fmla="*/ 0 w 7666800"/>
              <a:gd name="connsiteY3" fmla="*/ 6858000 h 6858000"/>
              <a:gd name="connsiteX4" fmla="*/ 0 w 7666800"/>
              <a:gd name="connsiteY4" fmla="*/ 0 h 6858000"/>
              <a:gd name="connsiteX0" fmla="*/ 372331 w 7666800"/>
              <a:gd name="connsiteY0" fmla="*/ 0 h 6858000"/>
              <a:gd name="connsiteX1" fmla="*/ 7666800 w 7666800"/>
              <a:gd name="connsiteY1" fmla="*/ 0 h 6858000"/>
              <a:gd name="connsiteX2" fmla="*/ 7666800 w 7666800"/>
              <a:gd name="connsiteY2" fmla="*/ 6858000 h 6858000"/>
              <a:gd name="connsiteX3" fmla="*/ 0 w 7666800"/>
              <a:gd name="connsiteY3" fmla="*/ 6858000 h 6858000"/>
              <a:gd name="connsiteX4" fmla="*/ 372331 w 7666800"/>
              <a:gd name="connsiteY4" fmla="*/ 0 h 6858000"/>
              <a:gd name="connsiteX0" fmla="*/ 394233 w 7666800"/>
              <a:gd name="connsiteY0" fmla="*/ 0 h 6858000"/>
              <a:gd name="connsiteX1" fmla="*/ 7666800 w 7666800"/>
              <a:gd name="connsiteY1" fmla="*/ 0 h 6858000"/>
              <a:gd name="connsiteX2" fmla="*/ 7666800 w 7666800"/>
              <a:gd name="connsiteY2" fmla="*/ 6858000 h 6858000"/>
              <a:gd name="connsiteX3" fmla="*/ 0 w 7666800"/>
              <a:gd name="connsiteY3" fmla="*/ 6858000 h 6858000"/>
              <a:gd name="connsiteX4" fmla="*/ 394233 w 76668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6800" h="6858000">
                <a:moveTo>
                  <a:pt x="394233" y="0"/>
                </a:moveTo>
                <a:lnTo>
                  <a:pt x="7666800" y="0"/>
                </a:lnTo>
                <a:lnTo>
                  <a:pt x="7666800" y="6858000"/>
                </a:lnTo>
                <a:lnTo>
                  <a:pt x="0" y="6858000"/>
                </a:lnTo>
                <a:lnTo>
                  <a:pt x="394233" y="0"/>
                </a:lnTo>
                <a:close/>
              </a:path>
            </a:pathLst>
          </a:custGeom>
          <a:noFill/>
        </p:spPr>
      </p:pic>
      <p:sp>
        <p:nvSpPr>
          <p:cNvPr id="11" name="Title 2">
            <a:extLst>
              <a:ext uri="{FF2B5EF4-FFF2-40B4-BE49-F238E27FC236}">
                <a16:creationId xmlns:a16="http://schemas.microsoft.com/office/drawing/2014/main" id="{E1A24E29-CE36-2CAB-4570-5218F2176995}"/>
              </a:ext>
            </a:extLst>
          </p:cNvPr>
          <p:cNvSpPr>
            <a:spLocks noGrp="1"/>
          </p:cNvSpPr>
          <p:nvPr>
            <p:ph type="title"/>
          </p:nvPr>
        </p:nvSpPr>
        <p:spPr>
          <a:xfrm>
            <a:off x="431799" y="755650"/>
            <a:ext cx="3866184" cy="1133476"/>
          </a:xfrm>
        </p:spPr>
        <p:txBody>
          <a:bodyPr/>
          <a:lstStyle/>
          <a:p>
            <a:r>
              <a:rPr lang="en-US" dirty="0"/>
              <a:t>Types of support</a:t>
            </a:r>
          </a:p>
        </p:txBody>
      </p:sp>
      <p:sp>
        <p:nvSpPr>
          <p:cNvPr id="13" name="Footer Placeholder 3">
            <a:extLst>
              <a:ext uri="{FF2B5EF4-FFF2-40B4-BE49-F238E27FC236}">
                <a16:creationId xmlns:a16="http://schemas.microsoft.com/office/drawing/2014/main" id="{184DEF57-C1FD-2423-4684-CBB03CD6F5BD}"/>
              </a:ext>
            </a:extLst>
          </p:cNvPr>
          <p:cNvSpPr>
            <a:spLocks noGrp="1"/>
          </p:cNvSpPr>
          <p:nvPr>
            <p:ph type="ftr" sz="quarter" idx="11"/>
          </p:nvPr>
        </p:nvSpPr>
        <p:spPr>
          <a:xfrm>
            <a:off x="827800" y="6300000"/>
            <a:ext cx="3470185" cy="21600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0B463D"/>
                </a:solidFill>
                <a:effectLst/>
                <a:uLnTx/>
                <a:uFillTx/>
                <a:latin typeface="Aptos"/>
                <a:ea typeface="+mn-ea"/>
                <a:cs typeface="+mn-cs"/>
              </a:rPr>
              <a:t>Edit this text in Insert menu &gt; Header/Footer</a:t>
            </a:r>
          </a:p>
        </p:txBody>
      </p:sp>
      <p:sp>
        <p:nvSpPr>
          <p:cNvPr id="3" name="Slide Number Placeholder 2">
            <a:extLst>
              <a:ext uri="{FF2B5EF4-FFF2-40B4-BE49-F238E27FC236}">
                <a16:creationId xmlns:a16="http://schemas.microsoft.com/office/drawing/2014/main" id="{02E0B84E-BB2F-85B3-77FD-BC2F27C23D17}"/>
              </a:ext>
            </a:extLst>
          </p:cNvPr>
          <p:cNvSpPr>
            <a:spLocks noGrp="1"/>
          </p:cNvSpPr>
          <p:nvPr>
            <p:ph type="sldNum" sz="quarter" idx="12"/>
          </p:nvPr>
        </p:nvSpPr>
        <p:spPr>
          <a:xfrm>
            <a:off x="431800" y="6300000"/>
            <a:ext cx="396000" cy="215174"/>
          </a:xfrm>
        </p:spPr>
        <p:txBody>
          <a:bodyPr vert="horz" lIns="0" tIns="0" rIns="0" bIns="0" rtlCol="0" anchor="t" anchorCtr="0">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693FE2B-DE52-429A-A771-323E552854A4}" type="slidenum">
              <a:rPr kumimoji="0" lang="en-GB" sz="900" b="1" i="0" u="none" strike="noStrike" kern="1200" cap="none" spc="0" normalizeH="0" baseline="0" noProof="0" smtClean="0">
                <a:ln>
                  <a:noFill/>
                </a:ln>
                <a:solidFill>
                  <a:srgbClr val="0B463D"/>
                </a:solidFill>
                <a:effectLst/>
                <a:uLnTx/>
                <a:uFillTx/>
                <a:latin typeface="Aptos"/>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22</a:t>
            </a:fld>
            <a:endParaRPr kumimoji="0" lang="en-GB" sz="900" b="1" i="0" u="none" strike="noStrike" kern="1200" cap="none" spc="0" normalizeH="0" baseline="0" noProof="0">
              <a:ln>
                <a:noFill/>
              </a:ln>
              <a:solidFill>
                <a:srgbClr val="0B463D"/>
              </a:solidFill>
              <a:effectLst/>
              <a:uLnTx/>
              <a:uFillTx/>
              <a:latin typeface="Aptos"/>
              <a:ea typeface="+mn-ea"/>
              <a:cs typeface="+mn-cs"/>
            </a:endParaRPr>
          </a:p>
        </p:txBody>
      </p:sp>
      <p:sp>
        <p:nvSpPr>
          <p:cNvPr id="6" name="TextBox 5">
            <a:extLst>
              <a:ext uri="{FF2B5EF4-FFF2-40B4-BE49-F238E27FC236}">
                <a16:creationId xmlns:a16="http://schemas.microsoft.com/office/drawing/2014/main" id="{0D1B3525-3DCD-0EE0-243D-8D901C7E3BBE}"/>
              </a:ext>
            </a:extLst>
          </p:cNvPr>
          <p:cNvSpPr txBox="1"/>
          <p:nvPr/>
        </p:nvSpPr>
        <p:spPr>
          <a:xfrm>
            <a:off x="431799" y="1889125"/>
            <a:ext cx="3866184" cy="4143375"/>
          </a:xfrm>
          <a:prstGeom prst="rect">
            <a:avLst/>
          </a:prstGeom>
        </p:spPr>
        <p:txBody>
          <a:bodyPr vert="horz" lIns="0" tIns="0" rIns="0" bIns="0" rtlCol="0" anchor="t" anchorCtr="0">
            <a:normAutofit/>
          </a:bodyPr>
          <a:lstStyle/>
          <a:p>
            <a:pPr marL="0" marR="0" lvl="0" indent="0" algn="l" defTabSz="914400" rtl="0" eaLnBrk="1" fontAlgn="auto" latinLnBrk="0" hangingPunct="1">
              <a:lnSpc>
                <a:spcPct val="112000"/>
              </a:lnSpc>
              <a:spcBef>
                <a:spcPts val="0"/>
              </a:spcBef>
              <a:spcAft>
                <a:spcPts val="1000"/>
              </a:spcAft>
              <a:buClrTx/>
              <a:buSzTx/>
              <a:buFontTx/>
              <a:buNone/>
              <a:tabLst/>
              <a:defRPr/>
            </a:pPr>
            <a:r>
              <a:rPr kumimoji="0" lang="en-GB" sz="1600" b="1" i="0" u="none" strike="noStrike" kern="1200" cap="none" spc="0" normalizeH="0" baseline="0" noProof="0">
                <a:ln>
                  <a:noFill/>
                </a:ln>
                <a:solidFill>
                  <a:srgbClr val="0B463D"/>
                </a:solidFill>
                <a:effectLst/>
                <a:uLnTx/>
                <a:uFillTx/>
                <a:latin typeface="Aptos"/>
                <a:ea typeface="+mn-ea"/>
                <a:cs typeface="+mn-cs"/>
              </a:rPr>
              <a:t>Direct Support:</a:t>
            </a:r>
            <a:r>
              <a:rPr kumimoji="0" lang="en-GB" sz="1600" b="0" i="0" u="none" strike="noStrike" kern="1200" cap="none" spc="0" normalizeH="0" baseline="0" noProof="0">
                <a:ln>
                  <a:noFill/>
                </a:ln>
                <a:solidFill>
                  <a:srgbClr val="0B463D"/>
                </a:solidFill>
                <a:effectLst/>
                <a:uLnTx/>
                <a:uFillTx/>
                <a:latin typeface="Aptos"/>
                <a:ea typeface="+mn-ea"/>
                <a:cs typeface="+mn-cs"/>
              </a:rPr>
              <a:t> ​Up to 12 weeks of tailored social and emotional wellbeing support. ​Designed to help before higher-level mental health services are needed. </a:t>
            </a:r>
          </a:p>
          <a:p>
            <a:pPr marL="0" marR="0" lvl="0" indent="0" algn="l" defTabSz="914400" rtl="0" eaLnBrk="1" fontAlgn="auto" latinLnBrk="0" hangingPunct="1">
              <a:lnSpc>
                <a:spcPct val="112000"/>
              </a:lnSpc>
              <a:spcBef>
                <a:spcPts val="0"/>
              </a:spcBef>
              <a:spcAft>
                <a:spcPts val="1000"/>
              </a:spcAft>
              <a:buClrTx/>
              <a:buSzTx/>
              <a:buFontTx/>
              <a:buNone/>
              <a:tabLst/>
              <a:defRPr/>
            </a:pPr>
            <a:r>
              <a:rPr kumimoji="0" lang="en-GB" sz="1600" b="0" i="0" u="none" strike="noStrike" kern="1200" cap="none" spc="0" normalizeH="0" baseline="0" noProof="0">
                <a:ln>
                  <a:noFill/>
                </a:ln>
                <a:solidFill>
                  <a:srgbClr val="0B463D"/>
                </a:solidFill>
                <a:effectLst/>
                <a:uLnTx/>
                <a:uFillTx/>
                <a:latin typeface="Aptos"/>
                <a:ea typeface="+mn-ea"/>
                <a:cs typeface="+mn-cs"/>
              </a:rPr>
              <a:t>​</a:t>
            </a:r>
          </a:p>
          <a:p>
            <a:pPr marL="0" marR="0" lvl="0" indent="0" algn="l" defTabSz="914400" rtl="0" eaLnBrk="1" fontAlgn="auto" latinLnBrk="0" hangingPunct="1">
              <a:lnSpc>
                <a:spcPct val="112000"/>
              </a:lnSpc>
              <a:spcBef>
                <a:spcPts val="0"/>
              </a:spcBef>
              <a:spcAft>
                <a:spcPts val="1000"/>
              </a:spcAft>
              <a:buClrTx/>
              <a:buSzTx/>
              <a:buFontTx/>
              <a:buNone/>
              <a:tabLst/>
              <a:defRPr/>
            </a:pPr>
            <a:r>
              <a:rPr kumimoji="0" lang="en-GB" sz="1600" b="1" i="0" u="none" strike="noStrike" kern="1200" cap="none" spc="0" normalizeH="0" baseline="0" noProof="0">
                <a:ln>
                  <a:noFill/>
                </a:ln>
                <a:solidFill>
                  <a:srgbClr val="0B463D"/>
                </a:solidFill>
                <a:effectLst/>
                <a:uLnTx/>
                <a:uFillTx/>
                <a:latin typeface="Aptos"/>
                <a:ea typeface="+mn-ea"/>
                <a:cs typeface="+mn-cs"/>
              </a:rPr>
              <a:t>Co-ordination Support:</a:t>
            </a:r>
            <a:r>
              <a:rPr kumimoji="0" lang="en-GB" sz="1600" b="0" i="0" u="none" strike="noStrike" kern="1200" cap="none" spc="0" normalizeH="0" baseline="0" noProof="0">
                <a:ln>
                  <a:noFill/>
                </a:ln>
                <a:solidFill>
                  <a:srgbClr val="0B463D"/>
                </a:solidFill>
                <a:effectLst/>
                <a:uLnTx/>
                <a:uFillTx/>
                <a:latin typeface="Aptos"/>
                <a:ea typeface="+mn-ea"/>
                <a:cs typeface="+mn-cs"/>
              </a:rPr>
              <a:t> ​Understanding needs and connecting families to appropriate services</a:t>
            </a:r>
          </a:p>
        </p:txBody>
      </p:sp>
      <p:sp>
        <p:nvSpPr>
          <p:cNvPr id="4" name="Title 1">
            <a:extLst>
              <a:ext uri="{FF2B5EF4-FFF2-40B4-BE49-F238E27FC236}">
                <a16:creationId xmlns:a16="http://schemas.microsoft.com/office/drawing/2014/main" id="{14BD7C9A-442E-9994-C186-5AAD81122772}"/>
              </a:ext>
            </a:extLst>
          </p:cNvPr>
          <p:cNvSpPr txBox="1">
            <a:spLocks/>
          </p:cNvSpPr>
          <p:nvPr/>
        </p:nvSpPr>
        <p:spPr>
          <a:xfrm>
            <a:off x="431800" y="378000"/>
            <a:ext cx="3866184" cy="1800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GB" sz="1000" b="1" i="0" u="none" strike="noStrike" kern="1200" cap="none" spc="0" normalizeH="0" baseline="0" noProof="0" dirty="0">
              <a:ln>
                <a:noFill/>
              </a:ln>
              <a:solidFill>
                <a:srgbClr val="0B463D"/>
              </a:solidFill>
              <a:effectLst/>
              <a:uLnTx/>
              <a:uFillTx/>
              <a:latin typeface="Aptos"/>
              <a:ea typeface="+mj-ea"/>
              <a:cs typeface="+mj-cs"/>
            </a:endParaRPr>
          </a:p>
        </p:txBody>
      </p:sp>
    </p:spTree>
    <p:extLst>
      <p:ext uri="{BB962C8B-B14F-4D97-AF65-F5344CB8AC3E}">
        <p14:creationId xmlns:p14="http://schemas.microsoft.com/office/powerpoint/2010/main" val="117431955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descr="People Planning">
            <a:extLst>
              <a:ext uri="{FF2B5EF4-FFF2-40B4-BE49-F238E27FC236}">
                <a16:creationId xmlns:a16="http://schemas.microsoft.com/office/drawing/2014/main" id="{74413147-EB8E-EA5B-8B79-CE10EE389553}"/>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592" r="14344" b="-1"/>
          <a:stretch>
            <a:fillRect/>
          </a:stretch>
        </p:blipFill>
        <p:spPr>
          <a:xfrm>
            <a:off x="4525200" y="10"/>
            <a:ext cx="7666800" cy="6857990"/>
          </a:xfrm>
          <a:custGeom>
            <a:avLst/>
            <a:gdLst>
              <a:gd name="connsiteX0" fmla="*/ 0 w 7666800"/>
              <a:gd name="connsiteY0" fmla="*/ 0 h 6858000"/>
              <a:gd name="connsiteX1" fmla="*/ 7666800 w 7666800"/>
              <a:gd name="connsiteY1" fmla="*/ 0 h 6858000"/>
              <a:gd name="connsiteX2" fmla="*/ 7666800 w 7666800"/>
              <a:gd name="connsiteY2" fmla="*/ 6858000 h 6858000"/>
              <a:gd name="connsiteX3" fmla="*/ 0 w 7666800"/>
              <a:gd name="connsiteY3" fmla="*/ 6858000 h 6858000"/>
              <a:gd name="connsiteX4" fmla="*/ 0 w 7666800"/>
              <a:gd name="connsiteY4" fmla="*/ 0 h 6858000"/>
              <a:gd name="connsiteX0" fmla="*/ 372331 w 7666800"/>
              <a:gd name="connsiteY0" fmla="*/ 0 h 6858000"/>
              <a:gd name="connsiteX1" fmla="*/ 7666800 w 7666800"/>
              <a:gd name="connsiteY1" fmla="*/ 0 h 6858000"/>
              <a:gd name="connsiteX2" fmla="*/ 7666800 w 7666800"/>
              <a:gd name="connsiteY2" fmla="*/ 6858000 h 6858000"/>
              <a:gd name="connsiteX3" fmla="*/ 0 w 7666800"/>
              <a:gd name="connsiteY3" fmla="*/ 6858000 h 6858000"/>
              <a:gd name="connsiteX4" fmla="*/ 372331 w 7666800"/>
              <a:gd name="connsiteY4" fmla="*/ 0 h 6858000"/>
              <a:gd name="connsiteX0" fmla="*/ 394233 w 7666800"/>
              <a:gd name="connsiteY0" fmla="*/ 0 h 6858000"/>
              <a:gd name="connsiteX1" fmla="*/ 7666800 w 7666800"/>
              <a:gd name="connsiteY1" fmla="*/ 0 h 6858000"/>
              <a:gd name="connsiteX2" fmla="*/ 7666800 w 7666800"/>
              <a:gd name="connsiteY2" fmla="*/ 6858000 h 6858000"/>
              <a:gd name="connsiteX3" fmla="*/ 0 w 7666800"/>
              <a:gd name="connsiteY3" fmla="*/ 6858000 h 6858000"/>
              <a:gd name="connsiteX4" fmla="*/ 394233 w 76668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6800" h="6858000">
                <a:moveTo>
                  <a:pt x="394233" y="0"/>
                </a:moveTo>
                <a:lnTo>
                  <a:pt x="7666800" y="0"/>
                </a:lnTo>
                <a:lnTo>
                  <a:pt x="7666800" y="6858000"/>
                </a:lnTo>
                <a:lnTo>
                  <a:pt x="0" y="6858000"/>
                </a:lnTo>
                <a:lnTo>
                  <a:pt x="394233" y="0"/>
                </a:lnTo>
                <a:close/>
              </a:path>
            </a:pathLst>
          </a:custGeom>
          <a:noFill/>
        </p:spPr>
      </p:pic>
      <p:sp>
        <p:nvSpPr>
          <p:cNvPr id="2" name="Title 1">
            <a:extLst>
              <a:ext uri="{FF2B5EF4-FFF2-40B4-BE49-F238E27FC236}">
                <a16:creationId xmlns:a16="http://schemas.microsoft.com/office/drawing/2014/main" id="{9621F82A-2BF4-91FD-B3BE-54995E334390}"/>
              </a:ext>
            </a:extLst>
          </p:cNvPr>
          <p:cNvSpPr>
            <a:spLocks noGrp="1"/>
          </p:cNvSpPr>
          <p:nvPr>
            <p:ph type="title"/>
          </p:nvPr>
        </p:nvSpPr>
        <p:spPr>
          <a:xfrm>
            <a:off x="431799" y="342000"/>
            <a:ext cx="3866184" cy="1133476"/>
          </a:xfrm>
        </p:spPr>
        <p:txBody>
          <a:bodyPr anchor="t">
            <a:normAutofit fontScale="90000"/>
          </a:bodyPr>
          <a:lstStyle/>
          <a:p>
            <a:r>
              <a:rPr lang="en-GB" dirty="0"/>
              <a:t>Direct support for children and young people</a:t>
            </a:r>
          </a:p>
        </p:txBody>
      </p:sp>
      <p:sp>
        <p:nvSpPr>
          <p:cNvPr id="4" name="Footer Placeholder 3">
            <a:extLst>
              <a:ext uri="{FF2B5EF4-FFF2-40B4-BE49-F238E27FC236}">
                <a16:creationId xmlns:a16="http://schemas.microsoft.com/office/drawing/2014/main" id="{FF4BE82A-E3B6-1D80-54E7-43D6D2608B91}"/>
              </a:ext>
            </a:extLst>
          </p:cNvPr>
          <p:cNvSpPr>
            <a:spLocks noGrp="1"/>
          </p:cNvSpPr>
          <p:nvPr>
            <p:ph type="ftr" sz="quarter" idx="11"/>
          </p:nvPr>
        </p:nvSpPr>
        <p:spPr>
          <a:xfrm>
            <a:off x="827800" y="6300000"/>
            <a:ext cx="3470185" cy="216000"/>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0B463D"/>
                </a:solidFill>
                <a:effectLst/>
                <a:uLnTx/>
                <a:uFillTx/>
                <a:latin typeface="Aptos"/>
                <a:ea typeface="+mn-ea"/>
                <a:cs typeface="+mn-cs"/>
              </a:rPr>
              <a:t>Edit this text in Insert menu &gt; Header/Footer</a:t>
            </a:r>
          </a:p>
        </p:txBody>
      </p:sp>
      <p:sp>
        <p:nvSpPr>
          <p:cNvPr id="5" name="Slide Number Placeholder 4">
            <a:extLst>
              <a:ext uri="{FF2B5EF4-FFF2-40B4-BE49-F238E27FC236}">
                <a16:creationId xmlns:a16="http://schemas.microsoft.com/office/drawing/2014/main" id="{5BDF18DD-4016-7F33-43C3-676B046996DD}"/>
              </a:ext>
            </a:extLst>
          </p:cNvPr>
          <p:cNvSpPr>
            <a:spLocks noGrp="1"/>
          </p:cNvSpPr>
          <p:nvPr>
            <p:ph type="sldNum" sz="quarter" idx="12"/>
          </p:nvPr>
        </p:nvSpPr>
        <p:spPr>
          <a:xfrm>
            <a:off x="431800" y="6300000"/>
            <a:ext cx="396000" cy="215174"/>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693FE2B-DE52-429A-A771-323E552854A4}" type="slidenum">
              <a:rPr kumimoji="0" lang="en-GB" sz="900" b="1" i="0" u="none" strike="noStrike" kern="1200" cap="none" spc="0" normalizeH="0" baseline="0" noProof="0" smtClean="0">
                <a:ln>
                  <a:noFill/>
                </a:ln>
                <a:solidFill>
                  <a:srgbClr val="0B463D"/>
                </a:solidFill>
                <a:effectLst/>
                <a:uLnTx/>
                <a:uFillTx/>
                <a:latin typeface="Aptos"/>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23</a:t>
            </a:fld>
            <a:endParaRPr kumimoji="0" lang="en-GB" sz="900" b="1" i="0" u="none" strike="noStrike" kern="1200" cap="none" spc="0" normalizeH="0" baseline="0" noProof="0">
              <a:ln>
                <a:noFill/>
              </a:ln>
              <a:solidFill>
                <a:srgbClr val="0B463D"/>
              </a:solidFill>
              <a:effectLst/>
              <a:uLnTx/>
              <a:uFillTx/>
              <a:latin typeface="Aptos"/>
              <a:ea typeface="+mn-ea"/>
              <a:cs typeface="+mn-cs"/>
            </a:endParaRPr>
          </a:p>
        </p:txBody>
      </p:sp>
      <p:sp>
        <p:nvSpPr>
          <p:cNvPr id="3" name="Content Placeholder 2">
            <a:extLst>
              <a:ext uri="{FF2B5EF4-FFF2-40B4-BE49-F238E27FC236}">
                <a16:creationId xmlns:a16="http://schemas.microsoft.com/office/drawing/2014/main" id="{F4A2EF31-603B-463B-5F45-9ED85FF92D8B}"/>
              </a:ext>
            </a:extLst>
          </p:cNvPr>
          <p:cNvSpPr>
            <a:spLocks noGrp="1"/>
          </p:cNvSpPr>
          <p:nvPr>
            <p:ph sz="half" idx="1"/>
          </p:nvPr>
        </p:nvSpPr>
        <p:spPr>
          <a:xfrm>
            <a:off x="431799" y="1816050"/>
            <a:ext cx="3866184" cy="4143375"/>
          </a:xfrm>
        </p:spPr>
        <p:txBody>
          <a:bodyPr anchor="t">
            <a:normAutofit/>
          </a:bodyPr>
          <a:lstStyle/>
          <a:p>
            <a:pPr>
              <a:lnSpc>
                <a:spcPct val="102000"/>
              </a:lnSpc>
            </a:pPr>
            <a:r>
              <a:rPr lang="en-GB" sz="1500" dirty="0"/>
              <a:t>LINK is a personalised service, where children and young people spend time with their Link Worker, putting together a programme of interventions that works for them and establishing goals, regularly reviewing their progress and experiences of receiving support.</a:t>
            </a:r>
            <a:br>
              <a:rPr lang="en-GB" sz="1500" dirty="0"/>
            </a:br>
            <a:br>
              <a:rPr lang="en-GB" sz="1500" dirty="0"/>
            </a:br>
            <a:r>
              <a:rPr lang="en-GB" sz="1500" dirty="0"/>
              <a:t>Support is provided in multiple formats including:</a:t>
            </a:r>
            <a:endParaRPr lang="en-US" sz="1500" dirty="0"/>
          </a:p>
          <a:p>
            <a:pPr marL="285750" indent="-285750">
              <a:lnSpc>
                <a:spcPct val="102000"/>
              </a:lnSpc>
              <a:buChar char="•"/>
            </a:pPr>
            <a:r>
              <a:rPr lang="en-GB" sz="1500" dirty="0"/>
              <a:t>Regular Assessments</a:t>
            </a:r>
            <a:endParaRPr lang="en-US" sz="1500" dirty="0"/>
          </a:p>
          <a:p>
            <a:pPr marL="285750" indent="-285750">
              <a:lnSpc>
                <a:spcPct val="102000"/>
              </a:lnSpc>
              <a:buChar char="•"/>
            </a:pPr>
            <a:r>
              <a:rPr lang="en-GB" sz="1500" dirty="0"/>
              <a:t>1:1 Support</a:t>
            </a:r>
            <a:endParaRPr lang="en-US" sz="1500" dirty="0"/>
          </a:p>
          <a:p>
            <a:pPr marL="285750" indent="-285750">
              <a:lnSpc>
                <a:spcPct val="102000"/>
              </a:lnSpc>
              <a:buChar char="•"/>
            </a:pPr>
            <a:r>
              <a:rPr lang="en-GB" sz="1500" dirty="0"/>
              <a:t>Group Sessions</a:t>
            </a:r>
            <a:endParaRPr lang="en-US" sz="1500" dirty="0"/>
          </a:p>
          <a:p>
            <a:pPr marL="285750" indent="-285750">
              <a:lnSpc>
                <a:spcPct val="102000"/>
              </a:lnSpc>
              <a:buChar char="•"/>
            </a:pPr>
            <a:r>
              <a:rPr lang="en-GB" sz="1500" dirty="0"/>
              <a:t>Drop-in Clinics</a:t>
            </a:r>
          </a:p>
          <a:p>
            <a:pPr marL="285750" indent="-285750">
              <a:lnSpc>
                <a:spcPct val="102000"/>
              </a:lnSpc>
              <a:buChar char="•"/>
            </a:pPr>
            <a:r>
              <a:rPr lang="en-GB" sz="1500" dirty="0"/>
              <a:t>Green and Blue Social Prescribing </a:t>
            </a:r>
          </a:p>
        </p:txBody>
      </p:sp>
    </p:spTree>
    <p:extLst>
      <p:ext uri="{BB962C8B-B14F-4D97-AF65-F5344CB8AC3E}">
        <p14:creationId xmlns:p14="http://schemas.microsoft.com/office/powerpoint/2010/main" val="510803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3F69147-03A1-FD20-836E-E7BDF53B1997}"/>
              </a:ext>
            </a:extLst>
          </p:cNvPr>
          <p:cNvSpPr txBox="1">
            <a:spLocks/>
          </p:cNvSpPr>
          <p:nvPr/>
        </p:nvSpPr>
        <p:spPr>
          <a:xfrm>
            <a:off x="431800" y="755650"/>
            <a:ext cx="11328400" cy="100835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a:ln>
                  <a:noFill/>
                </a:ln>
                <a:solidFill>
                  <a:srgbClr val="0B463D"/>
                </a:solidFill>
                <a:effectLst/>
                <a:uLnTx/>
                <a:uFillTx/>
                <a:latin typeface="Impact"/>
                <a:ea typeface="+mj-ea"/>
                <a:cs typeface="+mj-cs"/>
              </a:rPr>
              <a:t>Co-ordination Support </a:t>
            </a:r>
          </a:p>
        </p:txBody>
      </p:sp>
      <p:sp>
        <p:nvSpPr>
          <p:cNvPr id="3" name="Slide Number Placeholder 2">
            <a:extLst>
              <a:ext uri="{FF2B5EF4-FFF2-40B4-BE49-F238E27FC236}">
                <a16:creationId xmlns:a16="http://schemas.microsoft.com/office/drawing/2014/main" id="{5D7DCDDA-7D7F-6496-6B2F-1DC17116421D}"/>
              </a:ext>
            </a:extLst>
          </p:cNvPr>
          <p:cNvSpPr>
            <a:spLocks noGrp="1"/>
          </p:cNvSpPr>
          <p:nvPr>
            <p:ph type="sldNum" sz="quarter" idx="12"/>
          </p:nvPr>
        </p:nvSpPr>
        <p:spPr>
          <a:xfrm>
            <a:off x="431800" y="6300000"/>
            <a:ext cx="396000" cy="215174"/>
          </a:xfrm>
        </p:spPr>
        <p:txBody>
          <a:bodyPr vert="horz" lIns="0" tIns="0" rIns="0" bIns="0" rtlCol="0" anchor="t" anchorCtr="0">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693FE2B-DE52-429A-A771-323E552854A4}" type="slidenum">
              <a:rPr kumimoji="0" lang="en-GB" sz="900" b="1" i="0" u="none" strike="noStrike" kern="1200" cap="none" spc="0" normalizeH="0" baseline="0" noProof="0" smtClean="0">
                <a:ln>
                  <a:noFill/>
                </a:ln>
                <a:solidFill>
                  <a:srgbClr val="0B463D"/>
                </a:solidFill>
                <a:effectLst/>
                <a:uLnTx/>
                <a:uFillTx/>
                <a:latin typeface="Aptos"/>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24</a:t>
            </a:fld>
            <a:endParaRPr kumimoji="0" lang="en-GB" sz="900" b="1" i="0" u="none" strike="noStrike" kern="1200" cap="none" spc="0" normalizeH="0" baseline="0" noProof="0">
              <a:ln>
                <a:noFill/>
              </a:ln>
              <a:solidFill>
                <a:srgbClr val="0B463D"/>
              </a:solidFill>
              <a:effectLst/>
              <a:uLnTx/>
              <a:uFillTx/>
              <a:latin typeface="Aptos"/>
              <a:ea typeface="+mn-ea"/>
              <a:cs typeface="+mn-cs"/>
            </a:endParaRPr>
          </a:p>
        </p:txBody>
      </p:sp>
      <p:sp>
        <p:nvSpPr>
          <p:cNvPr id="7" name="TextBox 6">
            <a:extLst>
              <a:ext uri="{FF2B5EF4-FFF2-40B4-BE49-F238E27FC236}">
                <a16:creationId xmlns:a16="http://schemas.microsoft.com/office/drawing/2014/main" id="{30B9DA54-218F-3503-5992-0EC4CF965385}"/>
              </a:ext>
            </a:extLst>
          </p:cNvPr>
          <p:cNvSpPr txBox="1"/>
          <p:nvPr/>
        </p:nvSpPr>
        <p:spPr>
          <a:xfrm>
            <a:off x="324092" y="4462320"/>
            <a:ext cx="11328400" cy="1429185"/>
          </a:xfrm>
          <a:prstGeom prst="rect">
            <a:avLst/>
          </a:prstGeom>
        </p:spPr>
        <p:txBody>
          <a:bodyPr vert="horz" lIns="0" tIns="0" rIns="0" bIns="0" rtlCol="0" anchor="t" anchorCtr="0">
            <a:normAutofit fontScale="92500"/>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400" b="0" i="1" u="none" strike="noStrike" kern="1200" cap="none" spc="0" normalizeH="0" baseline="0" noProof="0" dirty="0">
                <a:ln>
                  <a:noFill/>
                </a:ln>
                <a:solidFill>
                  <a:srgbClr val="0B463D"/>
                </a:solidFill>
                <a:effectLst/>
                <a:uLnTx/>
                <a:uFillTx/>
                <a:latin typeface="Aptos"/>
                <a:ea typeface="+mn-ea"/>
                <a:cs typeface="+mn-cs"/>
              </a:rPr>
              <a:t>Feedback from parent of 13 year old girl who received 1:1 and co-ordination support alongside each other:</a:t>
            </a:r>
          </a:p>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400" b="0" i="1" u="none" strike="noStrike" kern="1200" cap="none" spc="0" normalizeH="0" baseline="0" noProof="0" dirty="0">
                <a:ln>
                  <a:noFill/>
                </a:ln>
                <a:solidFill>
                  <a:srgbClr val="0B463D"/>
                </a:solidFill>
                <a:effectLst/>
                <a:uLnTx/>
                <a:uFillTx/>
                <a:latin typeface="Aptos"/>
                <a:ea typeface="+mn-ea"/>
                <a:cs typeface="+mn-cs"/>
              </a:rPr>
              <a:t>“… a personal thank you to LINK for getting X </a:t>
            </a:r>
            <a:r>
              <a:rPr kumimoji="0" lang="en-US" sz="1400" b="1" i="1" u="none" strike="noStrike" kern="1200" cap="none" spc="0" normalizeH="0" baseline="0" noProof="0" dirty="0">
                <a:ln>
                  <a:noFill/>
                </a:ln>
                <a:solidFill>
                  <a:srgbClr val="0B463D">
                    <a:lumMod val="90000"/>
                    <a:lumOff val="10000"/>
                  </a:srgbClr>
                </a:solidFill>
                <a:effectLst/>
                <a:uLnTx/>
                <a:uFillTx/>
                <a:latin typeface="Aptos"/>
                <a:ea typeface="+mn-ea"/>
                <a:cs typeface="+mn-cs"/>
              </a:rPr>
              <a:t>on the right track </a:t>
            </a:r>
            <a:r>
              <a:rPr kumimoji="0" lang="en-US" sz="1400" b="0" i="1" u="none" strike="noStrike" kern="1200" cap="none" spc="0" normalizeH="0" baseline="0" noProof="0" dirty="0">
                <a:ln>
                  <a:noFill/>
                </a:ln>
                <a:solidFill>
                  <a:srgbClr val="0B463D"/>
                </a:solidFill>
                <a:effectLst/>
                <a:uLnTx/>
                <a:uFillTx/>
                <a:latin typeface="Aptos"/>
                <a:ea typeface="+mn-ea"/>
                <a:cs typeface="+mn-cs"/>
              </a:rPr>
              <a:t>with her autism assessment. She finally had this last week and this has been confirmed so </a:t>
            </a:r>
            <a:r>
              <a:rPr kumimoji="0" lang="en-US" sz="1400" b="1" i="1" u="none" strike="noStrike" kern="1200" cap="none" spc="0" normalizeH="0" baseline="0" noProof="0" dirty="0">
                <a:ln>
                  <a:noFill/>
                </a:ln>
                <a:solidFill>
                  <a:srgbClr val="0B463D">
                    <a:lumMod val="90000"/>
                    <a:lumOff val="10000"/>
                  </a:srgbClr>
                </a:solidFill>
                <a:effectLst/>
                <a:uLnTx/>
                <a:uFillTx/>
                <a:latin typeface="Aptos"/>
                <a:ea typeface="+mn-ea"/>
                <a:cs typeface="+mn-cs"/>
              </a:rPr>
              <a:t>you were absolutely right</a:t>
            </a:r>
            <a:r>
              <a:rPr kumimoji="0" lang="en-US" sz="1400" b="0" i="1" u="none" strike="noStrike" kern="1200" cap="none" spc="0" normalizeH="0" baseline="0" noProof="0" dirty="0">
                <a:ln>
                  <a:noFill/>
                </a:ln>
                <a:solidFill>
                  <a:srgbClr val="0B463D"/>
                </a:solidFill>
                <a:effectLst/>
                <a:uLnTx/>
                <a:uFillTx/>
                <a:latin typeface="Aptos"/>
                <a:ea typeface="+mn-ea"/>
                <a:cs typeface="+mn-cs"/>
              </a:rPr>
              <a:t>. X has </a:t>
            </a:r>
            <a:r>
              <a:rPr kumimoji="0" lang="en-US" sz="1400" b="0" i="1" u="none" strike="noStrike" kern="1200" cap="none" spc="0" normalizeH="0" baseline="0" noProof="0" dirty="0">
                <a:ln>
                  <a:noFill/>
                </a:ln>
                <a:solidFill>
                  <a:srgbClr val="0B463D">
                    <a:lumMod val="90000"/>
                    <a:lumOff val="10000"/>
                  </a:srgbClr>
                </a:solidFill>
                <a:effectLst/>
                <a:uLnTx/>
                <a:uFillTx/>
                <a:latin typeface="Aptos"/>
                <a:ea typeface="+mn-ea"/>
                <a:cs typeface="+mn-cs"/>
              </a:rPr>
              <a:t>done so well since your support</a:t>
            </a:r>
            <a:r>
              <a:rPr kumimoji="0" lang="en-US" sz="1400" b="0" i="1" u="none" strike="noStrike" kern="1200" cap="none" spc="0" normalizeH="0" baseline="0" noProof="0" dirty="0">
                <a:ln>
                  <a:noFill/>
                </a:ln>
                <a:solidFill>
                  <a:srgbClr val="0B463D"/>
                </a:solidFill>
                <a:effectLst/>
                <a:uLnTx/>
                <a:uFillTx/>
                <a:latin typeface="Aptos"/>
                <a:ea typeface="+mn-ea"/>
                <a:cs typeface="+mn-cs"/>
              </a:rPr>
              <a:t>, she has full time learning support and is only taking English, </a:t>
            </a:r>
            <a:r>
              <a:rPr kumimoji="0" lang="en-US" sz="1400" b="0" i="1" u="none" strike="noStrike" kern="1200" cap="none" spc="0" normalizeH="0" baseline="0" noProof="0" dirty="0" err="1">
                <a:ln>
                  <a:noFill/>
                </a:ln>
                <a:solidFill>
                  <a:srgbClr val="0B463D"/>
                </a:solidFill>
                <a:effectLst/>
                <a:uLnTx/>
                <a:uFillTx/>
                <a:latin typeface="Aptos"/>
                <a:ea typeface="+mn-ea"/>
                <a:cs typeface="+mn-cs"/>
              </a:rPr>
              <a:t>Maths</a:t>
            </a:r>
            <a:r>
              <a:rPr kumimoji="0" lang="en-US" sz="1400" b="0" i="1" u="none" strike="noStrike" kern="1200" cap="none" spc="0" normalizeH="0" baseline="0" noProof="0" dirty="0">
                <a:ln>
                  <a:noFill/>
                </a:ln>
                <a:solidFill>
                  <a:srgbClr val="0B463D"/>
                </a:solidFill>
                <a:effectLst/>
                <a:uLnTx/>
                <a:uFillTx/>
                <a:latin typeface="Aptos"/>
                <a:ea typeface="+mn-ea"/>
                <a:cs typeface="+mn-cs"/>
              </a:rPr>
              <a:t> and Animal Care GCSEs, but this is the perfect balance for her and she’s even applied for 6th form! She tried other therapies but just </a:t>
            </a:r>
            <a:r>
              <a:rPr kumimoji="0" lang="en-US" sz="1400" b="1" i="1" u="none" strike="noStrike" kern="1200" cap="none" spc="0" normalizeH="0" baseline="0" noProof="0" dirty="0">
                <a:ln>
                  <a:noFill/>
                </a:ln>
                <a:solidFill>
                  <a:srgbClr val="0B463D">
                    <a:lumMod val="90000"/>
                    <a:lumOff val="10000"/>
                  </a:srgbClr>
                </a:solidFill>
                <a:effectLst/>
                <a:uLnTx/>
                <a:uFillTx/>
                <a:latin typeface="Aptos"/>
                <a:ea typeface="+mn-ea"/>
                <a:cs typeface="+mn-cs"/>
              </a:rPr>
              <a:t>didn’t connect with anyone like she did with you</a:t>
            </a:r>
            <a:r>
              <a:rPr kumimoji="0" lang="en-US" sz="1400" b="0" i="1" u="none" strike="noStrike" kern="1200" cap="none" spc="0" normalizeH="0" baseline="0" noProof="0" dirty="0">
                <a:ln>
                  <a:noFill/>
                </a:ln>
                <a:solidFill>
                  <a:srgbClr val="0B463D"/>
                </a:solidFill>
                <a:effectLst/>
                <a:uLnTx/>
                <a:uFillTx/>
                <a:latin typeface="Aptos"/>
                <a:ea typeface="+mn-ea"/>
                <a:cs typeface="+mn-cs"/>
              </a:rPr>
              <a:t>. Also … </a:t>
            </a:r>
            <a:r>
              <a:rPr kumimoji="0" lang="en-US" sz="1400" b="1" i="1" u="none" strike="noStrike" kern="1200" cap="none" spc="0" normalizeH="0" baseline="0" noProof="0" dirty="0">
                <a:ln>
                  <a:noFill/>
                </a:ln>
                <a:solidFill>
                  <a:srgbClr val="0B463D">
                    <a:lumMod val="90000"/>
                    <a:lumOff val="10000"/>
                  </a:srgbClr>
                </a:solidFill>
                <a:effectLst/>
                <a:uLnTx/>
                <a:uFillTx/>
                <a:latin typeface="Aptos"/>
                <a:ea typeface="+mn-ea"/>
                <a:cs typeface="+mn-cs"/>
              </a:rPr>
              <a:t>the detail you gave in your initial referral</a:t>
            </a:r>
            <a:r>
              <a:rPr kumimoji="0" lang="en-US" sz="1400" b="0" i="1" u="none" strike="noStrike" kern="1200" cap="none" spc="0" normalizeH="0" baseline="0" noProof="0" dirty="0">
                <a:ln>
                  <a:noFill/>
                </a:ln>
                <a:solidFill>
                  <a:srgbClr val="0B463D"/>
                </a:solidFill>
                <a:effectLst/>
                <a:uLnTx/>
                <a:uFillTx/>
                <a:latin typeface="Aptos"/>
                <a:ea typeface="+mn-ea"/>
                <a:cs typeface="+mn-cs"/>
              </a:rPr>
              <a:t> for the autism assessment (even though this was not accepted) has been used moving forward and </a:t>
            </a:r>
            <a:r>
              <a:rPr kumimoji="0" lang="en-US" sz="1400" b="1" i="1" u="none" strike="noStrike" kern="1200" cap="none" spc="0" normalizeH="0" baseline="0" noProof="0" dirty="0">
                <a:ln>
                  <a:noFill/>
                </a:ln>
                <a:solidFill>
                  <a:srgbClr val="0B463D">
                    <a:lumMod val="90000"/>
                    <a:lumOff val="10000"/>
                  </a:srgbClr>
                </a:solidFill>
                <a:effectLst/>
                <a:uLnTx/>
                <a:uFillTx/>
                <a:latin typeface="Aptos"/>
                <a:ea typeface="+mn-ea"/>
                <a:cs typeface="+mn-cs"/>
              </a:rPr>
              <a:t>has avoided X having to have another appt with another health care professional </a:t>
            </a:r>
            <a:r>
              <a:rPr kumimoji="0" lang="en-US" sz="1400" b="0" i="1" u="none" strike="noStrike" kern="1200" cap="none" spc="0" normalizeH="0" baseline="0" noProof="0" dirty="0">
                <a:ln>
                  <a:noFill/>
                </a:ln>
                <a:solidFill>
                  <a:srgbClr val="0B463D"/>
                </a:solidFill>
                <a:effectLst/>
                <a:uLnTx/>
                <a:uFillTx/>
                <a:latin typeface="Aptos"/>
                <a:ea typeface="+mn-ea"/>
                <a:cs typeface="+mn-cs"/>
              </a:rPr>
              <a:t>your referral has been </a:t>
            </a:r>
            <a:r>
              <a:rPr kumimoji="0" lang="en-US" sz="1400" b="1" i="1" u="none" strike="noStrike" kern="1200" cap="none" spc="0" normalizeH="0" baseline="0" noProof="0" dirty="0">
                <a:ln>
                  <a:noFill/>
                </a:ln>
                <a:solidFill>
                  <a:srgbClr val="0B463D">
                    <a:lumMod val="90000"/>
                    <a:lumOff val="10000"/>
                  </a:srgbClr>
                </a:solidFill>
                <a:effectLst/>
                <a:uLnTx/>
                <a:uFillTx/>
                <a:latin typeface="Aptos"/>
                <a:ea typeface="+mn-ea"/>
                <a:cs typeface="+mn-cs"/>
              </a:rPr>
              <a:t>invaluable to us </a:t>
            </a:r>
            <a:r>
              <a:rPr kumimoji="0" lang="en-US" sz="1400" b="0" i="1" u="none" strike="noStrike" kern="1200" cap="none" spc="0" normalizeH="0" baseline="0" noProof="0" dirty="0">
                <a:ln>
                  <a:noFill/>
                </a:ln>
                <a:solidFill>
                  <a:srgbClr val="0B463D"/>
                </a:solidFill>
                <a:effectLst/>
                <a:uLnTx/>
                <a:uFillTx/>
                <a:latin typeface="Aptos"/>
                <a:ea typeface="+mn-ea"/>
                <a:cs typeface="+mn-cs"/>
              </a:rPr>
              <a:t>.Your service is the only one she </a:t>
            </a:r>
            <a:r>
              <a:rPr kumimoji="0" lang="en-US" sz="1400" b="1" i="1" u="none" strike="noStrike" kern="1200" cap="none" spc="0" normalizeH="0" baseline="0" noProof="0" dirty="0">
                <a:ln>
                  <a:noFill/>
                </a:ln>
                <a:solidFill>
                  <a:srgbClr val="0B463D">
                    <a:lumMod val="90000"/>
                    <a:lumOff val="10000"/>
                  </a:srgbClr>
                </a:solidFill>
                <a:effectLst/>
                <a:uLnTx/>
                <a:uFillTx/>
                <a:latin typeface="Aptos"/>
                <a:ea typeface="+mn-ea"/>
                <a:cs typeface="+mn-cs"/>
              </a:rPr>
              <a:t>connected positively with</a:t>
            </a:r>
            <a:r>
              <a:rPr kumimoji="0" lang="en-US" sz="1400" b="0" i="1" u="none" strike="noStrike" kern="1200" cap="none" spc="0" normalizeH="0" baseline="0" noProof="0" dirty="0">
                <a:ln>
                  <a:noFill/>
                </a:ln>
                <a:solidFill>
                  <a:srgbClr val="0B463D"/>
                </a:solidFill>
                <a:effectLst/>
                <a:uLnTx/>
                <a:uFillTx/>
                <a:latin typeface="Aptos"/>
                <a:ea typeface="+mn-ea"/>
                <a:cs typeface="+mn-cs"/>
              </a:rPr>
              <a:t>. She found other services treat her too much like a child and she didn’t appreciate their approach. Thanks again”</a:t>
            </a:r>
          </a:p>
        </p:txBody>
      </p:sp>
      <p:graphicFrame>
        <p:nvGraphicFramePr>
          <p:cNvPr id="17" name="TextBox 5">
            <a:extLst>
              <a:ext uri="{FF2B5EF4-FFF2-40B4-BE49-F238E27FC236}">
                <a16:creationId xmlns:a16="http://schemas.microsoft.com/office/drawing/2014/main" id="{219439D9-C581-7209-F094-844B920A279A}"/>
              </a:ext>
            </a:extLst>
          </p:cNvPr>
          <p:cNvGraphicFramePr/>
          <p:nvPr/>
        </p:nvGraphicFramePr>
        <p:xfrm>
          <a:off x="431800" y="553391"/>
          <a:ext cx="5401841" cy="3874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B8F5CC85-9677-98F3-FA83-F246F758A2FB}"/>
              </a:ext>
            </a:extLst>
          </p:cNvPr>
          <p:cNvPicPr>
            <a:picLocks noChangeAspect="1"/>
          </p:cNvPicPr>
          <p:nvPr/>
        </p:nvPicPr>
        <p:blipFill>
          <a:blip r:embed="rId8"/>
          <a:stretch>
            <a:fillRect/>
          </a:stretch>
        </p:blipFill>
        <p:spPr>
          <a:xfrm>
            <a:off x="6141927" y="314927"/>
            <a:ext cx="5834705" cy="4031658"/>
          </a:xfrm>
          <a:prstGeom prst="rect">
            <a:avLst/>
          </a:prstGeom>
        </p:spPr>
      </p:pic>
    </p:spTree>
    <p:extLst>
      <p:ext uri="{BB962C8B-B14F-4D97-AF65-F5344CB8AC3E}">
        <p14:creationId xmlns:p14="http://schemas.microsoft.com/office/powerpoint/2010/main" val="173432211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5E530-0BBD-E0A0-B48E-C38841A42447}"/>
              </a:ext>
            </a:extLst>
          </p:cNvPr>
          <p:cNvSpPr>
            <a:spLocks noGrp="1"/>
          </p:cNvSpPr>
          <p:nvPr>
            <p:ph type="title"/>
          </p:nvPr>
        </p:nvSpPr>
        <p:spPr>
          <a:xfrm>
            <a:off x="431800" y="755650"/>
            <a:ext cx="11328400" cy="1008350"/>
          </a:xfrm>
        </p:spPr>
        <p:txBody>
          <a:bodyPr anchor="t">
            <a:normAutofit/>
          </a:bodyPr>
          <a:lstStyle/>
          <a:p>
            <a:r>
              <a:rPr lang="en-GB" dirty="0"/>
              <a:t>Improving outcomes</a:t>
            </a:r>
          </a:p>
        </p:txBody>
      </p:sp>
      <p:sp>
        <p:nvSpPr>
          <p:cNvPr id="4" name="Footer Placeholder 3">
            <a:extLst>
              <a:ext uri="{FF2B5EF4-FFF2-40B4-BE49-F238E27FC236}">
                <a16:creationId xmlns:a16="http://schemas.microsoft.com/office/drawing/2014/main" id="{6F5521FC-41B3-F27E-0C80-36EB3549AC18}"/>
              </a:ext>
            </a:extLst>
          </p:cNvPr>
          <p:cNvSpPr>
            <a:spLocks noGrp="1"/>
          </p:cNvSpPr>
          <p:nvPr>
            <p:ph type="ftr" sz="quarter" idx="11"/>
          </p:nvPr>
        </p:nvSpPr>
        <p:spPr>
          <a:xfrm>
            <a:off x="827800" y="6300000"/>
            <a:ext cx="3470185" cy="216000"/>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0B463D"/>
                </a:solidFill>
                <a:effectLst/>
                <a:uLnTx/>
                <a:uFillTx/>
                <a:latin typeface="Aptos"/>
                <a:ea typeface="+mn-ea"/>
                <a:cs typeface="+mn-cs"/>
              </a:rPr>
              <a:t>Edit this text in Insert menu &gt; Header/Footer</a:t>
            </a:r>
          </a:p>
        </p:txBody>
      </p:sp>
      <p:sp>
        <p:nvSpPr>
          <p:cNvPr id="5" name="Slide Number Placeholder 4">
            <a:extLst>
              <a:ext uri="{FF2B5EF4-FFF2-40B4-BE49-F238E27FC236}">
                <a16:creationId xmlns:a16="http://schemas.microsoft.com/office/drawing/2014/main" id="{2DAA444F-0F89-1CA6-82DF-F03A6DD51F4D}"/>
              </a:ext>
            </a:extLst>
          </p:cNvPr>
          <p:cNvSpPr>
            <a:spLocks noGrp="1"/>
          </p:cNvSpPr>
          <p:nvPr>
            <p:ph type="sldNum" sz="quarter" idx="12"/>
          </p:nvPr>
        </p:nvSpPr>
        <p:spPr>
          <a:xfrm>
            <a:off x="431800" y="6300000"/>
            <a:ext cx="396000" cy="215174"/>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693FE2B-DE52-429A-A771-323E552854A4}" type="slidenum">
              <a:rPr kumimoji="0" lang="en-GB" sz="900" b="1" i="0" u="none" strike="noStrike" kern="1200" cap="none" spc="0" normalizeH="0" baseline="0" noProof="0" smtClean="0">
                <a:ln>
                  <a:noFill/>
                </a:ln>
                <a:solidFill>
                  <a:srgbClr val="0B463D"/>
                </a:solidFill>
                <a:effectLst/>
                <a:uLnTx/>
                <a:uFillTx/>
                <a:latin typeface="Aptos"/>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25</a:t>
            </a:fld>
            <a:endParaRPr kumimoji="0" lang="en-GB" sz="900" b="1" i="0" u="none" strike="noStrike" kern="1200" cap="none" spc="0" normalizeH="0" baseline="0" noProof="0">
              <a:ln>
                <a:noFill/>
              </a:ln>
              <a:solidFill>
                <a:srgbClr val="0B463D"/>
              </a:solidFill>
              <a:effectLst/>
              <a:uLnTx/>
              <a:uFillTx/>
              <a:latin typeface="Aptos"/>
              <a:ea typeface="+mn-ea"/>
              <a:cs typeface="+mn-cs"/>
            </a:endParaRPr>
          </a:p>
        </p:txBody>
      </p:sp>
      <p:graphicFrame>
        <p:nvGraphicFramePr>
          <p:cNvPr id="9" name="Content Placeholder 2">
            <a:extLst>
              <a:ext uri="{FF2B5EF4-FFF2-40B4-BE49-F238E27FC236}">
                <a16:creationId xmlns:a16="http://schemas.microsoft.com/office/drawing/2014/main" id="{C2D09FD2-6044-7180-F92D-101C7DDB7CCA}"/>
              </a:ext>
            </a:extLst>
          </p:cNvPr>
          <p:cNvGraphicFramePr>
            <a:graphicFrameLocks noGrp="1"/>
          </p:cNvGraphicFramePr>
          <p:nvPr>
            <p:ph idx="1"/>
          </p:nvPr>
        </p:nvGraphicFramePr>
        <p:xfrm>
          <a:off x="431800" y="1890000"/>
          <a:ext cx="11328399" cy="3844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895997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9B1B4-738F-9771-F92F-043B1DF3CFE8}"/>
              </a:ext>
            </a:extLst>
          </p:cNvPr>
          <p:cNvSpPr>
            <a:spLocks noGrp="1"/>
          </p:cNvSpPr>
          <p:nvPr>
            <p:ph type="title"/>
          </p:nvPr>
        </p:nvSpPr>
        <p:spPr>
          <a:xfrm>
            <a:off x="242815" y="208183"/>
            <a:ext cx="11328400" cy="1008350"/>
          </a:xfrm>
        </p:spPr>
        <p:txBody>
          <a:bodyPr/>
          <a:lstStyle/>
          <a:p>
            <a:r>
              <a:rPr lang="en-GB" dirty="0"/>
              <a:t>Children and young people tell us it works</a:t>
            </a:r>
          </a:p>
        </p:txBody>
      </p:sp>
      <p:sp>
        <p:nvSpPr>
          <p:cNvPr id="4" name="Footer Placeholder 3">
            <a:extLst>
              <a:ext uri="{FF2B5EF4-FFF2-40B4-BE49-F238E27FC236}">
                <a16:creationId xmlns:a16="http://schemas.microsoft.com/office/drawing/2014/main" id="{C26D5FEC-FA67-20E6-EF44-D65491709C6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B463D"/>
                </a:solidFill>
                <a:effectLst/>
                <a:uLnTx/>
                <a:uFillTx/>
                <a:latin typeface="Aptos"/>
                <a:ea typeface="+mn-ea"/>
                <a:cs typeface="+mn-cs"/>
              </a:rPr>
              <a:t>Edit this text in Insert menu &gt; Header/Footer</a:t>
            </a:r>
          </a:p>
        </p:txBody>
      </p:sp>
      <p:sp>
        <p:nvSpPr>
          <p:cNvPr id="5" name="Slide Number Placeholder 4">
            <a:extLst>
              <a:ext uri="{FF2B5EF4-FFF2-40B4-BE49-F238E27FC236}">
                <a16:creationId xmlns:a16="http://schemas.microsoft.com/office/drawing/2014/main" id="{F67BF45F-2BB9-C8FF-3D96-A004C487821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93FE2B-DE52-429A-A771-323E552854A4}" type="slidenum">
              <a:rPr kumimoji="0" lang="en-GB" sz="900" b="1" i="0" u="none" strike="noStrike" kern="1200" cap="none" spc="0" normalizeH="0" baseline="0" noProof="0" smtClean="0">
                <a:ln>
                  <a:noFill/>
                </a:ln>
                <a:solidFill>
                  <a:srgbClr val="0B463D"/>
                </a:solidFill>
                <a:effectLst/>
                <a:uLnTx/>
                <a:uFillTx/>
                <a:latin typeface="Apto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900" b="1" i="0" u="none" strike="noStrike" kern="1200" cap="none" spc="0" normalizeH="0" baseline="0" noProof="0">
              <a:ln>
                <a:noFill/>
              </a:ln>
              <a:solidFill>
                <a:srgbClr val="0B463D"/>
              </a:solidFill>
              <a:effectLst/>
              <a:uLnTx/>
              <a:uFillTx/>
              <a:latin typeface="Aptos"/>
              <a:ea typeface="+mn-ea"/>
              <a:cs typeface="+mn-cs"/>
            </a:endParaRPr>
          </a:p>
        </p:txBody>
      </p:sp>
      <p:sp>
        <p:nvSpPr>
          <p:cNvPr id="7" name="Speech Bubble: Oval 6">
            <a:extLst>
              <a:ext uri="{FF2B5EF4-FFF2-40B4-BE49-F238E27FC236}">
                <a16:creationId xmlns:a16="http://schemas.microsoft.com/office/drawing/2014/main" id="{7CD2C64B-BA4E-D535-7DAA-E9491EB5DB81}"/>
              </a:ext>
            </a:extLst>
          </p:cNvPr>
          <p:cNvSpPr/>
          <p:nvPr/>
        </p:nvSpPr>
        <p:spPr>
          <a:xfrm>
            <a:off x="8525571" y="0"/>
            <a:ext cx="3432628" cy="2912836"/>
          </a:xfrm>
          <a:prstGeom prst="wedgeEllipse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2000"/>
              </a:lnSpc>
              <a:spcBef>
                <a:spcPts val="0"/>
              </a:spcBef>
              <a:spcAft>
                <a:spcPts val="1000"/>
              </a:spcAft>
              <a:buClrTx/>
              <a:buSzTx/>
              <a:buFont typeface="Arial" panose="020B0604020202020204" pitchFamily="34" charset="0"/>
              <a:buNone/>
              <a:tabLst/>
              <a:defRPr/>
            </a:pPr>
            <a:r>
              <a:rPr kumimoji="0" lang="en-GB" sz="1600" b="0" i="1" u="none" strike="noStrike" kern="1200" cap="none" spc="0" normalizeH="0" baseline="0" noProof="0">
                <a:ln>
                  <a:noFill/>
                </a:ln>
                <a:solidFill>
                  <a:srgbClr val="0B463D"/>
                </a:solidFill>
                <a:effectLst/>
                <a:uLnTx/>
                <a:uFillTx/>
                <a:latin typeface="Aptos"/>
                <a:ea typeface="+mn-ea"/>
                <a:cs typeface="+mn-cs"/>
              </a:rPr>
              <a:t>“The sessions with you have been incredible and have really helped me control my anxiety and help others with it too. I feel a lot better after speaking about it. Thank you for all your help.” </a:t>
            </a:r>
            <a:endParaRPr kumimoji="0" lang="en-GB" sz="1600" b="0" i="1" u="none" strike="noStrike" kern="1200" cap="none" spc="0" normalizeH="0" baseline="0" noProof="0" dirty="0">
              <a:ln>
                <a:noFill/>
              </a:ln>
              <a:solidFill>
                <a:srgbClr val="0B463D"/>
              </a:solidFill>
              <a:effectLst/>
              <a:uLnTx/>
              <a:uFillTx/>
              <a:latin typeface="Aptos"/>
              <a:ea typeface="+mn-ea"/>
              <a:cs typeface="+mn-cs"/>
            </a:endParaRPr>
          </a:p>
        </p:txBody>
      </p:sp>
      <p:sp>
        <p:nvSpPr>
          <p:cNvPr id="9" name="Speech Bubble: Oval 8">
            <a:extLst>
              <a:ext uri="{FF2B5EF4-FFF2-40B4-BE49-F238E27FC236}">
                <a16:creationId xmlns:a16="http://schemas.microsoft.com/office/drawing/2014/main" id="{0A1478A4-1892-533D-97F1-C7D4C46978EE}"/>
              </a:ext>
            </a:extLst>
          </p:cNvPr>
          <p:cNvSpPr/>
          <p:nvPr/>
        </p:nvSpPr>
        <p:spPr>
          <a:xfrm>
            <a:off x="5092942" y="2590801"/>
            <a:ext cx="5148943" cy="3709199"/>
          </a:xfrm>
          <a:prstGeom prst="wedgeEllipse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2000"/>
              </a:lnSpc>
              <a:spcBef>
                <a:spcPts val="0"/>
              </a:spcBef>
              <a:spcAft>
                <a:spcPts val="100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0B463D"/>
                </a:solidFill>
                <a:effectLst/>
                <a:uLnTx/>
                <a:uFillTx/>
                <a:latin typeface="Aptos"/>
                <a:ea typeface="+mn-ea"/>
                <a:cs typeface="+mn-cs"/>
              </a:rPr>
              <a:t> “I found the support really good and having you there to talk to honestly meant the world. I feel so much better than I did from when you first came, and I feel so much better with my mental health and myself in general – thank you so much for being there for me and helping me.” </a:t>
            </a:r>
          </a:p>
        </p:txBody>
      </p:sp>
      <p:sp>
        <p:nvSpPr>
          <p:cNvPr id="10" name="Speech Bubble: Oval 9">
            <a:extLst>
              <a:ext uri="{FF2B5EF4-FFF2-40B4-BE49-F238E27FC236}">
                <a16:creationId xmlns:a16="http://schemas.microsoft.com/office/drawing/2014/main" id="{542027BA-AB2D-E0C7-9792-A3FCF89339D3}"/>
              </a:ext>
            </a:extLst>
          </p:cNvPr>
          <p:cNvSpPr/>
          <p:nvPr/>
        </p:nvSpPr>
        <p:spPr>
          <a:xfrm>
            <a:off x="44815" y="820019"/>
            <a:ext cx="5998028" cy="3317314"/>
          </a:xfrm>
          <a:prstGeom prst="wedgeEllipseCallo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2000"/>
              </a:lnSpc>
              <a:spcBef>
                <a:spcPts val="0"/>
              </a:spcBef>
              <a:spcAft>
                <a:spcPts val="100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0B463D"/>
                </a:solidFill>
                <a:effectLst/>
                <a:uLnTx/>
                <a:uFillTx/>
                <a:latin typeface="Aptos"/>
                <a:ea typeface="+mn-ea"/>
                <a:cs typeface="+mn-cs"/>
              </a:rPr>
              <a:t>“LINK has been a huge help for me. My anxiety was awful, I wouldn’t leave the house or talk to people, my attendance was awful, I couldn’t bring myself to go in. It’s had such a positive impact on my life, I can do stuff now, my attendance picked up, I can go outside. It’s sad to know that others in my position don’t have access. I never thought I’d come this far, from where I was to a college place.”</a:t>
            </a:r>
          </a:p>
        </p:txBody>
      </p:sp>
    </p:spTree>
    <p:extLst>
      <p:ext uri="{BB962C8B-B14F-4D97-AF65-F5344CB8AC3E}">
        <p14:creationId xmlns:p14="http://schemas.microsoft.com/office/powerpoint/2010/main" val="50033383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5BE6091-DE6C-5183-9148-68819AF77579}"/>
              </a:ext>
            </a:extLst>
          </p:cNvPr>
          <p:cNvSpPr>
            <a:spLocks noChangeArrowheads="1"/>
          </p:cNvSpPr>
          <p:nvPr/>
        </p:nvSpPr>
        <p:spPr bwMode="auto">
          <a:xfrm>
            <a:off x="431800" y="536945"/>
            <a:ext cx="11328400" cy="10083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rtlCol="0" anchor="t" anchorCtr="0" compatLnSpc="1">
            <a:prstTxWarp prst="textNoShape">
              <a:avLst/>
            </a:prstTxWarp>
            <a:normAutofit fontScale="85000" lnSpcReduction="20000"/>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ts val="600"/>
              </a:spcAft>
              <a:buClrTx/>
              <a:buSzTx/>
              <a:buFontTx/>
              <a:buNone/>
              <a:tabLst>
                <a:tab pos="457200" algn="l"/>
              </a:tabLst>
              <a:defRPr/>
            </a:pPr>
            <a:r>
              <a:rPr kumimoji="0" lang="en-US" altLang="en-US" sz="2700" b="0" i="0" u="none" strike="noStrike" kern="1200" cap="none" spc="0" normalizeH="0" baseline="0" noProof="0" dirty="0">
                <a:ln>
                  <a:noFill/>
                </a:ln>
                <a:solidFill>
                  <a:srgbClr val="0B463D"/>
                </a:solidFill>
                <a:effectLst/>
                <a:uLnTx/>
                <a:uFillTx/>
                <a:latin typeface="Impact"/>
                <a:ea typeface="+mn-ea"/>
                <a:cs typeface="+mn-cs"/>
              </a:rPr>
              <a:t>Cost per LINK contact  = £184</a:t>
            </a:r>
          </a:p>
          <a:p>
            <a:pPr marL="0" marR="0" lvl="0" indent="0" algn="l" defTabSz="914400" rtl="0" eaLnBrk="1" fontAlgn="base" latinLnBrk="0" hangingPunct="1">
              <a:lnSpc>
                <a:spcPct val="90000"/>
              </a:lnSpc>
              <a:spcBef>
                <a:spcPct val="0"/>
              </a:spcBef>
              <a:spcAft>
                <a:spcPts val="600"/>
              </a:spcAft>
              <a:buClrTx/>
              <a:buSzTx/>
              <a:buFontTx/>
              <a:buNone/>
              <a:tabLst>
                <a:tab pos="457200" algn="l"/>
              </a:tabLst>
              <a:defRPr/>
            </a:pPr>
            <a:endParaRPr kumimoji="0" lang="en-US" altLang="en-US" sz="2700" b="0" i="0" u="none" strike="noStrike" kern="1200" cap="none" spc="0" normalizeH="0" baseline="0" noProof="0" dirty="0">
              <a:ln>
                <a:noFill/>
              </a:ln>
              <a:solidFill>
                <a:srgbClr val="0B463D"/>
              </a:solidFill>
              <a:effectLst/>
              <a:uLnTx/>
              <a:uFillTx/>
              <a:latin typeface="Impact"/>
              <a:ea typeface="+mn-ea"/>
              <a:cs typeface="+mn-cs"/>
            </a:endParaRPr>
          </a:p>
          <a:p>
            <a:pPr marL="0" marR="0" lvl="0" indent="0" algn="l" defTabSz="914400" rtl="0" eaLnBrk="1" fontAlgn="base" latinLnBrk="0" hangingPunct="1">
              <a:lnSpc>
                <a:spcPct val="90000"/>
              </a:lnSpc>
              <a:spcBef>
                <a:spcPct val="0"/>
              </a:spcBef>
              <a:spcAft>
                <a:spcPts val="600"/>
              </a:spcAft>
              <a:buClrTx/>
              <a:buSzTx/>
              <a:buFontTx/>
              <a:buNone/>
              <a:tabLst>
                <a:tab pos="457200" algn="l"/>
              </a:tabLst>
              <a:defRPr/>
            </a:pPr>
            <a:r>
              <a:rPr kumimoji="0" lang="en-US" altLang="en-US" sz="2700" b="0" i="0" u="none" strike="noStrike" kern="1200" cap="none" spc="0" normalizeH="0" baseline="0" noProof="0" dirty="0">
                <a:ln>
                  <a:noFill/>
                </a:ln>
                <a:solidFill>
                  <a:srgbClr val="0B463D"/>
                </a:solidFill>
                <a:effectLst/>
                <a:uLnTx/>
                <a:uFillTx/>
                <a:latin typeface="Impact"/>
                <a:ea typeface="+mn-ea"/>
                <a:cs typeface="+mn-cs"/>
              </a:rPr>
              <a:t>Comparison National Average Unit costs per contact (2022-23 data)</a:t>
            </a:r>
          </a:p>
          <a:p>
            <a:pPr marL="0" marR="0" lvl="0" indent="0" algn="l" defTabSz="914400" rtl="0" eaLnBrk="1" fontAlgn="base" latinLnBrk="0" hangingPunct="1">
              <a:lnSpc>
                <a:spcPct val="90000"/>
              </a:lnSpc>
              <a:spcBef>
                <a:spcPct val="0"/>
              </a:spcBef>
              <a:spcAft>
                <a:spcPts val="600"/>
              </a:spcAft>
              <a:buClrTx/>
              <a:buSzTx/>
              <a:buFontTx/>
              <a:buNone/>
              <a:tabLst>
                <a:tab pos="457200" algn="l"/>
              </a:tabLst>
              <a:defRPr/>
            </a:pPr>
            <a:endParaRPr kumimoji="0" lang="en-US" altLang="en-US" sz="2700" b="0" i="0" u="none" strike="noStrike" kern="1200" cap="none" spc="0" normalizeH="0" baseline="0" noProof="0" dirty="0">
              <a:ln>
                <a:noFill/>
              </a:ln>
              <a:solidFill>
                <a:srgbClr val="0B463D"/>
              </a:solidFill>
              <a:effectLst/>
              <a:uLnTx/>
              <a:uFillTx/>
              <a:latin typeface="Impact"/>
              <a:ea typeface="+mn-ea"/>
              <a:cs typeface="+mn-cs"/>
            </a:endParaRPr>
          </a:p>
        </p:txBody>
      </p:sp>
      <p:sp>
        <p:nvSpPr>
          <p:cNvPr id="3" name="Slide Number Placeholder 2">
            <a:extLst>
              <a:ext uri="{FF2B5EF4-FFF2-40B4-BE49-F238E27FC236}">
                <a16:creationId xmlns:a16="http://schemas.microsoft.com/office/drawing/2014/main" id="{66D4562F-7DA5-F34C-2D6C-A8680A2A157B}"/>
              </a:ext>
            </a:extLst>
          </p:cNvPr>
          <p:cNvSpPr>
            <a:spLocks noGrp="1"/>
          </p:cNvSpPr>
          <p:nvPr>
            <p:ph type="sldNum" sz="quarter" idx="12"/>
          </p:nvPr>
        </p:nvSpPr>
        <p:spPr>
          <a:xfrm>
            <a:off x="431800" y="6300000"/>
            <a:ext cx="396000" cy="215174"/>
          </a:xfrm>
        </p:spPr>
        <p:txBody>
          <a:bodyPr vert="horz" lIns="0" tIns="0" rIns="0" bIns="0" rtlCol="0" anchor="t" anchorCtr="0">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693FE2B-DE52-429A-A771-323E552854A4}" type="slidenum">
              <a:rPr kumimoji="0" lang="en-GB" sz="900" b="1" i="0" u="none" strike="noStrike" kern="1200" cap="none" spc="0" normalizeH="0" baseline="0" noProof="0" smtClean="0">
                <a:ln>
                  <a:noFill/>
                </a:ln>
                <a:solidFill>
                  <a:srgbClr val="0B463D"/>
                </a:solidFill>
                <a:effectLst/>
                <a:uLnTx/>
                <a:uFillTx/>
                <a:latin typeface="Aptos"/>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27</a:t>
            </a:fld>
            <a:endParaRPr kumimoji="0" lang="en-GB" sz="900" b="1" i="0" u="none" strike="noStrike" kern="1200" cap="none" spc="0" normalizeH="0" baseline="0" noProof="0">
              <a:ln>
                <a:noFill/>
              </a:ln>
              <a:solidFill>
                <a:srgbClr val="0B463D"/>
              </a:solidFill>
              <a:effectLst/>
              <a:uLnTx/>
              <a:uFillTx/>
              <a:latin typeface="Aptos"/>
              <a:ea typeface="+mn-ea"/>
              <a:cs typeface="+mn-cs"/>
            </a:endParaRPr>
          </a:p>
        </p:txBody>
      </p:sp>
      <p:graphicFrame>
        <p:nvGraphicFramePr>
          <p:cNvPr id="4" name="Table 3">
            <a:extLst>
              <a:ext uri="{FF2B5EF4-FFF2-40B4-BE49-F238E27FC236}">
                <a16:creationId xmlns:a16="http://schemas.microsoft.com/office/drawing/2014/main" id="{32D8FBD3-F55B-EA2E-BD5E-3863C611EE02}"/>
              </a:ext>
            </a:extLst>
          </p:cNvPr>
          <p:cNvGraphicFramePr>
            <a:graphicFrameLocks noGrp="1"/>
          </p:cNvGraphicFramePr>
          <p:nvPr/>
        </p:nvGraphicFramePr>
        <p:xfrm>
          <a:off x="431799" y="1812794"/>
          <a:ext cx="11328400" cy="3597824"/>
        </p:xfrm>
        <a:graphic>
          <a:graphicData uri="http://schemas.openxmlformats.org/drawingml/2006/table">
            <a:tbl>
              <a:tblPr firstRow="1" bandRow="1"/>
              <a:tblGrid>
                <a:gridCol w="5704638">
                  <a:extLst>
                    <a:ext uri="{9D8B030D-6E8A-4147-A177-3AD203B41FA5}">
                      <a16:colId xmlns:a16="http://schemas.microsoft.com/office/drawing/2014/main" val="2511359395"/>
                    </a:ext>
                  </a:extLst>
                </a:gridCol>
                <a:gridCol w="5623762">
                  <a:extLst>
                    <a:ext uri="{9D8B030D-6E8A-4147-A177-3AD203B41FA5}">
                      <a16:colId xmlns:a16="http://schemas.microsoft.com/office/drawing/2014/main" val="1869366740"/>
                    </a:ext>
                  </a:extLst>
                </a:gridCol>
              </a:tblGrid>
              <a:tr h="551564">
                <a:tc>
                  <a:txBody>
                    <a:bodyPr/>
                    <a:lstStyle/>
                    <a:p>
                      <a:pPr algn="l" fontAlgn="t">
                        <a:lnSpc>
                          <a:spcPct val="107000"/>
                        </a:lnSpc>
                        <a:spcAft>
                          <a:spcPts val="800"/>
                        </a:spcAft>
                        <a:buNone/>
                      </a:pPr>
                      <a:r>
                        <a:rPr lang="en-GB" sz="2000" b="1" i="0" u="none" strike="noStrike" kern="1200" dirty="0">
                          <a:solidFill>
                            <a:srgbClr val="FFFFFF"/>
                          </a:solidFill>
                          <a:effectLst/>
                          <a:latin typeface="Aptos" panose="020B0004020202020204" pitchFamily="34" charset="0"/>
                          <a:ea typeface="Times New Roman" panose="02020603050405020304" pitchFamily="18" charset="0"/>
                          <a:cs typeface="Arial" panose="020B0604020202020204" pitchFamily="34" charset="0"/>
                        </a:rPr>
                        <a:t>Service</a:t>
                      </a:r>
                      <a:endParaRPr lang="en-GB" sz="3100" b="0" i="0" u="none" strike="noStrike" dirty="0">
                        <a:effectLst/>
                        <a:latin typeface="Arial" panose="020B0604020202020204" pitchFamily="34" charset="0"/>
                      </a:endParaRPr>
                    </a:p>
                  </a:txBody>
                  <a:tcPr marL="155797" marR="155797" marT="77898" marB="778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0BAD2"/>
                    </a:solidFill>
                  </a:tcPr>
                </a:tc>
                <a:tc>
                  <a:txBody>
                    <a:bodyPr/>
                    <a:lstStyle/>
                    <a:p>
                      <a:pPr algn="l" fontAlgn="t">
                        <a:lnSpc>
                          <a:spcPct val="107000"/>
                        </a:lnSpc>
                        <a:spcAft>
                          <a:spcPts val="800"/>
                        </a:spcAft>
                        <a:buNone/>
                      </a:pPr>
                      <a:r>
                        <a:rPr lang="en-GB" sz="2000" b="1" i="0" u="none" strike="noStrike" kern="1200">
                          <a:solidFill>
                            <a:srgbClr val="FFFFFF"/>
                          </a:solidFill>
                          <a:effectLst/>
                          <a:latin typeface="Aptos" panose="020B0004020202020204" pitchFamily="34" charset="0"/>
                          <a:ea typeface="Times New Roman" panose="02020603050405020304" pitchFamily="18" charset="0"/>
                          <a:cs typeface="Arial" panose="020B0604020202020204" pitchFamily="34" charset="0"/>
                        </a:rPr>
                        <a:t>Unit cost per contact</a:t>
                      </a:r>
                      <a:endParaRPr lang="en-GB" sz="3100" b="0" i="0" u="none" strike="noStrike">
                        <a:effectLst/>
                        <a:latin typeface="Arial" panose="020B0604020202020204" pitchFamily="34" charset="0"/>
                      </a:endParaRPr>
                    </a:p>
                  </a:txBody>
                  <a:tcPr marL="155797" marR="155797" marT="77898" marB="778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0BAD2"/>
                    </a:solidFill>
                  </a:tcPr>
                </a:tc>
                <a:extLst>
                  <a:ext uri="{0D108BD9-81ED-4DB2-BD59-A6C34878D82A}">
                    <a16:rowId xmlns:a16="http://schemas.microsoft.com/office/drawing/2014/main" val="3010366620"/>
                  </a:ext>
                </a:extLst>
              </a:tr>
              <a:tr h="551564">
                <a:tc>
                  <a:txBody>
                    <a:bodyPr/>
                    <a:lstStyle/>
                    <a:p>
                      <a:pPr algn="l" fontAlgn="t">
                        <a:lnSpc>
                          <a:spcPct val="107000"/>
                        </a:lnSpc>
                        <a:spcAft>
                          <a:spcPts val="800"/>
                        </a:spcAft>
                        <a:buNone/>
                      </a:pPr>
                      <a:r>
                        <a:rPr lang="en-GB" sz="20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Primary care Mental Health Service</a:t>
                      </a:r>
                      <a:endParaRPr lang="en-GB" sz="3100" b="0" i="0" u="none" strike="noStrike">
                        <a:effectLst/>
                        <a:latin typeface="Arial" panose="020B0604020202020204" pitchFamily="34" charset="0"/>
                      </a:endParaRPr>
                    </a:p>
                  </a:txBody>
                  <a:tcPr marL="155797" marR="155797" marT="77898" marB="778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E7EE"/>
                    </a:solidFill>
                  </a:tcPr>
                </a:tc>
                <a:tc>
                  <a:txBody>
                    <a:bodyPr/>
                    <a:lstStyle/>
                    <a:p>
                      <a:pPr algn="l" fontAlgn="t">
                        <a:lnSpc>
                          <a:spcPct val="107000"/>
                        </a:lnSpc>
                        <a:spcAft>
                          <a:spcPts val="800"/>
                        </a:spcAft>
                        <a:buNone/>
                      </a:pPr>
                      <a:r>
                        <a:rPr lang="en-GB" sz="20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£282</a:t>
                      </a:r>
                      <a:endParaRPr lang="en-GB" sz="3100" b="0" i="0" u="none" strike="noStrike">
                        <a:effectLst/>
                        <a:latin typeface="Arial" panose="020B0604020202020204" pitchFamily="34" charset="0"/>
                      </a:endParaRPr>
                    </a:p>
                  </a:txBody>
                  <a:tcPr marL="155797" marR="155797" marT="77898" marB="778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E7EE"/>
                    </a:solidFill>
                  </a:tcPr>
                </a:tc>
                <a:extLst>
                  <a:ext uri="{0D108BD9-81ED-4DB2-BD59-A6C34878D82A}">
                    <a16:rowId xmlns:a16="http://schemas.microsoft.com/office/drawing/2014/main" val="1684144449"/>
                  </a:ext>
                </a:extLst>
              </a:tr>
              <a:tr h="551564">
                <a:tc>
                  <a:txBody>
                    <a:bodyPr/>
                    <a:lstStyle/>
                    <a:p>
                      <a:pPr algn="l" fontAlgn="t">
                        <a:lnSpc>
                          <a:spcPct val="107000"/>
                        </a:lnSpc>
                        <a:spcAft>
                          <a:spcPts val="800"/>
                        </a:spcAft>
                        <a:buNone/>
                      </a:pPr>
                      <a:r>
                        <a:rPr lang="en-GB" sz="20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Specialist parenting Service</a:t>
                      </a:r>
                      <a:endParaRPr lang="en-GB" sz="3100" b="0" i="0" u="none" strike="noStrike">
                        <a:effectLst/>
                        <a:latin typeface="Arial" panose="020B0604020202020204" pitchFamily="34" charset="0"/>
                      </a:endParaRPr>
                    </a:p>
                  </a:txBody>
                  <a:tcPr marL="155797" marR="155797" marT="77898" marB="778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F3F7"/>
                    </a:solidFill>
                  </a:tcPr>
                </a:tc>
                <a:tc>
                  <a:txBody>
                    <a:bodyPr/>
                    <a:lstStyle/>
                    <a:p>
                      <a:pPr algn="l" fontAlgn="t">
                        <a:lnSpc>
                          <a:spcPct val="107000"/>
                        </a:lnSpc>
                        <a:spcAft>
                          <a:spcPts val="800"/>
                        </a:spcAft>
                        <a:buNone/>
                      </a:pPr>
                      <a:r>
                        <a:rPr lang="en-GB" sz="20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£675</a:t>
                      </a:r>
                      <a:endParaRPr lang="en-GB" sz="3100" b="0" i="0" u="none" strike="noStrike">
                        <a:effectLst/>
                        <a:latin typeface="Arial" panose="020B0604020202020204" pitchFamily="34" charset="0"/>
                      </a:endParaRPr>
                    </a:p>
                  </a:txBody>
                  <a:tcPr marL="155797" marR="155797" marT="77898" marB="778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F3F7"/>
                    </a:solidFill>
                  </a:tcPr>
                </a:tc>
                <a:extLst>
                  <a:ext uri="{0D108BD9-81ED-4DB2-BD59-A6C34878D82A}">
                    <a16:rowId xmlns:a16="http://schemas.microsoft.com/office/drawing/2014/main" val="723835925"/>
                  </a:ext>
                </a:extLst>
              </a:tr>
              <a:tr h="551564">
                <a:tc>
                  <a:txBody>
                    <a:bodyPr/>
                    <a:lstStyle/>
                    <a:p>
                      <a:pPr algn="l" fontAlgn="t">
                        <a:lnSpc>
                          <a:spcPct val="107000"/>
                        </a:lnSpc>
                        <a:spcAft>
                          <a:spcPts val="800"/>
                        </a:spcAft>
                        <a:buNone/>
                      </a:pPr>
                      <a:r>
                        <a:rPr lang="en-GB" sz="20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Mental health &amp; wellbeing hubs</a:t>
                      </a:r>
                      <a:endParaRPr lang="en-GB" sz="3100" b="0" i="0" u="none" strike="noStrike">
                        <a:effectLst/>
                        <a:latin typeface="Arial" panose="020B0604020202020204" pitchFamily="34" charset="0"/>
                      </a:endParaRPr>
                    </a:p>
                  </a:txBody>
                  <a:tcPr marL="155797" marR="155797" marT="77898" marB="778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E7EE"/>
                    </a:solidFill>
                  </a:tcPr>
                </a:tc>
                <a:tc>
                  <a:txBody>
                    <a:bodyPr/>
                    <a:lstStyle/>
                    <a:p>
                      <a:pPr algn="l" fontAlgn="t">
                        <a:lnSpc>
                          <a:spcPct val="107000"/>
                        </a:lnSpc>
                        <a:spcAft>
                          <a:spcPts val="800"/>
                        </a:spcAft>
                        <a:buNone/>
                      </a:pPr>
                      <a:r>
                        <a:rPr lang="en-GB" sz="20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£612</a:t>
                      </a:r>
                      <a:endParaRPr lang="en-GB" sz="3100" b="0" i="0" u="none" strike="noStrike">
                        <a:effectLst/>
                        <a:latin typeface="Arial" panose="020B0604020202020204" pitchFamily="34" charset="0"/>
                      </a:endParaRPr>
                    </a:p>
                  </a:txBody>
                  <a:tcPr marL="155797" marR="155797" marT="77898" marB="778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E7EE"/>
                    </a:solidFill>
                  </a:tcPr>
                </a:tc>
                <a:extLst>
                  <a:ext uri="{0D108BD9-81ED-4DB2-BD59-A6C34878D82A}">
                    <a16:rowId xmlns:a16="http://schemas.microsoft.com/office/drawing/2014/main" val="3547019102"/>
                  </a:ext>
                </a:extLst>
              </a:tr>
              <a:tr h="1391568">
                <a:tc>
                  <a:txBody>
                    <a:bodyPr/>
                    <a:lstStyle/>
                    <a:p>
                      <a:pPr algn="l" fontAlgn="t">
                        <a:lnSpc>
                          <a:spcPct val="107000"/>
                        </a:lnSpc>
                        <a:spcAft>
                          <a:spcPts val="800"/>
                        </a:spcAft>
                        <a:buNone/>
                      </a:pPr>
                      <a:r>
                        <a:rPr lang="en-GB" sz="2000" b="0" i="0" u="none" strike="noStrike" kern="12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Bed Stays:</a:t>
                      </a:r>
                      <a:endParaRPr lang="en-GB" sz="3100" b="0" i="0" u="none" strike="noStrike" dirty="0">
                        <a:effectLst/>
                        <a:latin typeface="Arial" panose="020B0604020202020204" pitchFamily="34" charset="0"/>
                      </a:endParaRPr>
                    </a:p>
                    <a:p>
                      <a:pPr marL="347472" indent="-347472" algn="l" fontAlgn="t">
                        <a:lnSpc>
                          <a:spcPct val="107000"/>
                        </a:lnSpc>
                        <a:spcAft>
                          <a:spcPts val="800"/>
                        </a:spcAft>
                        <a:buNone/>
                        <a:tabLst>
                          <a:tab pos="457200" algn="l"/>
                        </a:tabLst>
                      </a:pPr>
                      <a:r>
                        <a:rPr lang="en-GB" sz="2000" b="0" i="0" u="none" strike="noStrike" kern="12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Average cost of CAMHs in-patient admission</a:t>
                      </a:r>
                      <a:endParaRPr lang="en-GB" sz="3100" b="0" i="0" u="none" strike="noStrike" dirty="0">
                        <a:effectLst/>
                        <a:latin typeface="Arial" panose="020B0604020202020204" pitchFamily="34" charset="0"/>
                      </a:endParaRPr>
                    </a:p>
                  </a:txBody>
                  <a:tcPr marL="155797" marR="155797" marT="77898" marB="778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F3F7"/>
                    </a:solidFill>
                  </a:tcPr>
                </a:tc>
                <a:tc>
                  <a:txBody>
                    <a:bodyPr/>
                    <a:lstStyle/>
                    <a:p>
                      <a:pPr algn="l" fontAlgn="t">
                        <a:lnSpc>
                          <a:spcPct val="107000"/>
                        </a:lnSpc>
                        <a:spcAft>
                          <a:spcPts val="800"/>
                        </a:spcAft>
                        <a:buNone/>
                      </a:pPr>
                      <a:r>
                        <a:rPr lang="en-GB" sz="2000" b="0" i="0" u="none" strike="noStrike" kern="12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£61,000</a:t>
                      </a:r>
                      <a:endParaRPr lang="en-GB" sz="3100" b="0" i="0" u="none" strike="noStrike" dirty="0">
                        <a:effectLst/>
                        <a:latin typeface="Arial" panose="020B0604020202020204" pitchFamily="34" charset="0"/>
                      </a:endParaRPr>
                    </a:p>
                    <a:p>
                      <a:pPr algn="l" fontAlgn="t">
                        <a:lnSpc>
                          <a:spcPct val="107000"/>
                        </a:lnSpc>
                        <a:spcAft>
                          <a:spcPts val="800"/>
                        </a:spcAft>
                        <a:buNone/>
                      </a:pPr>
                      <a:r>
                        <a:rPr lang="en-GB" sz="2000" b="0" i="0" u="none" strike="noStrike" kern="12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Anne Longfield OBE – Children’s Commissioner for England</a:t>
                      </a:r>
                      <a:endParaRPr lang="en-GB" sz="3100" b="0" i="0" u="none" strike="noStrike" dirty="0">
                        <a:effectLst/>
                        <a:latin typeface="Arial" panose="020B0604020202020204" pitchFamily="34" charset="0"/>
                      </a:endParaRPr>
                    </a:p>
                  </a:txBody>
                  <a:tcPr marL="155797" marR="155797" marT="77898" marB="7789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F3F7"/>
                    </a:solidFill>
                  </a:tcPr>
                </a:tc>
                <a:extLst>
                  <a:ext uri="{0D108BD9-81ED-4DB2-BD59-A6C34878D82A}">
                    <a16:rowId xmlns:a16="http://schemas.microsoft.com/office/drawing/2014/main" val="3124919895"/>
                  </a:ext>
                </a:extLst>
              </a:tr>
            </a:tbl>
          </a:graphicData>
        </a:graphic>
      </p:graphicFrame>
    </p:spTree>
    <p:extLst>
      <p:ext uri="{BB962C8B-B14F-4D97-AF65-F5344CB8AC3E}">
        <p14:creationId xmlns:p14="http://schemas.microsoft.com/office/powerpoint/2010/main" val="298919402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C1B4A3-7ACD-E363-57E4-0A9DD314EA89}"/>
              </a:ext>
            </a:extLst>
          </p:cNvPr>
          <p:cNvPicPr>
            <a:picLocks noChangeAspect="1"/>
          </p:cNvPicPr>
          <p:nvPr/>
        </p:nvPicPr>
        <p:blipFill>
          <a:blip r:embed="rId2"/>
          <a:srcRect l="15875"/>
          <a:stretch>
            <a:fillRect/>
          </a:stretch>
        </p:blipFill>
        <p:spPr>
          <a:xfrm>
            <a:off x="4525200" y="10"/>
            <a:ext cx="7666800" cy="6857990"/>
          </a:xfrm>
          <a:custGeom>
            <a:avLst/>
            <a:gdLst>
              <a:gd name="connsiteX0" fmla="*/ 0 w 7666800"/>
              <a:gd name="connsiteY0" fmla="*/ 0 h 6858000"/>
              <a:gd name="connsiteX1" fmla="*/ 7666800 w 7666800"/>
              <a:gd name="connsiteY1" fmla="*/ 0 h 6858000"/>
              <a:gd name="connsiteX2" fmla="*/ 7666800 w 7666800"/>
              <a:gd name="connsiteY2" fmla="*/ 6858000 h 6858000"/>
              <a:gd name="connsiteX3" fmla="*/ 0 w 7666800"/>
              <a:gd name="connsiteY3" fmla="*/ 6858000 h 6858000"/>
              <a:gd name="connsiteX4" fmla="*/ 0 w 7666800"/>
              <a:gd name="connsiteY4" fmla="*/ 0 h 6858000"/>
              <a:gd name="connsiteX0" fmla="*/ 372331 w 7666800"/>
              <a:gd name="connsiteY0" fmla="*/ 0 h 6858000"/>
              <a:gd name="connsiteX1" fmla="*/ 7666800 w 7666800"/>
              <a:gd name="connsiteY1" fmla="*/ 0 h 6858000"/>
              <a:gd name="connsiteX2" fmla="*/ 7666800 w 7666800"/>
              <a:gd name="connsiteY2" fmla="*/ 6858000 h 6858000"/>
              <a:gd name="connsiteX3" fmla="*/ 0 w 7666800"/>
              <a:gd name="connsiteY3" fmla="*/ 6858000 h 6858000"/>
              <a:gd name="connsiteX4" fmla="*/ 372331 w 7666800"/>
              <a:gd name="connsiteY4" fmla="*/ 0 h 6858000"/>
              <a:gd name="connsiteX0" fmla="*/ 394233 w 7666800"/>
              <a:gd name="connsiteY0" fmla="*/ 0 h 6858000"/>
              <a:gd name="connsiteX1" fmla="*/ 7666800 w 7666800"/>
              <a:gd name="connsiteY1" fmla="*/ 0 h 6858000"/>
              <a:gd name="connsiteX2" fmla="*/ 7666800 w 7666800"/>
              <a:gd name="connsiteY2" fmla="*/ 6858000 h 6858000"/>
              <a:gd name="connsiteX3" fmla="*/ 0 w 7666800"/>
              <a:gd name="connsiteY3" fmla="*/ 6858000 h 6858000"/>
              <a:gd name="connsiteX4" fmla="*/ 394233 w 76668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6800" h="6858000">
                <a:moveTo>
                  <a:pt x="394233" y="0"/>
                </a:moveTo>
                <a:lnTo>
                  <a:pt x="7666800" y="0"/>
                </a:lnTo>
                <a:lnTo>
                  <a:pt x="7666800" y="6858000"/>
                </a:lnTo>
                <a:lnTo>
                  <a:pt x="0" y="6858000"/>
                </a:lnTo>
                <a:lnTo>
                  <a:pt x="394233" y="0"/>
                </a:lnTo>
                <a:close/>
              </a:path>
            </a:pathLst>
          </a:custGeom>
          <a:noFill/>
        </p:spPr>
      </p:pic>
      <p:sp>
        <p:nvSpPr>
          <p:cNvPr id="2" name="Title 1">
            <a:extLst>
              <a:ext uri="{FF2B5EF4-FFF2-40B4-BE49-F238E27FC236}">
                <a16:creationId xmlns:a16="http://schemas.microsoft.com/office/drawing/2014/main" id="{8A58AABE-5762-0D28-CD21-3149FF63A508}"/>
              </a:ext>
            </a:extLst>
          </p:cNvPr>
          <p:cNvSpPr>
            <a:spLocks noGrp="1"/>
          </p:cNvSpPr>
          <p:nvPr>
            <p:ph type="title"/>
          </p:nvPr>
        </p:nvSpPr>
        <p:spPr>
          <a:xfrm>
            <a:off x="431799" y="755650"/>
            <a:ext cx="3866184" cy="1133476"/>
          </a:xfrm>
        </p:spPr>
        <p:txBody>
          <a:bodyPr anchor="t">
            <a:normAutofit/>
          </a:bodyPr>
          <a:lstStyle/>
          <a:p>
            <a:r>
              <a:rPr lang="en-GB" dirty="0"/>
              <a:t>Integrated working</a:t>
            </a:r>
          </a:p>
        </p:txBody>
      </p:sp>
      <p:sp>
        <p:nvSpPr>
          <p:cNvPr id="11" name="Footer Placeholder 3">
            <a:extLst>
              <a:ext uri="{FF2B5EF4-FFF2-40B4-BE49-F238E27FC236}">
                <a16:creationId xmlns:a16="http://schemas.microsoft.com/office/drawing/2014/main" id="{0398B932-85F3-D386-AF59-A7AB86A7F589}"/>
              </a:ext>
            </a:extLst>
          </p:cNvPr>
          <p:cNvSpPr>
            <a:spLocks noGrp="1"/>
          </p:cNvSpPr>
          <p:nvPr>
            <p:ph type="ftr" sz="quarter" idx="11"/>
          </p:nvPr>
        </p:nvSpPr>
        <p:spPr>
          <a:xfrm>
            <a:off x="827800" y="6300000"/>
            <a:ext cx="3470185" cy="21600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0B463D"/>
                </a:solidFill>
                <a:effectLst/>
                <a:uLnTx/>
                <a:uFillTx/>
                <a:latin typeface="Aptos"/>
                <a:ea typeface="+mn-ea"/>
                <a:cs typeface="+mn-cs"/>
              </a:rPr>
              <a:t>Edit this text in Insert menu &gt; Header/Footer</a:t>
            </a:r>
          </a:p>
        </p:txBody>
      </p:sp>
      <p:sp>
        <p:nvSpPr>
          <p:cNvPr id="5" name="Slide Number Placeholder 4">
            <a:extLst>
              <a:ext uri="{FF2B5EF4-FFF2-40B4-BE49-F238E27FC236}">
                <a16:creationId xmlns:a16="http://schemas.microsoft.com/office/drawing/2014/main" id="{B2FD8CE8-117A-DCF4-E55E-695A75BFDC77}"/>
              </a:ext>
            </a:extLst>
          </p:cNvPr>
          <p:cNvSpPr>
            <a:spLocks noGrp="1"/>
          </p:cNvSpPr>
          <p:nvPr>
            <p:ph type="sldNum" sz="quarter" idx="12"/>
          </p:nvPr>
        </p:nvSpPr>
        <p:spPr>
          <a:xfrm>
            <a:off x="431800" y="6300000"/>
            <a:ext cx="396000" cy="215174"/>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330EA680-D336-4FF7-8B7A-9848BB0A1C32}" type="slidenum">
              <a:rPr kumimoji="0" lang="en-US" sz="900" b="1" i="0" u="none" strike="noStrike" kern="1200" cap="none" spc="0" normalizeH="0" baseline="0" noProof="0" smtClean="0">
                <a:ln>
                  <a:noFill/>
                </a:ln>
                <a:solidFill>
                  <a:srgbClr val="0B463D"/>
                </a:solidFill>
                <a:effectLst/>
                <a:uLnTx/>
                <a:uFillTx/>
                <a:latin typeface="Aptos"/>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28</a:t>
            </a:fld>
            <a:endParaRPr kumimoji="0" lang="en-US" sz="900" b="1" i="0" u="none" strike="noStrike" kern="1200" cap="none" spc="0" normalizeH="0" baseline="0" noProof="0">
              <a:ln>
                <a:noFill/>
              </a:ln>
              <a:solidFill>
                <a:srgbClr val="0B463D"/>
              </a:solidFill>
              <a:effectLst/>
              <a:uLnTx/>
              <a:uFillTx/>
              <a:latin typeface="Aptos"/>
              <a:ea typeface="+mn-ea"/>
              <a:cs typeface="+mn-cs"/>
            </a:endParaRPr>
          </a:p>
        </p:txBody>
      </p:sp>
      <p:sp>
        <p:nvSpPr>
          <p:cNvPr id="3" name="Content Placeholder 2">
            <a:extLst>
              <a:ext uri="{FF2B5EF4-FFF2-40B4-BE49-F238E27FC236}">
                <a16:creationId xmlns:a16="http://schemas.microsoft.com/office/drawing/2014/main" id="{5E5B272B-7707-3DD6-7188-C1B749B48FFE}"/>
              </a:ext>
            </a:extLst>
          </p:cNvPr>
          <p:cNvSpPr>
            <a:spLocks noGrp="1"/>
          </p:cNvSpPr>
          <p:nvPr>
            <p:ph sz="half" idx="1"/>
          </p:nvPr>
        </p:nvSpPr>
        <p:spPr>
          <a:xfrm>
            <a:off x="431799" y="1889125"/>
            <a:ext cx="3866184" cy="4143375"/>
          </a:xfrm>
        </p:spPr>
        <p:txBody>
          <a:bodyPr anchor="t">
            <a:normAutofit/>
          </a:bodyPr>
          <a:lstStyle/>
          <a:p>
            <a:r>
              <a:rPr lang="en-GB"/>
              <a:t>Schools</a:t>
            </a:r>
          </a:p>
          <a:p>
            <a:r>
              <a:rPr lang="en-GB"/>
              <a:t>GP surgeries</a:t>
            </a:r>
          </a:p>
          <a:p>
            <a:r>
              <a:rPr lang="en-GB"/>
              <a:t>School nurses</a:t>
            </a:r>
          </a:p>
          <a:p>
            <a:r>
              <a:rPr lang="en-GB"/>
              <a:t>Third sector organisations</a:t>
            </a:r>
          </a:p>
          <a:p>
            <a:r>
              <a:rPr lang="en-GB"/>
              <a:t>CAMHS, MyTime, MHST. </a:t>
            </a:r>
          </a:p>
          <a:p>
            <a:r>
              <a:rPr lang="en-GB"/>
              <a:t>Place based delivery through outreach bus</a:t>
            </a:r>
          </a:p>
          <a:p>
            <a:endParaRPr lang="en-GB" dirty="0"/>
          </a:p>
        </p:txBody>
      </p:sp>
      <p:sp>
        <p:nvSpPr>
          <p:cNvPr id="13" name="Text Placeholder 6">
            <a:extLst>
              <a:ext uri="{FF2B5EF4-FFF2-40B4-BE49-F238E27FC236}">
                <a16:creationId xmlns:a16="http://schemas.microsoft.com/office/drawing/2014/main" id="{8B1810E1-B4B2-3584-E2F6-17006B05DD29}"/>
              </a:ext>
            </a:extLst>
          </p:cNvPr>
          <p:cNvSpPr>
            <a:spLocks noGrp="1"/>
          </p:cNvSpPr>
          <p:nvPr>
            <p:ph type="body" sz="quarter" idx="14"/>
          </p:nvPr>
        </p:nvSpPr>
        <p:spPr>
          <a:xfrm>
            <a:off x="431800" y="378000"/>
            <a:ext cx="3866184" cy="180000"/>
          </a:xfrm>
        </p:spPr>
        <p:txBody>
          <a:bodyPr/>
          <a:lstStyle/>
          <a:p>
            <a:endParaRPr lang="en-US"/>
          </a:p>
        </p:txBody>
      </p:sp>
    </p:spTree>
    <p:extLst>
      <p:ext uri="{BB962C8B-B14F-4D97-AF65-F5344CB8AC3E}">
        <p14:creationId xmlns:p14="http://schemas.microsoft.com/office/powerpoint/2010/main" val="379136773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89979-61BB-DC99-2507-7362832FE71E}"/>
              </a:ext>
            </a:extLst>
          </p:cNvPr>
          <p:cNvSpPr>
            <a:spLocks noGrp="1"/>
          </p:cNvSpPr>
          <p:nvPr>
            <p:ph type="body" idx="1"/>
          </p:nvPr>
        </p:nvSpPr>
        <p:spPr>
          <a:xfrm>
            <a:off x="998783" y="3518096"/>
            <a:ext cx="10515600" cy="2817628"/>
          </a:xfrm>
        </p:spPr>
        <p:txBody>
          <a:bodyPr/>
          <a:lstStyle/>
          <a:p>
            <a:pPr marL="101600" indent="0">
              <a:buSzPts val="2800"/>
              <a:buNone/>
            </a:pPr>
            <a:r>
              <a:rPr lang="en-GB" sz="2800" b="0" i="0" u="none" strike="noStrike" dirty="0">
                <a:solidFill>
                  <a:srgbClr val="212529"/>
                </a:solidFill>
                <a:effectLst/>
              </a:rPr>
              <a:t>Sunita Pandya, </a:t>
            </a:r>
            <a:r>
              <a:rPr lang="en-GB" sz="2800" b="0" i="0" dirty="0">
                <a:solidFill>
                  <a:srgbClr val="000000"/>
                </a:solidFill>
                <a:effectLst/>
              </a:rPr>
              <a:t>Executive Arts and Culture Consultant</a:t>
            </a:r>
          </a:p>
          <a:p>
            <a:pPr marL="101600" indent="0">
              <a:buClr>
                <a:srgbClr val="2E3A4D"/>
              </a:buClr>
              <a:buSzPts val="2800"/>
              <a:buNone/>
            </a:pPr>
            <a:endParaRPr lang="en-GB" sz="2800" b="0" i="0" u="none" strike="noStrike" dirty="0">
              <a:solidFill>
                <a:srgbClr val="212529"/>
              </a:solidFill>
              <a:effectLst/>
            </a:endParaRPr>
          </a:p>
        </p:txBody>
      </p:sp>
      <p:sp>
        <p:nvSpPr>
          <p:cNvPr id="4" name="Title 2">
            <a:extLst>
              <a:ext uri="{FF2B5EF4-FFF2-40B4-BE49-F238E27FC236}">
                <a16:creationId xmlns:a16="http://schemas.microsoft.com/office/drawing/2014/main" id="{C8FD1EA7-041E-AC4F-FFDD-7AAAF534D1C5}"/>
              </a:ext>
            </a:extLst>
          </p:cNvPr>
          <p:cNvSpPr>
            <a:spLocks noGrp="1"/>
          </p:cNvSpPr>
          <p:nvPr>
            <p:ph type="title"/>
          </p:nvPr>
        </p:nvSpPr>
        <p:spPr>
          <a:xfrm>
            <a:off x="998783" y="2081643"/>
            <a:ext cx="8868119" cy="1258262"/>
          </a:xfrm>
          <a:noFill/>
        </p:spPr>
        <p:txBody>
          <a:bodyPr/>
          <a:lstStyle/>
          <a:p>
            <a:r>
              <a:rPr lang="en-US" dirty="0">
                <a:solidFill>
                  <a:srgbClr val="00B0F0"/>
                </a:solidFill>
              </a:rPr>
              <a:t>Southbank Centre: Creative Health Youth </a:t>
            </a:r>
            <a:r>
              <a:rPr lang="en-US" dirty="0" err="1">
                <a:solidFill>
                  <a:srgbClr val="00B0F0"/>
                </a:solidFill>
              </a:rPr>
              <a:t>Programme</a:t>
            </a:r>
            <a:r>
              <a:rPr lang="en-US" dirty="0">
                <a:solidFill>
                  <a:srgbClr val="00B0F0"/>
                </a:solidFill>
              </a:rPr>
              <a:t> </a:t>
            </a:r>
          </a:p>
        </p:txBody>
      </p:sp>
    </p:spTree>
    <p:extLst>
      <p:ext uri="{BB962C8B-B14F-4D97-AF65-F5344CB8AC3E}">
        <p14:creationId xmlns:p14="http://schemas.microsoft.com/office/powerpoint/2010/main" val="2525416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4DE162-168A-3D4C-8EC0-7286CD1E58DA}"/>
              </a:ext>
            </a:extLst>
          </p:cNvPr>
          <p:cNvSpPr>
            <a:spLocks noGrp="1"/>
          </p:cNvSpPr>
          <p:nvPr>
            <p:ph idx="1"/>
          </p:nvPr>
        </p:nvSpPr>
        <p:spPr>
          <a:xfrm>
            <a:off x="708661" y="1613453"/>
            <a:ext cx="10154284" cy="4284427"/>
          </a:xfrm>
        </p:spPr>
        <p:txBody>
          <a:bodyPr vert="horz" lIns="91440" tIns="45720" rIns="91440" bIns="45720" rtlCol="0" anchor="t">
            <a:noAutofit/>
          </a:bodyPr>
          <a:lstStyle/>
          <a:p>
            <a:pPr marL="101600" indent="0">
              <a:buClr>
                <a:srgbClr val="2E3A4D"/>
              </a:buClr>
              <a:buSzPts val="2800"/>
              <a:buNone/>
            </a:pPr>
            <a:r>
              <a:rPr lang="en-GB" sz="2000" b="1" dirty="0">
                <a:solidFill>
                  <a:srgbClr val="000000"/>
                </a:solidFill>
              </a:rPr>
              <a:t>Chair: </a:t>
            </a:r>
          </a:p>
          <a:p>
            <a:pPr algn="l" fontAlgn="t"/>
            <a:r>
              <a:rPr lang="en-GB" sz="2000" dirty="0">
                <a:solidFill>
                  <a:srgbClr val="000000"/>
                </a:solidFill>
              </a:rPr>
              <a:t>Rachel Quinn, </a:t>
            </a:r>
            <a:r>
              <a:rPr lang="en-GB" sz="2000" dirty="0">
                <a:solidFill>
                  <a:srgbClr val="242424"/>
                </a:solidFill>
                <a:effectLst/>
                <a:latin typeface="Trebuchet MS" panose="020B0703020202090204" pitchFamily="34" charset="0"/>
              </a:rPr>
              <a:t>Executive Director of Strategy and Partnerships, National Academy for Social Prescribing</a:t>
            </a:r>
            <a:r>
              <a:rPr lang="en-GB" sz="2000" dirty="0">
                <a:solidFill>
                  <a:srgbClr val="242424"/>
                </a:solidFill>
                <a:effectLst/>
                <a:latin typeface="Calibri" panose="020F0502020204030204" pitchFamily="34" charset="0"/>
              </a:rPr>
              <a:t>  </a:t>
            </a:r>
            <a:endParaRPr lang="en-GB" sz="2000" dirty="0">
              <a:solidFill>
                <a:srgbClr val="000000"/>
              </a:solidFill>
            </a:endParaRPr>
          </a:p>
          <a:p>
            <a:pPr marL="101600" indent="0">
              <a:buClr>
                <a:srgbClr val="2E3A4D"/>
              </a:buClr>
              <a:buSzPts val="2800"/>
              <a:buNone/>
            </a:pPr>
            <a:endParaRPr lang="en-GB" sz="2000" b="1" dirty="0">
              <a:solidFill>
                <a:srgbClr val="000000"/>
              </a:solidFill>
            </a:endParaRPr>
          </a:p>
          <a:p>
            <a:pPr marL="101600" indent="0">
              <a:buClr>
                <a:srgbClr val="2E3A4D"/>
              </a:buClr>
              <a:buSzPts val="2800"/>
              <a:buNone/>
            </a:pPr>
            <a:r>
              <a:rPr lang="en-GB" sz="2000" b="1" dirty="0">
                <a:solidFill>
                  <a:srgbClr val="000000"/>
                </a:solidFill>
              </a:rPr>
              <a:t>Speakers</a:t>
            </a:r>
            <a:r>
              <a:rPr lang="en-GB" sz="2000" dirty="0">
                <a:solidFill>
                  <a:srgbClr val="000000"/>
                </a:solidFill>
              </a:rPr>
              <a:t>:</a:t>
            </a:r>
          </a:p>
          <a:p>
            <a:pPr>
              <a:buSzPts val="2800"/>
            </a:pPr>
            <a:r>
              <a:rPr lang="en-GB" sz="1800" b="0" i="0" dirty="0">
                <a:solidFill>
                  <a:srgbClr val="222222"/>
                </a:solidFill>
                <a:effectLst/>
              </a:rPr>
              <a:t>Dawn Foster, Consultant, National Academy for Social Prescribing</a:t>
            </a:r>
            <a:endParaRPr lang="en-GB" sz="1800" dirty="0">
              <a:solidFill>
                <a:srgbClr val="000000"/>
              </a:solidFill>
            </a:endParaRPr>
          </a:p>
          <a:p>
            <a:pPr algn="l">
              <a:buFont typeface="Arial" panose="020B0604020202020204" pitchFamily="34" charset="0"/>
              <a:buChar char="•"/>
            </a:pPr>
            <a:r>
              <a:rPr lang="en-GB" sz="1800" b="0" i="0" dirty="0">
                <a:solidFill>
                  <a:srgbClr val="000000"/>
                </a:solidFill>
                <a:effectLst/>
              </a:rPr>
              <a:t>Becky Rice, Senior Policy Advisor in Children's Mental Health and Wellbeing at </a:t>
            </a:r>
            <a:r>
              <a:rPr lang="en-GB" sz="1800" b="0" i="0" dirty="0" err="1">
                <a:solidFill>
                  <a:srgbClr val="000000"/>
                </a:solidFill>
                <a:effectLst/>
              </a:rPr>
              <a:t>Barnado’s</a:t>
            </a:r>
            <a:endParaRPr lang="en-GB" sz="1800" b="0" i="0" dirty="0">
              <a:solidFill>
                <a:srgbClr val="000000"/>
              </a:solidFill>
              <a:effectLst/>
            </a:endParaRPr>
          </a:p>
          <a:p>
            <a:r>
              <a:rPr lang="en-GB" sz="1800" dirty="0">
                <a:solidFill>
                  <a:srgbClr val="000000"/>
                </a:solidFill>
              </a:rPr>
              <a:t>Sunita Pandya</a:t>
            </a:r>
            <a:r>
              <a:rPr lang="en-GB" sz="1800" b="0" i="0" dirty="0">
                <a:solidFill>
                  <a:srgbClr val="000000"/>
                </a:solidFill>
                <a:effectLst/>
              </a:rPr>
              <a:t>, Executive Arts and Culture Consultant</a:t>
            </a:r>
            <a:endParaRPr lang="en-GB" sz="1800" b="0" i="0" dirty="0">
              <a:solidFill>
                <a:srgbClr val="222222"/>
              </a:solidFill>
              <a:effectLst/>
            </a:endParaRPr>
          </a:p>
          <a:p>
            <a:pPr algn="l">
              <a:buFont typeface="Arial" panose="020B0604020202020204" pitchFamily="34" charset="0"/>
              <a:buChar char="•"/>
            </a:pPr>
            <a:r>
              <a:rPr lang="en-GB" sz="1800" b="0" i="0" dirty="0">
                <a:solidFill>
                  <a:srgbClr val="000000"/>
                </a:solidFill>
                <a:effectLst/>
              </a:rPr>
              <a:t>Hayden </a:t>
            </a:r>
            <a:r>
              <a:rPr lang="en-GB" sz="1800" b="0" i="0" dirty="0" err="1">
                <a:solidFill>
                  <a:srgbClr val="000000"/>
                </a:solidFill>
                <a:effectLst/>
              </a:rPr>
              <a:t>Roters</a:t>
            </a:r>
            <a:r>
              <a:rPr lang="en-GB" sz="1800" b="0" i="0" dirty="0">
                <a:solidFill>
                  <a:srgbClr val="000000"/>
                </a:solidFill>
                <a:effectLst/>
              </a:rPr>
              <a:t>, Wellbeing Team Lead at Healthy Hyde </a:t>
            </a:r>
            <a:endParaRPr lang="en-GB" sz="1800" b="0" i="0" dirty="0">
              <a:solidFill>
                <a:srgbClr val="222222"/>
              </a:solidFill>
              <a:effectLst/>
            </a:endParaRPr>
          </a:p>
          <a:p>
            <a:pPr marL="101600" indent="0">
              <a:buNone/>
            </a:pPr>
            <a:br>
              <a:rPr lang="en-GB" sz="1600" dirty="0"/>
            </a:br>
            <a:br>
              <a:rPr lang="en-GB" sz="2400" dirty="0">
                <a:solidFill>
                  <a:srgbClr val="000000"/>
                </a:solidFill>
                <a:latin typeface="Trebuchet MS"/>
              </a:rPr>
            </a:br>
            <a:endParaRPr lang="en-GB" sz="2400" dirty="0">
              <a:solidFill>
                <a:srgbClr val="000000"/>
              </a:solidFill>
              <a:latin typeface="Trebuchet MS"/>
            </a:endParaRPr>
          </a:p>
          <a:p>
            <a:pPr marL="101600" indent="0">
              <a:buClr>
                <a:srgbClr val="2E3A4D"/>
              </a:buClr>
              <a:buSzPts val="2800"/>
              <a:buNone/>
            </a:pPr>
            <a:endParaRPr lang="en-GB" sz="2400" dirty="0">
              <a:solidFill>
                <a:srgbClr val="000000"/>
              </a:solidFill>
              <a:latin typeface="Trebuchet MS"/>
            </a:endParaRPr>
          </a:p>
        </p:txBody>
      </p:sp>
      <p:sp>
        <p:nvSpPr>
          <p:cNvPr id="3" name="Title 2">
            <a:extLst>
              <a:ext uri="{FF2B5EF4-FFF2-40B4-BE49-F238E27FC236}">
                <a16:creationId xmlns:a16="http://schemas.microsoft.com/office/drawing/2014/main" id="{9651E648-B728-774F-94FA-89A9E72356B2}"/>
              </a:ext>
            </a:extLst>
          </p:cNvPr>
          <p:cNvSpPr>
            <a:spLocks noGrp="1"/>
          </p:cNvSpPr>
          <p:nvPr>
            <p:ph type="title"/>
          </p:nvPr>
        </p:nvSpPr>
        <p:spPr>
          <a:xfrm>
            <a:off x="1994826" y="176643"/>
            <a:ext cx="8868119" cy="1258262"/>
          </a:xfrm>
          <a:noFill/>
        </p:spPr>
        <p:txBody>
          <a:bodyPr/>
          <a:lstStyle/>
          <a:p>
            <a:r>
              <a:rPr lang="en-US" dirty="0">
                <a:solidFill>
                  <a:srgbClr val="00B0F0"/>
                </a:solidFill>
                <a:latin typeface="Trebuchet MS"/>
              </a:rPr>
              <a:t>Overview</a:t>
            </a:r>
            <a:endParaRPr lang="en-US" dirty="0">
              <a:solidFill>
                <a:srgbClr val="00B0F0"/>
              </a:solidFill>
              <a:latin typeface="Trebuchet MS" panose="020B0703020202090204" pitchFamily="34" charset="0"/>
            </a:endParaRPr>
          </a:p>
        </p:txBody>
      </p:sp>
      <p:pic>
        <p:nvPicPr>
          <p:cNvPr id="15" name="Picture 14" descr="Computer screen and book icon">
            <a:extLst>
              <a:ext uri="{FF2B5EF4-FFF2-40B4-BE49-F238E27FC236}">
                <a16:creationId xmlns:a16="http://schemas.microsoft.com/office/drawing/2014/main" id="{F1B374B1-5B64-D746-B3BD-4D499ED600D7}"/>
              </a:ext>
            </a:extLst>
          </p:cNvPr>
          <p:cNvPicPr>
            <a:picLocks noChangeAspect="1"/>
          </p:cNvPicPr>
          <p:nvPr/>
        </p:nvPicPr>
        <p:blipFill>
          <a:blip r:embed="rId2"/>
          <a:stretch>
            <a:fillRect/>
          </a:stretch>
        </p:blipFill>
        <p:spPr>
          <a:xfrm>
            <a:off x="9464039" y="5148355"/>
            <a:ext cx="2449471" cy="1533002"/>
          </a:xfrm>
          <a:prstGeom prst="rect">
            <a:avLst/>
          </a:prstGeom>
        </p:spPr>
      </p:pic>
      <p:pic>
        <p:nvPicPr>
          <p:cNvPr id="5" name="Picture 4" descr="A logo with circles and lines&#10;&#10;Description automatically generated">
            <a:extLst>
              <a:ext uri="{FF2B5EF4-FFF2-40B4-BE49-F238E27FC236}">
                <a16:creationId xmlns:a16="http://schemas.microsoft.com/office/drawing/2014/main" id="{2AC39770-24D0-3898-B4CC-BBD3C6503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185550" cy="1434905"/>
          </a:xfrm>
          <a:prstGeom prst="rect">
            <a:avLst/>
          </a:prstGeom>
        </p:spPr>
      </p:pic>
    </p:spTree>
    <p:extLst>
      <p:ext uri="{BB962C8B-B14F-4D97-AF65-F5344CB8AC3E}">
        <p14:creationId xmlns:p14="http://schemas.microsoft.com/office/powerpoint/2010/main" val="1674675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9"/>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5"/>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9"/>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7"/>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1"/>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02E58-FB5F-FC2A-A1C9-A5B76EB1D5F9}"/>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99021DF4-C341-8C81-B4AB-313C3A3DDDA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8883BB6-5911-54F1-9B3F-3631017FA797}"/>
              </a:ext>
            </a:extLst>
          </p:cNvPr>
          <p:cNvPicPr>
            <a:picLocks noChangeAspect="1"/>
          </p:cNvPicPr>
          <p:nvPr/>
        </p:nvPicPr>
        <p:blipFill>
          <a:blip r:embed="rId2"/>
          <a:stretch>
            <a:fillRect/>
          </a:stretch>
        </p:blipFill>
        <p:spPr>
          <a:xfrm>
            <a:off x="495299" y="253029"/>
            <a:ext cx="11421661" cy="6351942"/>
          </a:xfrm>
          <a:prstGeom prst="rect">
            <a:avLst/>
          </a:prstGeom>
        </p:spPr>
      </p:pic>
    </p:spTree>
    <p:extLst>
      <p:ext uri="{BB962C8B-B14F-4D97-AF65-F5344CB8AC3E}">
        <p14:creationId xmlns:p14="http://schemas.microsoft.com/office/powerpoint/2010/main" val="3345659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5"/>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9"/>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7"/>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1"/>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5"/>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9"/>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3"/>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7"/>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1"/>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89979-61BB-DC99-2507-7362832FE71E}"/>
              </a:ext>
            </a:extLst>
          </p:cNvPr>
          <p:cNvSpPr>
            <a:spLocks noGrp="1"/>
          </p:cNvSpPr>
          <p:nvPr>
            <p:ph type="body" idx="1"/>
          </p:nvPr>
        </p:nvSpPr>
        <p:spPr>
          <a:xfrm>
            <a:off x="998783" y="3518096"/>
            <a:ext cx="10515600" cy="2817628"/>
          </a:xfrm>
        </p:spPr>
        <p:txBody>
          <a:bodyPr/>
          <a:lstStyle/>
          <a:p>
            <a:pPr marL="101600" indent="0">
              <a:buSzPts val="2800"/>
              <a:buNone/>
            </a:pPr>
            <a:r>
              <a:rPr lang="en-GB" sz="2800" b="0" i="0" dirty="0">
                <a:solidFill>
                  <a:srgbClr val="222222"/>
                </a:solidFill>
                <a:effectLst/>
              </a:rPr>
              <a:t>Dawn Foster, Consultant, National Academy for Social Prescribing</a:t>
            </a:r>
            <a:endParaRPr lang="en-GB" sz="2800" dirty="0">
              <a:solidFill>
                <a:srgbClr val="000000"/>
              </a:solidFill>
            </a:endParaRPr>
          </a:p>
          <a:p>
            <a:pPr marL="101600" indent="0">
              <a:buClr>
                <a:srgbClr val="2E3A4D"/>
              </a:buClr>
              <a:buSzPts val="2800"/>
              <a:buNone/>
            </a:pPr>
            <a:endParaRPr lang="en-GB" sz="2800" b="0" i="0" u="none" strike="noStrike" dirty="0">
              <a:solidFill>
                <a:srgbClr val="212529"/>
              </a:solidFill>
              <a:effectLst/>
            </a:endParaRPr>
          </a:p>
        </p:txBody>
      </p:sp>
      <p:sp>
        <p:nvSpPr>
          <p:cNvPr id="4" name="Title 2">
            <a:extLst>
              <a:ext uri="{FF2B5EF4-FFF2-40B4-BE49-F238E27FC236}">
                <a16:creationId xmlns:a16="http://schemas.microsoft.com/office/drawing/2014/main" id="{C8FD1EA7-041E-AC4F-FFDD-7AAAF534D1C5}"/>
              </a:ext>
            </a:extLst>
          </p:cNvPr>
          <p:cNvSpPr>
            <a:spLocks noGrp="1"/>
          </p:cNvSpPr>
          <p:nvPr>
            <p:ph type="title"/>
          </p:nvPr>
        </p:nvSpPr>
        <p:spPr>
          <a:xfrm>
            <a:off x="998783" y="2081643"/>
            <a:ext cx="8868119" cy="1258262"/>
          </a:xfrm>
          <a:noFill/>
        </p:spPr>
        <p:txBody>
          <a:bodyPr/>
          <a:lstStyle/>
          <a:p>
            <a:r>
              <a:rPr lang="en-US" dirty="0">
                <a:solidFill>
                  <a:srgbClr val="00B0F0"/>
                </a:solidFill>
              </a:rPr>
              <a:t>Connecting the System</a:t>
            </a:r>
          </a:p>
        </p:txBody>
      </p:sp>
    </p:spTree>
    <p:extLst>
      <p:ext uri="{BB962C8B-B14F-4D97-AF65-F5344CB8AC3E}">
        <p14:creationId xmlns:p14="http://schemas.microsoft.com/office/powerpoint/2010/main" val="2018738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5"/>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89979-61BB-DC99-2507-7362832FE71E}"/>
              </a:ext>
            </a:extLst>
          </p:cNvPr>
          <p:cNvSpPr>
            <a:spLocks noGrp="1"/>
          </p:cNvSpPr>
          <p:nvPr>
            <p:ph type="body" idx="1"/>
          </p:nvPr>
        </p:nvSpPr>
        <p:spPr>
          <a:xfrm>
            <a:off x="998783" y="3518096"/>
            <a:ext cx="10515600" cy="2817628"/>
          </a:xfrm>
        </p:spPr>
        <p:txBody>
          <a:bodyPr/>
          <a:lstStyle/>
          <a:p>
            <a:pPr marL="101600" indent="0">
              <a:buSzPts val="2800"/>
              <a:buNone/>
            </a:pPr>
            <a:r>
              <a:rPr lang="en-GB" sz="2800" b="0" i="0" dirty="0">
                <a:solidFill>
                  <a:srgbClr val="000000"/>
                </a:solidFill>
                <a:effectLst/>
              </a:rPr>
              <a:t>Hayden </a:t>
            </a:r>
            <a:r>
              <a:rPr lang="en-GB" sz="2800" b="0" i="0" dirty="0" err="1">
                <a:solidFill>
                  <a:srgbClr val="000000"/>
                </a:solidFill>
                <a:effectLst/>
              </a:rPr>
              <a:t>Roters</a:t>
            </a:r>
            <a:r>
              <a:rPr lang="en-GB" sz="2800" b="0" i="0" dirty="0">
                <a:solidFill>
                  <a:srgbClr val="000000"/>
                </a:solidFill>
                <a:effectLst/>
              </a:rPr>
              <a:t>, Wellbeing Team Lead at Healthy Hyde </a:t>
            </a:r>
            <a:endParaRPr lang="en-GB" sz="2800" b="0" i="0" dirty="0">
              <a:solidFill>
                <a:srgbClr val="222222"/>
              </a:solidFill>
              <a:effectLst/>
            </a:endParaRPr>
          </a:p>
          <a:p>
            <a:pPr marL="101600" indent="0">
              <a:buClr>
                <a:srgbClr val="2E3A4D"/>
              </a:buClr>
              <a:buSzPts val="2800"/>
              <a:buNone/>
            </a:pPr>
            <a:endParaRPr lang="en-GB" sz="2800" b="0" i="0" u="none" strike="noStrike" dirty="0">
              <a:solidFill>
                <a:srgbClr val="212529"/>
              </a:solidFill>
              <a:effectLst/>
            </a:endParaRPr>
          </a:p>
        </p:txBody>
      </p:sp>
      <p:sp>
        <p:nvSpPr>
          <p:cNvPr id="4" name="Title 2">
            <a:extLst>
              <a:ext uri="{FF2B5EF4-FFF2-40B4-BE49-F238E27FC236}">
                <a16:creationId xmlns:a16="http://schemas.microsoft.com/office/drawing/2014/main" id="{C8FD1EA7-041E-AC4F-FFDD-7AAAF534D1C5}"/>
              </a:ext>
            </a:extLst>
          </p:cNvPr>
          <p:cNvSpPr>
            <a:spLocks noGrp="1"/>
          </p:cNvSpPr>
          <p:nvPr>
            <p:ph type="title"/>
          </p:nvPr>
        </p:nvSpPr>
        <p:spPr>
          <a:xfrm>
            <a:off x="998783" y="2081643"/>
            <a:ext cx="8868119" cy="1258262"/>
          </a:xfrm>
          <a:noFill/>
        </p:spPr>
        <p:txBody>
          <a:bodyPr/>
          <a:lstStyle/>
          <a:p>
            <a:r>
              <a:rPr lang="en-US" sz="4000" dirty="0">
                <a:solidFill>
                  <a:srgbClr val="00B0F0"/>
                </a:solidFill>
              </a:rPr>
              <a:t>Case study: Healthy Hyde</a:t>
            </a:r>
          </a:p>
        </p:txBody>
      </p:sp>
    </p:spTree>
    <p:extLst>
      <p:ext uri="{BB962C8B-B14F-4D97-AF65-F5344CB8AC3E}">
        <p14:creationId xmlns:p14="http://schemas.microsoft.com/office/powerpoint/2010/main" val="25226219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egaphone icon">
            <a:extLst>
              <a:ext uri="{FF2B5EF4-FFF2-40B4-BE49-F238E27FC236}">
                <a16:creationId xmlns:a16="http://schemas.microsoft.com/office/drawing/2014/main" id="{E662DDEE-8231-2B4D-819B-310EA40FC74E}"/>
              </a:ext>
            </a:extLst>
          </p:cNvPr>
          <p:cNvPicPr>
            <a:picLocks noChangeAspect="1"/>
          </p:cNvPicPr>
          <p:nvPr/>
        </p:nvPicPr>
        <p:blipFill>
          <a:blip r:embed="rId2"/>
          <a:stretch>
            <a:fillRect/>
          </a:stretch>
        </p:blipFill>
        <p:spPr>
          <a:xfrm>
            <a:off x="9196321" y="4657078"/>
            <a:ext cx="2887328" cy="1807035"/>
          </a:xfrm>
          <a:prstGeom prst="rect">
            <a:avLst/>
          </a:prstGeom>
        </p:spPr>
      </p:pic>
      <p:pic>
        <p:nvPicPr>
          <p:cNvPr id="3" name="Picture 2">
            <a:extLst>
              <a:ext uri="{FF2B5EF4-FFF2-40B4-BE49-F238E27FC236}">
                <a16:creationId xmlns:a16="http://schemas.microsoft.com/office/drawing/2014/main" id="{F53AEBDB-4DE2-E14F-88FE-2E5705B6CC7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26065" y="3272750"/>
            <a:ext cx="5310588" cy="3191363"/>
          </a:xfrm>
          <a:prstGeom prst="rect">
            <a:avLst/>
          </a:prstGeom>
        </p:spPr>
      </p:pic>
      <p:sp>
        <p:nvSpPr>
          <p:cNvPr id="2" name="Subtitle 1">
            <a:extLst>
              <a:ext uri="{FF2B5EF4-FFF2-40B4-BE49-F238E27FC236}">
                <a16:creationId xmlns:a16="http://schemas.microsoft.com/office/drawing/2014/main" id="{B5F4C6D7-ACD5-4E49-8D81-3837F05B06D8}"/>
              </a:ext>
            </a:extLst>
          </p:cNvPr>
          <p:cNvSpPr>
            <a:spLocks noGrp="1"/>
          </p:cNvSpPr>
          <p:nvPr>
            <p:ph type="subTitle" idx="1"/>
          </p:nvPr>
        </p:nvSpPr>
        <p:spPr>
          <a:xfrm>
            <a:off x="632214" y="3833036"/>
            <a:ext cx="5099243" cy="2070789"/>
          </a:xfrm>
        </p:spPr>
        <p:txBody>
          <a:bodyPr/>
          <a:lstStyle/>
          <a:p>
            <a:r>
              <a:rPr lang="en-US" b="1" dirty="0">
                <a:latin typeface="Trebuchet MS" panose="020B0703020202090204" pitchFamily="34" charset="0"/>
              </a:rPr>
              <a:t>Get in touch</a:t>
            </a:r>
          </a:p>
          <a:p>
            <a:r>
              <a:rPr lang="en-US" dirty="0" err="1">
                <a:latin typeface="Trebuchet MS" panose="020B0703020202090204" pitchFamily="34" charset="0"/>
              </a:rPr>
              <a:t>socialprescribingacademy.org.uk</a:t>
            </a:r>
            <a:endParaRPr lang="en-US" dirty="0">
              <a:latin typeface="Trebuchet MS" panose="020B0703020202090204" pitchFamily="34" charset="0"/>
            </a:endParaRPr>
          </a:p>
        </p:txBody>
      </p:sp>
      <p:sp>
        <p:nvSpPr>
          <p:cNvPr id="4" name="Google Shape;123;p2">
            <a:extLst>
              <a:ext uri="{FF2B5EF4-FFF2-40B4-BE49-F238E27FC236}">
                <a16:creationId xmlns:a16="http://schemas.microsoft.com/office/drawing/2014/main" id="{FC4960A5-01B8-040D-0186-67EEF60BEDB2}"/>
              </a:ext>
            </a:extLst>
          </p:cNvPr>
          <p:cNvSpPr txBox="1">
            <a:spLocks/>
          </p:cNvSpPr>
          <p:nvPr/>
        </p:nvSpPr>
        <p:spPr>
          <a:xfrm>
            <a:off x="5942802" y="4239299"/>
            <a:ext cx="7584197" cy="1258262"/>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4000"/>
            </a:pPr>
            <a:r>
              <a:rPr lang="en-US" sz="13800" dirty="0">
                <a:solidFill>
                  <a:srgbClr val="00B0F0"/>
                </a:solidFill>
                <a:latin typeface="Trebuchet MS" panose="020B0603020202020204" pitchFamily="34" charset="0"/>
              </a:rPr>
              <a:t>Q&amp;A</a:t>
            </a:r>
          </a:p>
        </p:txBody>
      </p:sp>
    </p:spTree>
    <p:extLst>
      <p:ext uri="{BB962C8B-B14F-4D97-AF65-F5344CB8AC3E}">
        <p14:creationId xmlns:p14="http://schemas.microsoft.com/office/powerpoint/2010/main" val="3145739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B9DB4-FBE9-1DB4-EDAE-E0B29B45D9BA}"/>
              </a:ext>
            </a:extLst>
          </p:cNvPr>
          <p:cNvPicPr>
            <a:picLocks noChangeAspect="1"/>
          </p:cNvPicPr>
          <p:nvPr/>
        </p:nvPicPr>
        <p:blipFill>
          <a:blip r:embed="rId2"/>
          <a:srcRect l="426" r="-1" b="-1"/>
          <a:stretch>
            <a:fillRect/>
          </a:stretch>
        </p:blipFill>
        <p:spPr>
          <a:xfrm>
            <a:off x="20" y="1282"/>
            <a:ext cx="12191980" cy="6856718"/>
          </a:xfrm>
          <a:prstGeom prst="rect">
            <a:avLst/>
          </a:prstGeom>
        </p:spPr>
      </p:pic>
    </p:spTree>
    <p:extLst>
      <p:ext uri="{BB962C8B-B14F-4D97-AF65-F5344CB8AC3E}">
        <p14:creationId xmlns:p14="http://schemas.microsoft.com/office/powerpoint/2010/main" val="2136680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499EC-7CBD-3ECB-CAD4-A50CCDE5ED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7EBF7F3-1497-25DA-C244-15D6BCF470CB}"/>
              </a:ext>
            </a:extLst>
          </p:cNvPr>
          <p:cNvPicPr>
            <a:picLocks noChangeAspect="1"/>
          </p:cNvPicPr>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522174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B0385-C290-A11B-1B44-C281861C7D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1BB1701-626B-4314-2A33-5277EEF2F00D}"/>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60891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13C98-66B6-E3F4-B0A1-93E769F28ED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B14A07-5470-D8CB-A68F-6184EC9D2530}"/>
              </a:ext>
            </a:extLst>
          </p:cNvPr>
          <p:cNvPicPr>
            <a:picLocks noChangeAspect="1"/>
          </p:cNvPicPr>
          <p:nvPr/>
        </p:nvPicPr>
        <p:blipFill>
          <a:blip r:embed="rId2"/>
          <a:srcRect l="871" r="1" b="1"/>
          <a:stretch>
            <a:fillRect/>
          </a:stretch>
        </p:blipFill>
        <p:spPr>
          <a:xfrm>
            <a:off x="20" y="1282"/>
            <a:ext cx="12191980" cy="6856718"/>
          </a:xfrm>
          <a:prstGeom prst="rect">
            <a:avLst/>
          </a:prstGeom>
        </p:spPr>
      </p:pic>
    </p:spTree>
    <p:extLst>
      <p:ext uri="{BB962C8B-B14F-4D97-AF65-F5344CB8AC3E}">
        <p14:creationId xmlns:p14="http://schemas.microsoft.com/office/powerpoint/2010/main" val="6139910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arnardo's PPT Theme">
  <a:themeElements>
    <a:clrScheme name="Barnados Colour Theme">
      <a:dk1>
        <a:sysClr val="windowText" lastClr="000000"/>
      </a:dk1>
      <a:lt1>
        <a:sysClr val="window" lastClr="FFFFFF"/>
      </a:lt1>
      <a:dk2>
        <a:srgbClr val="0B463D"/>
      </a:dk2>
      <a:lt2>
        <a:srgbClr val="F7F6F1"/>
      </a:lt2>
      <a:accent1>
        <a:srgbClr val="8EFE9A"/>
      </a:accent1>
      <a:accent2>
        <a:srgbClr val="AA9EFF"/>
      </a:accent2>
      <a:accent3>
        <a:srgbClr val="FF955A"/>
      </a:accent3>
      <a:accent4>
        <a:srgbClr val="FFD45A"/>
      </a:accent4>
      <a:accent5>
        <a:srgbClr val="71ABFF"/>
      </a:accent5>
      <a:accent6>
        <a:srgbClr val="0B463D"/>
      </a:accent6>
      <a:hlink>
        <a:srgbClr val="71ABFF"/>
      </a:hlink>
      <a:folHlink>
        <a:srgbClr val="AA9EFF"/>
      </a:folHlink>
    </a:clrScheme>
    <a:fontScheme name="Barnados New Font Theme">
      <a:majorFont>
        <a:latin typeface="Impact"/>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112000"/>
          </a:lnSpc>
          <a:defRPr sz="1600" dirty="0">
            <a:solidFill>
              <a:schemeClr val="tx2"/>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12000"/>
          </a:lnSpc>
          <a:defRPr sz="1600" dirty="0">
            <a:solidFill>
              <a:schemeClr val="tx2"/>
            </a:solidFill>
          </a:defRPr>
        </a:defPPr>
      </a:lstStyle>
    </a:txDef>
  </a:objectDefaults>
  <a:extraClrSchemeLst/>
  <a:extLst>
    <a:ext uri="{05A4C25C-085E-4340-85A3-A5531E510DB2}">
      <thm15:themeFamily xmlns:thm15="http://schemas.microsoft.com/office/thememl/2012/main" name="Barnardo's Simplified PowerPoint template.potx" id="{FE0E57DC-FAF9-418E-9AE3-7F5F818DE3BC}" vid="{F2FD4350-0D32-4E7C-B692-4B8AAE3DA2D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1E39600B21014991592B10C4BE6E14" ma:contentTypeVersion="24" ma:contentTypeDescription="Create a new document." ma:contentTypeScope="" ma:versionID="3f41dcbfe067da68fe9593a5cccdaa31">
  <xsd:schema xmlns:xsd="http://www.w3.org/2001/XMLSchema" xmlns:xs="http://www.w3.org/2001/XMLSchema" xmlns:p="http://schemas.microsoft.com/office/2006/metadata/properties" xmlns:ns2="1364a245-e493-41ed-bb8d-07b284efa9d7" xmlns:ns3="369a6785-7c20-4394-a076-f65286349692" targetNamespace="http://schemas.microsoft.com/office/2006/metadata/properties" ma:root="true" ma:fieldsID="dffaa0dfcd8a3ca187a58934220de4c3" ns2:_="" ns3:_="">
    <xsd:import namespace="1364a245-e493-41ed-bb8d-07b284efa9d7"/>
    <xsd:import namespace="369a6785-7c20-4394-a076-f6528634969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Session_x0028__x002f_5_x0029_" minOccurs="0"/>
                <xsd:element ref="ns2:Session" minOccurs="0"/>
                <xsd:element ref="ns2:MediaServiceSearchProperties" minOccurs="0"/>
                <xsd:element ref="ns2:Notes" minOccurs="0"/>
                <xsd:element ref="ns2:ApplicationNo_x002e_"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64a245-e493-41ed-bb8d-07b284efa9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3e4efc2-323b-47dd-8bdf-129af66e908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Session_x0028__x002f_5_x0029_" ma:index="24" nillable="true" ma:displayName="Session (/5)" ma:format="Dropdown" ma:internalName="Session_x0028__x002f_5_x0029_">
      <xsd:simpleType>
        <xsd:restriction base="dms:Text">
          <xsd:maxLength value="255"/>
        </xsd:restriction>
      </xsd:simpleType>
    </xsd:element>
    <xsd:element name="Session" ma:index="25" nillable="true" ma:displayName="Session" ma:format="Dropdown" ma:internalName="Session">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Notes" ma:index="27" nillable="true" ma:displayName="Notes" ma:description="Reason useful cross-sector" ma:format="Dropdown" ma:internalName="Notes">
      <xsd:simpleType>
        <xsd:restriction base="dms:Note">
          <xsd:maxLength value="255"/>
        </xsd:restriction>
      </xsd:simpleType>
    </xsd:element>
    <xsd:element name="ApplicationNo_x002e_" ma:index="28" nillable="true" ma:displayName="Application No." ma:format="Dropdown" ma:internalName="ApplicationNo_x002e_" ma:percentage="FALSE">
      <xsd:simpleType>
        <xsd:restriction base="dms:Number"/>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9a6785-7c20-4394-a076-f6528634969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afd2c15-7117-4a99-a4ad-7db48f8eacbd}" ma:internalName="TaxCatchAll" ma:showField="CatchAllData" ma:web="369a6785-7c20-4394-a076-f652863496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otes xmlns="1364a245-e493-41ed-bb8d-07b284efa9d7" xsi:nil="true"/>
    <Session xmlns="1364a245-e493-41ed-bb8d-07b284efa9d7" xsi:nil="true"/>
    <TaxCatchAll xmlns="369a6785-7c20-4394-a076-f65286349692" xsi:nil="true"/>
    <lcf76f155ced4ddcb4097134ff3c332f xmlns="1364a245-e493-41ed-bb8d-07b284efa9d7">
      <Terms xmlns="http://schemas.microsoft.com/office/infopath/2007/PartnerControls"/>
    </lcf76f155ced4ddcb4097134ff3c332f>
    <Session_x0028__x002f_5_x0029_ xmlns="1364a245-e493-41ed-bb8d-07b284efa9d7" xsi:nil="true"/>
    <ApplicationNo_x002e_ xmlns="1364a245-e493-41ed-bb8d-07b284efa9d7" xsi:nil="true"/>
  </documentManagement>
</p:properties>
</file>

<file path=customXml/itemProps1.xml><?xml version="1.0" encoding="utf-8"?>
<ds:datastoreItem xmlns:ds="http://schemas.openxmlformats.org/officeDocument/2006/customXml" ds:itemID="{CB194EDB-19AA-4418-8E1F-042E4F5802DB}">
  <ds:schemaRefs>
    <ds:schemaRef ds:uri="http://schemas.microsoft.com/sharepoint/v3/contenttype/forms"/>
  </ds:schemaRefs>
</ds:datastoreItem>
</file>

<file path=customXml/itemProps2.xml><?xml version="1.0" encoding="utf-8"?>
<ds:datastoreItem xmlns:ds="http://schemas.openxmlformats.org/officeDocument/2006/customXml" ds:itemID="{F0ACECE3-C301-44BD-8313-ADF1356375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64a245-e493-41ed-bb8d-07b284efa9d7"/>
    <ds:schemaRef ds:uri="369a6785-7c20-4394-a076-f652863496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6DE8DF-4D54-4441-9577-CDB3A2324546}">
  <ds:schemaRefs>
    <ds:schemaRef ds:uri="http://purl.org/dc/elements/1.1/"/>
    <ds:schemaRef ds:uri="http://schemas.microsoft.com/office/2006/metadata/properties"/>
    <ds:schemaRef ds:uri="369a6785-7c20-4394-a076-f65286349692"/>
    <ds:schemaRef ds:uri="http://schemas.openxmlformats.org/package/2006/metadata/core-properties"/>
    <ds:schemaRef ds:uri="http://purl.org/dc/terms/"/>
    <ds:schemaRef ds:uri="http://schemas.microsoft.com/office/2006/documentManagement/types"/>
    <ds:schemaRef ds:uri="1364a245-e493-41ed-bb8d-07b284efa9d7"/>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46</TotalTime>
  <Words>3751</Words>
  <Application>Microsoft Macintosh PowerPoint</Application>
  <PresentationFormat>Widescreen</PresentationFormat>
  <Paragraphs>239</Paragraphs>
  <Slides>52</Slides>
  <Notes>29</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52</vt:i4>
      </vt:variant>
    </vt:vector>
  </HeadingPairs>
  <TitlesOfParts>
    <vt:vector size="64" baseType="lpstr">
      <vt:lpstr>Aptos</vt:lpstr>
      <vt:lpstr>Arial</vt:lpstr>
      <vt:lpstr>Calibri</vt:lpstr>
      <vt:lpstr>Calibri Light</vt:lpstr>
      <vt:lpstr>Impact</vt:lpstr>
      <vt:lpstr>Inter</vt:lpstr>
      <vt:lpstr>Trebuchet MS</vt:lpstr>
      <vt:lpstr>Office Theme</vt:lpstr>
      <vt:lpstr>Simple Light</vt:lpstr>
      <vt:lpstr>1_Simple Light</vt:lpstr>
      <vt:lpstr>2_Simple Light</vt:lpstr>
      <vt:lpstr>Barnardo's PPT Theme</vt:lpstr>
      <vt:lpstr>NASP Webinar Series: It's not one size fits all in children and young people's social prescribing </vt:lpstr>
      <vt:lpstr>Housekeeping</vt:lpstr>
      <vt:lpstr>Overview</vt:lpstr>
      <vt:lpstr>PowerPoint Presentation</vt:lpstr>
      <vt:lpstr>Connecting the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Barnardo’s</vt:lpstr>
      <vt:lpstr>Barnardo’s social prescribing model  </vt:lpstr>
      <vt:lpstr>LINK Cumbria</vt:lpstr>
      <vt:lpstr>The Difference Social Prescribing Makes</vt:lpstr>
      <vt:lpstr>Types of support</vt:lpstr>
      <vt:lpstr>Direct support for children and young people</vt:lpstr>
      <vt:lpstr>PowerPoint Presentation</vt:lpstr>
      <vt:lpstr>Improving outcomes</vt:lpstr>
      <vt:lpstr>Children and young people tell us it works</vt:lpstr>
      <vt:lpstr>PowerPoint Presentation</vt:lpstr>
      <vt:lpstr>Integrated working</vt:lpstr>
      <vt:lpstr>Southbank Centre: Creative Health Youth Programme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Healthy Hyde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NASP Webinar Series: </dc:title>
  <dc:creator>Ceriann Bailey-Rush</dc:creator>
  <cp:lastModifiedBy>Ceriann Bailey-Rush</cp:lastModifiedBy>
  <cp:revision>9</cp:revision>
  <dcterms:created xsi:type="dcterms:W3CDTF">2025-11-25T19:24:41Z</dcterms:created>
  <dcterms:modified xsi:type="dcterms:W3CDTF">2025-11-26T11:32:12Z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0x010100391E39600B21014991592B10C4BE6E14</vt:lpwstr>
  </property>
  <property fmtid="{D5CDD505-2E9C-101B-9397-08002B2CF9AE}" pid="3" name="MediaServiceImageTags">
    <vt:lpwstr/>
  </property>
</Properties>
</file>