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7.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8.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theme/theme10.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1.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2.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3.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4.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 id="2147483677" r:id="rId6"/>
    <p:sldMasterId id="2147483696" r:id="rId7"/>
    <p:sldMasterId id="2147483711" r:id="rId8"/>
    <p:sldMasterId id="2147483723" r:id="rId9"/>
    <p:sldMasterId id="2147483755" r:id="rId10"/>
    <p:sldMasterId id="2147483800" r:id="rId11"/>
    <p:sldMasterId id="2147483803" r:id="rId12"/>
    <p:sldMasterId id="2147483816" r:id="rId13"/>
    <p:sldMasterId id="2147483818" r:id="rId14"/>
    <p:sldMasterId id="2147483842" r:id="rId15"/>
    <p:sldMasterId id="2147483863" r:id="rId16"/>
    <p:sldMasterId id="2147483881" r:id="rId17"/>
    <p:sldMasterId id="2147483901" r:id="rId18"/>
  </p:sldMasterIdLst>
  <p:notesMasterIdLst>
    <p:notesMasterId r:id="rId97"/>
  </p:notesMasterIdLst>
  <p:sldIdLst>
    <p:sldId id="2521" r:id="rId19"/>
    <p:sldId id="289" r:id="rId20"/>
    <p:sldId id="260" r:id="rId21"/>
    <p:sldId id="2145708102" r:id="rId22"/>
    <p:sldId id="2147483540" r:id="rId23"/>
    <p:sldId id="2147483543" r:id="rId24"/>
    <p:sldId id="2147483545" r:id="rId25"/>
    <p:sldId id="2147483546" r:id="rId26"/>
    <p:sldId id="2147483547" r:id="rId27"/>
    <p:sldId id="2147483544" r:id="rId28"/>
    <p:sldId id="2147483548" r:id="rId29"/>
    <p:sldId id="2147483550" r:id="rId30"/>
    <p:sldId id="2147483551" r:id="rId31"/>
    <p:sldId id="2147483552" r:id="rId32"/>
    <p:sldId id="2145708103" r:id="rId33"/>
    <p:sldId id="263" r:id="rId34"/>
    <p:sldId id="2443" r:id="rId35"/>
    <p:sldId id="2147473436" r:id="rId36"/>
    <p:sldId id="2147473440" r:id="rId37"/>
    <p:sldId id="2147473438" r:id="rId38"/>
    <p:sldId id="2475" r:id="rId39"/>
    <p:sldId id="2147473442" r:id="rId40"/>
    <p:sldId id="285" r:id="rId41"/>
    <p:sldId id="2514" r:id="rId42"/>
    <p:sldId id="2147473439" r:id="rId43"/>
    <p:sldId id="256" r:id="rId44"/>
    <p:sldId id="2450" r:id="rId45"/>
    <p:sldId id="2147473445" r:id="rId46"/>
    <p:sldId id="2147473431" r:id="rId47"/>
    <p:sldId id="2501" r:id="rId48"/>
    <p:sldId id="2147473448" r:id="rId49"/>
    <p:sldId id="2592" r:id="rId50"/>
    <p:sldId id="2147473446" r:id="rId51"/>
    <p:sldId id="2147473410" r:id="rId52"/>
    <p:sldId id="332" r:id="rId53"/>
    <p:sldId id="2147473444" r:id="rId54"/>
    <p:sldId id="2147473422" r:id="rId55"/>
    <p:sldId id="2145708104" r:id="rId56"/>
    <p:sldId id="297" r:id="rId57"/>
    <p:sldId id="2147483553" r:id="rId58"/>
    <p:sldId id="2147483554" r:id="rId59"/>
    <p:sldId id="2147473447" r:id="rId60"/>
    <p:sldId id="2147483555" r:id="rId61"/>
    <p:sldId id="2145708105" r:id="rId62"/>
    <p:sldId id="2147475401" r:id="rId63"/>
    <p:sldId id="2147474652" r:id="rId64"/>
    <p:sldId id="2147475250" r:id="rId65"/>
    <p:sldId id="2147483643" r:id="rId66"/>
    <p:sldId id="2147474660" r:id="rId67"/>
    <p:sldId id="2147474653" r:id="rId68"/>
    <p:sldId id="2147474654" r:id="rId69"/>
    <p:sldId id="2147474645" r:id="rId70"/>
    <p:sldId id="7000" r:id="rId71"/>
    <p:sldId id="3510" r:id="rId72"/>
    <p:sldId id="293" r:id="rId73"/>
    <p:sldId id="2147483638" r:id="rId74"/>
    <p:sldId id="2147483639" r:id="rId75"/>
    <p:sldId id="2147483644" r:id="rId76"/>
    <p:sldId id="274" r:id="rId77"/>
    <p:sldId id="272" r:id="rId78"/>
    <p:sldId id="273" r:id="rId79"/>
    <p:sldId id="2147483645" r:id="rId80"/>
    <p:sldId id="277" r:id="rId81"/>
    <p:sldId id="2147483641" r:id="rId82"/>
    <p:sldId id="2145708106" r:id="rId83"/>
    <p:sldId id="2147483646" r:id="rId84"/>
    <p:sldId id="265" r:id="rId85"/>
    <p:sldId id="282" r:id="rId86"/>
    <p:sldId id="284" r:id="rId87"/>
    <p:sldId id="431" r:id="rId88"/>
    <p:sldId id="288" r:id="rId89"/>
    <p:sldId id="433" r:id="rId90"/>
    <p:sldId id="432" r:id="rId91"/>
    <p:sldId id="290" r:id="rId92"/>
    <p:sldId id="435" r:id="rId93"/>
    <p:sldId id="287" r:id="rId94"/>
    <p:sldId id="292" r:id="rId95"/>
    <p:sldId id="259"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F9A4F8-31F8-E409-9026-E890E2BB029B}" v="12" dt="2025-12-16T08:42:05.396"/>
    <p1510:client id="{6777D518-CEE0-C1E9-4F47-28FC2DFBB688}" v="361" dt="2025-12-15T16:42:55.592"/>
    <p1510:client id="{85F56907-9306-3C76-11CF-F4C303A0EA0F}" v="19" dt="2025-12-16T05:50:19.771"/>
    <p1510:client id="{D3725261-352F-976B-69FA-189C25B2E39D}" v="43" dt="2025-12-15T16:40:54.8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80" Type="http://schemas.openxmlformats.org/officeDocument/2006/relationships/slide" Target="slides/slide62.xml"/><Relationship Id="rId85" Type="http://schemas.openxmlformats.org/officeDocument/2006/relationships/slide" Target="slides/slide67.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microsoft.com/office/2015/10/relationships/revisionInfo" Target="revisionInfo.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7.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customXml" Target="../customXml/item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1.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Harrop" userId="S::nick.harrop@nasp.info::ddcb3a43-f148-4579-8f93-8928407ec339" providerId="AD" clId="Web-{6777D518-CEE0-C1E9-4F47-28FC2DFBB688}"/>
    <pc:docChg chg="addSld delSld modSld">
      <pc:chgData name="Nick Harrop" userId="S::nick.harrop@nasp.info::ddcb3a43-f148-4579-8f93-8928407ec339" providerId="AD" clId="Web-{6777D518-CEE0-C1E9-4F47-28FC2DFBB688}" dt="2025-12-15T16:42:55.592" v="234" actId="20577"/>
      <pc:docMkLst>
        <pc:docMk/>
      </pc:docMkLst>
      <pc:sldChg chg="add del">
        <pc:chgData name="Nick Harrop" userId="S::nick.harrop@nasp.info::ddcb3a43-f148-4579-8f93-8928407ec339" providerId="AD" clId="Web-{6777D518-CEE0-C1E9-4F47-28FC2DFBB688}" dt="2025-12-15T16:26:04.018" v="165"/>
        <pc:sldMkLst>
          <pc:docMk/>
          <pc:sldMk cId="1387628867" sldId="257"/>
        </pc:sldMkLst>
      </pc:sldChg>
      <pc:sldChg chg="modSp">
        <pc:chgData name="Nick Harrop" userId="S::nick.harrop@nasp.info::ddcb3a43-f148-4579-8f93-8928407ec339" providerId="AD" clId="Web-{6777D518-CEE0-C1E9-4F47-28FC2DFBB688}" dt="2025-12-15T16:41:39.168" v="228" actId="20577"/>
        <pc:sldMkLst>
          <pc:docMk/>
          <pc:sldMk cId="3662614729" sldId="263"/>
        </pc:sldMkLst>
        <pc:spChg chg="mod">
          <ac:chgData name="Nick Harrop" userId="S::nick.harrop@nasp.info::ddcb3a43-f148-4579-8f93-8928407ec339" providerId="AD" clId="Web-{6777D518-CEE0-C1E9-4F47-28FC2DFBB688}" dt="2025-12-15T16:41:39.168" v="228" actId="20577"/>
          <ac:spMkLst>
            <pc:docMk/>
            <pc:sldMk cId="3662614729" sldId="263"/>
            <ac:spMk id="6" creationId="{46FC2F54-C24D-EF45-858F-F4DD53B5B47B}"/>
          </ac:spMkLst>
        </pc:spChg>
      </pc:sldChg>
      <pc:sldChg chg="modSp">
        <pc:chgData name="Nick Harrop" userId="S::nick.harrop@nasp.info::ddcb3a43-f148-4579-8f93-8928407ec339" providerId="AD" clId="Web-{6777D518-CEE0-C1E9-4F47-28FC2DFBB688}" dt="2025-12-15T16:42:15.919" v="231" actId="20577"/>
        <pc:sldMkLst>
          <pc:docMk/>
          <pc:sldMk cId="3989964742" sldId="2443"/>
        </pc:sldMkLst>
        <pc:spChg chg="mod">
          <ac:chgData name="Nick Harrop" userId="S::nick.harrop@nasp.info::ddcb3a43-f148-4579-8f93-8928407ec339" providerId="AD" clId="Web-{6777D518-CEE0-C1E9-4F47-28FC2DFBB688}" dt="2025-12-15T16:42:15.919" v="231" actId="20577"/>
          <ac:spMkLst>
            <pc:docMk/>
            <pc:sldMk cId="3989964742" sldId="2443"/>
            <ac:spMk id="2" creationId="{00000000-0000-0000-0000-000000000000}"/>
          </ac:spMkLst>
        </pc:spChg>
      </pc:sldChg>
      <pc:sldChg chg="modSp">
        <pc:chgData name="Nick Harrop" userId="S::nick.harrop@nasp.info::ddcb3a43-f148-4579-8f93-8928407ec339" providerId="AD" clId="Web-{6777D518-CEE0-C1E9-4F47-28FC2DFBB688}" dt="2025-12-15T16:41:26.308" v="225" actId="14100"/>
        <pc:sldMkLst>
          <pc:docMk/>
          <pc:sldMk cId="1997532184" sldId="2145708103"/>
        </pc:sldMkLst>
        <pc:spChg chg="mod">
          <ac:chgData name="Nick Harrop" userId="S::nick.harrop@nasp.info::ddcb3a43-f148-4579-8f93-8928407ec339" providerId="AD" clId="Web-{6777D518-CEE0-C1E9-4F47-28FC2DFBB688}" dt="2025-12-15T16:41:26.308" v="225" actId="14100"/>
          <ac:spMkLst>
            <pc:docMk/>
            <pc:sldMk cId="1997532184" sldId="2145708103"/>
            <ac:spMk id="4" creationId="{C8FD1EA7-041E-AC4F-FFDD-7AAAF534D1C5}"/>
          </ac:spMkLst>
        </pc:spChg>
      </pc:sldChg>
      <pc:sldChg chg="modSp">
        <pc:chgData name="Nick Harrop" userId="S::nick.harrop@nasp.info::ddcb3a43-f148-4579-8f93-8928407ec339" providerId="AD" clId="Web-{6777D518-CEE0-C1E9-4F47-28FC2DFBB688}" dt="2025-12-15T16:42:22.513" v="232" actId="20577"/>
        <pc:sldMkLst>
          <pc:docMk/>
          <pc:sldMk cId="2817271172" sldId="2147473438"/>
        </pc:sldMkLst>
        <pc:spChg chg="mod">
          <ac:chgData name="Nick Harrop" userId="S::nick.harrop@nasp.info::ddcb3a43-f148-4579-8f93-8928407ec339" providerId="AD" clId="Web-{6777D518-CEE0-C1E9-4F47-28FC2DFBB688}" dt="2025-12-15T16:42:22.513" v="232" actId="20577"/>
          <ac:spMkLst>
            <pc:docMk/>
            <pc:sldMk cId="2817271172" sldId="2147473438"/>
            <ac:spMk id="9" creationId="{27968ACA-2BFC-6B9A-C352-F654562B5F86}"/>
          </ac:spMkLst>
        </pc:spChg>
      </pc:sldChg>
      <pc:sldChg chg="del">
        <pc:chgData name="Nick Harrop" userId="S::nick.harrop@nasp.info::ddcb3a43-f148-4579-8f93-8928407ec339" providerId="AD" clId="Web-{6777D518-CEE0-C1E9-4F47-28FC2DFBB688}" dt="2025-12-15T16:20:48.341" v="1"/>
        <pc:sldMkLst>
          <pc:docMk/>
          <pc:sldMk cId="0" sldId="2147473443"/>
        </pc:sldMkLst>
      </pc:sldChg>
      <pc:sldChg chg="addSp delSp modSp">
        <pc:chgData name="Nick Harrop" userId="S::nick.harrop@nasp.info::ddcb3a43-f148-4579-8f93-8928407ec339" providerId="AD" clId="Web-{6777D518-CEE0-C1E9-4F47-28FC2DFBB688}" dt="2025-12-15T16:42:55.592" v="234" actId="20577"/>
        <pc:sldMkLst>
          <pc:docMk/>
          <pc:sldMk cId="2450943384" sldId="2147473444"/>
        </pc:sldMkLst>
        <pc:spChg chg="mod">
          <ac:chgData name="Nick Harrop" userId="S::nick.harrop@nasp.info::ddcb3a43-f148-4579-8f93-8928407ec339" providerId="AD" clId="Web-{6777D518-CEE0-C1E9-4F47-28FC2DFBB688}" dt="2025-12-15T16:42:51.764" v="233" actId="20577"/>
          <ac:spMkLst>
            <pc:docMk/>
            <pc:sldMk cId="2450943384" sldId="2147473444"/>
            <ac:spMk id="3" creationId="{B74A3E46-6916-2411-5681-3607ADA5BFF4}"/>
          </ac:spMkLst>
        </pc:spChg>
        <pc:spChg chg="mod">
          <ac:chgData name="Nick Harrop" userId="S::nick.harrop@nasp.info::ddcb3a43-f148-4579-8f93-8928407ec339" providerId="AD" clId="Web-{6777D518-CEE0-C1E9-4F47-28FC2DFBB688}" dt="2025-12-15T16:26:57.393" v="171" actId="1076"/>
          <ac:spMkLst>
            <pc:docMk/>
            <pc:sldMk cId="2450943384" sldId="2147473444"/>
            <ac:spMk id="4" creationId="{967816A5-B2B7-6DC9-091E-CAB1DDF43970}"/>
          </ac:spMkLst>
        </pc:spChg>
        <pc:spChg chg="add mod">
          <ac:chgData name="Nick Harrop" userId="S::nick.harrop@nasp.info::ddcb3a43-f148-4579-8f93-8928407ec339" providerId="AD" clId="Web-{6777D518-CEE0-C1E9-4F47-28FC2DFBB688}" dt="2025-12-15T16:42:55.592" v="234" actId="20577"/>
          <ac:spMkLst>
            <pc:docMk/>
            <pc:sldMk cId="2450943384" sldId="2147473444"/>
            <ac:spMk id="5" creationId="{4CC51B37-5665-AE02-211B-CFE086E41E12}"/>
          </ac:spMkLst>
        </pc:spChg>
        <pc:spChg chg="add del mod">
          <ac:chgData name="Nick Harrop" userId="S::nick.harrop@nasp.info::ddcb3a43-f148-4579-8f93-8928407ec339" providerId="AD" clId="Web-{6777D518-CEE0-C1E9-4F47-28FC2DFBB688}" dt="2025-12-15T16:25:21.736" v="156"/>
          <ac:spMkLst>
            <pc:docMk/>
            <pc:sldMk cId="2450943384" sldId="2147473444"/>
            <ac:spMk id="8" creationId="{A681B342-2AD9-3CD0-5444-89D8DE2A68B4}"/>
          </ac:spMkLst>
        </pc:spChg>
        <pc:spChg chg="add mod">
          <ac:chgData name="Nick Harrop" userId="S::nick.harrop@nasp.info::ddcb3a43-f148-4579-8f93-8928407ec339" providerId="AD" clId="Web-{6777D518-CEE0-C1E9-4F47-28FC2DFBB688}" dt="2025-12-15T16:26:37.065" v="167" actId="1076"/>
          <ac:spMkLst>
            <pc:docMk/>
            <pc:sldMk cId="2450943384" sldId="2147473444"/>
            <ac:spMk id="9" creationId="{8FF4BF29-7950-0E0F-4309-0B0E10EA9BF7}"/>
          </ac:spMkLst>
        </pc:spChg>
        <pc:spChg chg="del mod">
          <ac:chgData name="Nick Harrop" userId="S::nick.harrop@nasp.info::ddcb3a43-f148-4579-8f93-8928407ec339" providerId="AD" clId="Web-{6777D518-CEE0-C1E9-4F47-28FC2DFBB688}" dt="2025-12-15T16:21:56.296" v="5"/>
          <ac:spMkLst>
            <pc:docMk/>
            <pc:sldMk cId="2450943384" sldId="2147473444"/>
            <ac:spMk id="10" creationId="{E65F6DD5-857F-F956-DE50-50BF5A250267}"/>
          </ac:spMkLst>
        </pc:spChg>
        <pc:spChg chg="del">
          <ac:chgData name="Nick Harrop" userId="S::nick.harrop@nasp.info::ddcb3a43-f148-4579-8f93-8928407ec339" providerId="AD" clId="Web-{6777D518-CEE0-C1E9-4F47-28FC2DFBB688}" dt="2025-12-15T16:23:21.688" v="30"/>
          <ac:spMkLst>
            <pc:docMk/>
            <pc:sldMk cId="2450943384" sldId="2147473444"/>
            <ac:spMk id="11" creationId="{4BEC8647-DCB2-AD3A-B8F9-B1C9540F67AA}"/>
          </ac:spMkLst>
        </pc:spChg>
        <pc:spChg chg="del">
          <ac:chgData name="Nick Harrop" userId="S::nick.harrop@nasp.info::ddcb3a43-f148-4579-8f93-8928407ec339" providerId="AD" clId="Web-{6777D518-CEE0-C1E9-4F47-28FC2DFBB688}" dt="2025-12-15T16:22:01.656" v="6"/>
          <ac:spMkLst>
            <pc:docMk/>
            <pc:sldMk cId="2450943384" sldId="2147473444"/>
            <ac:spMk id="12" creationId="{B7720F21-F1C5-A326-0B19-3045B13520C1}"/>
          </ac:spMkLst>
        </pc:spChg>
        <pc:spChg chg="del">
          <ac:chgData name="Nick Harrop" userId="S::nick.harrop@nasp.info::ddcb3a43-f148-4579-8f93-8928407ec339" providerId="AD" clId="Web-{6777D518-CEE0-C1E9-4F47-28FC2DFBB688}" dt="2025-12-15T16:22:04.421" v="7"/>
          <ac:spMkLst>
            <pc:docMk/>
            <pc:sldMk cId="2450943384" sldId="2147473444"/>
            <ac:spMk id="14" creationId="{4183EDC7-F54E-6AFD-7629-606BED0BAF76}"/>
          </ac:spMkLst>
        </pc:spChg>
        <pc:spChg chg="del">
          <ac:chgData name="Nick Harrop" userId="S::nick.harrop@nasp.info::ddcb3a43-f148-4579-8f93-8928407ec339" providerId="AD" clId="Web-{6777D518-CEE0-C1E9-4F47-28FC2DFBB688}" dt="2025-12-15T16:22:07.843" v="8"/>
          <ac:spMkLst>
            <pc:docMk/>
            <pc:sldMk cId="2450943384" sldId="2147473444"/>
            <ac:spMk id="16" creationId="{1980FF36-A510-2B3B-E89C-A0BA8CFB2C11}"/>
          </ac:spMkLst>
        </pc:spChg>
        <pc:spChg chg="del">
          <ac:chgData name="Nick Harrop" userId="S::nick.harrop@nasp.info::ddcb3a43-f148-4579-8f93-8928407ec339" providerId="AD" clId="Web-{6777D518-CEE0-C1E9-4F47-28FC2DFBB688}" dt="2025-12-15T16:22:09.953" v="9"/>
          <ac:spMkLst>
            <pc:docMk/>
            <pc:sldMk cId="2450943384" sldId="2147473444"/>
            <ac:spMk id="18" creationId="{C18CC2D1-4B5B-F751-AB4F-93F5E2117CB8}"/>
          </ac:spMkLst>
        </pc:spChg>
        <pc:spChg chg="del">
          <ac:chgData name="Nick Harrop" userId="S::nick.harrop@nasp.info::ddcb3a43-f148-4579-8f93-8928407ec339" providerId="AD" clId="Web-{6777D518-CEE0-C1E9-4F47-28FC2DFBB688}" dt="2025-12-15T16:22:13.374" v="10"/>
          <ac:spMkLst>
            <pc:docMk/>
            <pc:sldMk cId="2450943384" sldId="2147473444"/>
            <ac:spMk id="20" creationId="{9CE76542-C567-E4DA-28A0-0096E20003CD}"/>
          </ac:spMkLst>
        </pc:spChg>
        <pc:spChg chg="mod">
          <ac:chgData name="Nick Harrop" userId="S::nick.harrop@nasp.info::ddcb3a43-f148-4579-8f93-8928407ec339" providerId="AD" clId="Web-{6777D518-CEE0-C1E9-4F47-28FC2DFBB688}" dt="2025-12-15T16:26:54.284" v="170" actId="1076"/>
          <ac:spMkLst>
            <pc:docMk/>
            <pc:sldMk cId="2450943384" sldId="2147473444"/>
            <ac:spMk id="27" creationId="{2FA20757-D548-3B13-9CBE-2E0BAE5E1FE3}"/>
          </ac:spMkLst>
        </pc:spChg>
        <pc:picChg chg="del">
          <ac:chgData name="Nick Harrop" userId="S::nick.harrop@nasp.info::ddcb3a43-f148-4579-8f93-8928407ec339" providerId="AD" clId="Web-{6777D518-CEE0-C1E9-4F47-28FC2DFBB688}" dt="2025-12-15T16:21:51.280" v="3"/>
          <ac:picMkLst>
            <pc:docMk/>
            <pc:sldMk cId="2450943384" sldId="2147473444"/>
            <ac:picMk id="6" creationId="{C0A8354C-B42B-9979-8321-5500BBD72E4D}"/>
          </ac:picMkLst>
        </pc:picChg>
        <pc:picChg chg="add mod">
          <ac:chgData name="Nick Harrop" userId="S::nick.harrop@nasp.info::ddcb3a43-f148-4579-8f93-8928407ec339" providerId="AD" clId="Web-{6777D518-CEE0-C1E9-4F47-28FC2DFBB688}" dt="2025-12-15T16:26:39.908" v="168" actId="1076"/>
          <ac:picMkLst>
            <pc:docMk/>
            <pc:sldMk cId="2450943384" sldId="2147473444"/>
            <ac:picMk id="15" creationId="{05CBEE20-A951-6676-BA6F-062B19B5B35B}"/>
          </ac:picMkLst>
        </pc:picChg>
        <pc:picChg chg="mod">
          <ac:chgData name="Nick Harrop" userId="S::nick.harrop@nasp.info::ddcb3a43-f148-4579-8f93-8928407ec339" providerId="AD" clId="Web-{6777D518-CEE0-C1E9-4F47-28FC2DFBB688}" dt="2025-12-15T16:25:50.252" v="163" actId="14100"/>
          <ac:picMkLst>
            <pc:docMk/>
            <pc:sldMk cId="2450943384" sldId="2147473444"/>
            <ac:picMk id="24" creationId="{6B32AC87-0168-E549-4B22-7B0F6D45332C}"/>
          </ac:picMkLst>
        </pc:picChg>
      </pc:sldChg>
    </pc:docChg>
  </pc:docChgLst>
  <pc:docChgLst>
    <pc:chgData name="Nick Harrop" userId="S::nick.harrop@nasp.info::ddcb3a43-f148-4579-8f93-8928407ec339" providerId="AD" clId="Web-{58F9A4F8-31F8-E409-9026-E890E2BB029B}"/>
    <pc:docChg chg="delSld modSld">
      <pc:chgData name="Nick Harrop" userId="S::nick.harrop@nasp.info::ddcb3a43-f148-4579-8f93-8928407ec339" providerId="AD" clId="Web-{58F9A4F8-31F8-E409-9026-E890E2BB029B}" dt="2025-12-16T08:42:05.396" v="11"/>
      <pc:docMkLst>
        <pc:docMk/>
      </pc:docMkLst>
      <pc:sldChg chg="modSp">
        <pc:chgData name="Nick Harrop" userId="S::nick.harrop@nasp.info::ddcb3a43-f148-4579-8f93-8928407ec339" providerId="AD" clId="Web-{58F9A4F8-31F8-E409-9026-E890E2BB029B}" dt="2025-12-16T08:41:18.145" v="9" actId="20577"/>
        <pc:sldMkLst>
          <pc:docMk/>
          <pc:sldMk cId="1674675261" sldId="260"/>
        </pc:sldMkLst>
        <pc:spChg chg="mod">
          <ac:chgData name="Nick Harrop" userId="S::nick.harrop@nasp.info::ddcb3a43-f148-4579-8f93-8928407ec339" providerId="AD" clId="Web-{58F9A4F8-31F8-E409-9026-E890E2BB029B}" dt="2025-12-16T08:41:18.145" v="9" actId="20577"/>
          <ac:spMkLst>
            <pc:docMk/>
            <pc:sldMk cId="1674675261" sldId="260"/>
            <ac:spMk id="2" creationId="{3E4DE162-168A-3D4C-8EC0-7286CD1E58DA}"/>
          </ac:spMkLst>
        </pc:spChg>
      </pc:sldChg>
      <pc:sldChg chg="del">
        <pc:chgData name="Nick Harrop" userId="S::nick.harrop@nasp.info::ddcb3a43-f148-4579-8f93-8928407ec339" providerId="AD" clId="Web-{58F9A4F8-31F8-E409-9026-E890E2BB029B}" dt="2025-12-16T08:42:03.334" v="10"/>
        <pc:sldMkLst>
          <pc:docMk/>
          <pc:sldMk cId="382443055" sldId="2147483579"/>
        </pc:sldMkLst>
      </pc:sldChg>
      <pc:sldChg chg="del">
        <pc:chgData name="Nick Harrop" userId="S::nick.harrop@nasp.info::ddcb3a43-f148-4579-8f93-8928407ec339" providerId="AD" clId="Web-{58F9A4F8-31F8-E409-9026-E890E2BB029B}" dt="2025-12-16T08:42:05.396" v="11"/>
        <pc:sldMkLst>
          <pc:docMk/>
          <pc:sldMk cId="2457875164" sldId="2147483616"/>
        </pc:sldMkLst>
      </pc:sldChg>
    </pc:docChg>
  </pc:docChgLst>
  <pc:docChgLst>
    <pc:chgData name="Ceriann Bailey-Rush" userId="S::ceriann.bailey-rush@nasp.info::9cc2560a-d095-4e6b-b32b-f89d7922925b" providerId="AD" clId="Web-{D3725261-352F-976B-69FA-189C25B2E39D}"/>
    <pc:docChg chg="modSld">
      <pc:chgData name="Ceriann Bailey-Rush" userId="S::ceriann.bailey-rush@nasp.info::9cc2560a-d095-4e6b-b32b-f89d7922925b" providerId="AD" clId="Web-{D3725261-352F-976B-69FA-189C25B2E39D}" dt="2025-12-15T16:40:54.445" v="23" actId="20577"/>
      <pc:docMkLst>
        <pc:docMk/>
      </pc:docMkLst>
      <pc:sldChg chg="modSp">
        <pc:chgData name="Ceriann Bailey-Rush" userId="S::ceriann.bailey-rush@nasp.info::9cc2560a-d095-4e6b-b32b-f89d7922925b" providerId="AD" clId="Web-{D3725261-352F-976B-69FA-189C25B2E39D}" dt="2025-12-15T16:40:54.445" v="23" actId="20577"/>
        <pc:sldMkLst>
          <pc:docMk/>
          <pc:sldMk cId="0" sldId="256"/>
        </pc:sldMkLst>
        <pc:spChg chg="mod">
          <ac:chgData name="Ceriann Bailey-Rush" userId="S::ceriann.bailey-rush@nasp.info::9cc2560a-d095-4e6b-b32b-f89d7922925b" providerId="AD" clId="Web-{D3725261-352F-976B-69FA-189C25B2E39D}" dt="2025-12-15T16:38:43.519" v="10" actId="20577"/>
          <ac:spMkLst>
            <pc:docMk/>
            <pc:sldMk cId="0" sldId="256"/>
            <ac:spMk id="5" creationId="{00000000-0000-0000-0000-000000000000}"/>
          </ac:spMkLst>
        </pc:spChg>
        <pc:spChg chg="mod">
          <ac:chgData name="Ceriann Bailey-Rush" userId="S::ceriann.bailey-rush@nasp.info::9cc2560a-d095-4e6b-b32b-f89d7922925b" providerId="AD" clId="Web-{D3725261-352F-976B-69FA-189C25B2E39D}" dt="2025-12-15T16:39:25.192" v="11" actId="20577"/>
          <ac:spMkLst>
            <pc:docMk/>
            <pc:sldMk cId="0" sldId="256"/>
            <ac:spMk id="11" creationId="{00000000-0000-0000-0000-000000000000}"/>
          </ac:spMkLst>
        </pc:spChg>
        <pc:spChg chg="mod">
          <ac:chgData name="Ceriann Bailey-Rush" userId="S::ceriann.bailey-rush@nasp.info::9cc2560a-d095-4e6b-b32b-f89d7922925b" providerId="AD" clId="Web-{D3725261-352F-976B-69FA-189C25B2E39D}" dt="2025-12-15T16:40:54.445" v="23" actId="20577"/>
          <ac:spMkLst>
            <pc:docMk/>
            <pc:sldMk cId="0" sldId="256"/>
            <ac:spMk id="15" creationId="{00000000-0000-0000-0000-000000000000}"/>
          </ac:spMkLst>
        </pc:spChg>
        <pc:spChg chg="mod">
          <ac:chgData name="Ceriann Bailey-Rush" userId="S::ceriann.bailey-rush@nasp.info::9cc2560a-d095-4e6b-b32b-f89d7922925b" providerId="AD" clId="Web-{D3725261-352F-976B-69FA-189C25B2E39D}" dt="2025-12-15T16:39:52.146" v="13" actId="20577"/>
          <ac:spMkLst>
            <pc:docMk/>
            <pc:sldMk cId="0" sldId="256"/>
            <ac:spMk id="19" creationId="{00000000-0000-0000-0000-000000000000}"/>
          </ac:spMkLst>
        </pc:spChg>
        <pc:spChg chg="mod">
          <ac:chgData name="Ceriann Bailey-Rush" userId="S::ceriann.bailey-rush@nasp.info::9cc2560a-d095-4e6b-b32b-f89d7922925b" providerId="AD" clId="Web-{D3725261-352F-976B-69FA-189C25B2E39D}" dt="2025-12-15T16:40:03.990" v="15" actId="20577"/>
          <ac:spMkLst>
            <pc:docMk/>
            <pc:sldMk cId="0" sldId="256"/>
            <ac:spMk id="20" creationId="{00000000-0000-0000-0000-000000000000}"/>
          </ac:spMkLst>
        </pc:spChg>
        <pc:spChg chg="mod">
          <ac:chgData name="Ceriann Bailey-Rush" userId="S::ceriann.bailey-rush@nasp.info::9cc2560a-d095-4e6b-b32b-f89d7922925b" providerId="AD" clId="Web-{D3725261-352F-976B-69FA-189C25B2E39D}" dt="2025-12-15T16:40:25.444" v="18" actId="20577"/>
          <ac:spMkLst>
            <pc:docMk/>
            <pc:sldMk cId="0" sldId="256"/>
            <ac:spMk id="24" creationId="{00000000-0000-0000-0000-000000000000}"/>
          </ac:spMkLst>
        </pc:spChg>
        <pc:spChg chg="mod">
          <ac:chgData name="Ceriann Bailey-Rush" userId="S::ceriann.bailey-rush@nasp.info::9cc2560a-d095-4e6b-b32b-f89d7922925b" providerId="AD" clId="Web-{D3725261-352F-976B-69FA-189C25B2E39D}" dt="2025-12-15T16:39:36.583" v="12" actId="20577"/>
          <ac:spMkLst>
            <pc:docMk/>
            <pc:sldMk cId="0" sldId="256"/>
            <ac:spMk id="28" creationId="{00000000-0000-0000-0000-000000000000}"/>
          </ac:spMkLst>
        </pc:spChg>
        <pc:spChg chg="mod">
          <ac:chgData name="Ceriann Bailey-Rush" userId="S::ceriann.bailey-rush@nasp.info::9cc2560a-d095-4e6b-b32b-f89d7922925b" providerId="AD" clId="Web-{D3725261-352F-976B-69FA-189C25B2E39D}" dt="2025-12-15T16:40:37.976" v="22" actId="20577"/>
          <ac:spMkLst>
            <pc:docMk/>
            <pc:sldMk cId="0" sldId="256"/>
            <ac:spMk id="32" creationId="{00000000-0000-0000-0000-000000000000}"/>
          </ac:spMkLst>
        </pc:spChg>
      </pc:sldChg>
      <pc:sldChg chg="modSp">
        <pc:chgData name="Ceriann Bailey-Rush" userId="S::ceriann.bailey-rush@nasp.info::9cc2560a-d095-4e6b-b32b-f89d7922925b" providerId="AD" clId="Web-{D3725261-352F-976B-69FA-189C25B2E39D}" dt="2025-12-15T16:34:10.476" v="1" actId="1076"/>
        <pc:sldMkLst>
          <pc:docMk/>
          <pc:sldMk cId="3989964742" sldId="2443"/>
        </pc:sldMkLst>
        <pc:spChg chg="mod">
          <ac:chgData name="Ceriann Bailey-Rush" userId="S::ceriann.bailey-rush@nasp.info::9cc2560a-d095-4e6b-b32b-f89d7922925b" providerId="AD" clId="Web-{D3725261-352F-976B-69FA-189C25B2E39D}" dt="2025-12-15T16:34:10.476" v="1" actId="1076"/>
          <ac:spMkLst>
            <pc:docMk/>
            <pc:sldMk cId="3989964742" sldId="2443"/>
            <ac:spMk id="2" creationId="{00000000-0000-0000-0000-000000000000}"/>
          </ac:spMkLst>
        </pc:spChg>
      </pc:sldChg>
      <pc:sldChg chg="modSp">
        <pc:chgData name="Ceriann Bailey-Rush" userId="S::ceriann.bailey-rush@nasp.info::9cc2560a-d095-4e6b-b32b-f89d7922925b" providerId="AD" clId="Web-{D3725261-352F-976B-69FA-189C25B2E39D}" dt="2025-12-15T16:34:35.054" v="2" actId="1076"/>
        <pc:sldMkLst>
          <pc:docMk/>
          <pc:sldMk cId="3288187459" sldId="2450"/>
        </pc:sldMkLst>
        <pc:spChg chg="mod">
          <ac:chgData name="Ceriann Bailey-Rush" userId="S::ceriann.bailey-rush@nasp.info::9cc2560a-d095-4e6b-b32b-f89d7922925b" providerId="AD" clId="Web-{D3725261-352F-976B-69FA-189C25B2E39D}" dt="2025-12-15T16:34:35.054" v="2" actId="1076"/>
          <ac:spMkLst>
            <pc:docMk/>
            <pc:sldMk cId="3288187459" sldId="2450"/>
            <ac:spMk id="2" creationId="{B633BF1D-7303-9C55-DF61-E6A41D11D34A}"/>
          </ac:spMkLst>
        </pc:spChg>
      </pc:sldChg>
      <pc:sldChg chg="modSp">
        <pc:chgData name="Ceriann Bailey-Rush" userId="S::ceriann.bailey-rush@nasp.info::9cc2560a-d095-4e6b-b32b-f89d7922925b" providerId="AD" clId="Web-{D3725261-352F-976B-69FA-189C25B2E39D}" dt="2025-12-15T16:35:05.195" v="5" actId="14100"/>
        <pc:sldMkLst>
          <pc:docMk/>
          <pc:sldMk cId="2872082382" sldId="2147473410"/>
        </pc:sldMkLst>
        <pc:spChg chg="mod">
          <ac:chgData name="Ceriann Bailey-Rush" userId="S::ceriann.bailey-rush@nasp.info::9cc2560a-d095-4e6b-b32b-f89d7922925b" providerId="AD" clId="Web-{D3725261-352F-976B-69FA-189C25B2E39D}" dt="2025-12-15T16:35:05.195" v="5" actId="14100"/>
          <ac:spMkLst>
            <pc:docMk/>
            <pc:sldMk cId="2872082382" sldId="2147473410"/>
            <ac:spMk id="2" creationId="{230A4D0C-682A-46A9-C68C-98B8E3811E21}"/>
          </ac:spMkLst>
        </pc:spChg>
      </pc:sldChg>
      <pc:sldChg chg="modSp">
        <pc:chgData name="Ceriann Bailey-Rush" userId="S::ceriann.bailey-rush@nasp.info::9cc2560a-d095-4e6b-b32b-f89d7922925b" providerId="AD" clId="Web-{D3725261-352F-976B-69FA-189C25B2E39D}" dt="2025-12-15T16:34:44.414" v="3" actId="1076"/>
        <pc:sldMkLst>
          <pc:docMk/>
          <pc:sldMk cId="50819960" sldId="2147473445"/>
        </pc:sldMkLst>
        <pc:picChg chg="mod">
          <ac:chgData name="Ceriann Bailey-Rush" userId="S::ceriann.bailey-rush@nasp.info::9cc2560a-d095-4e6b-b32b-f89d7922925b" providerId="AD" clId="Web-{D3725261-352F-976B-69FA-189C25B2E39D}" dt="2025-12-15T16:34:44.414" v="3" actId="1076"/>
          <ac:picMkLst>
            <pc:docMk/>
            <pc:sldMk cId="50819960" sldId="2147473445"/>
            <ac:picMk id="9" creationId="{9F14C45F-EE69-CD34-AA8C-934E81484CF0}"/>
          </ac:picMkLst>
        </pc:picChg>
      </pc:sldChg>
    </pc:docChg>
  </pc:docChgLst>
  <pc:docChgLst>
    <pc:chgData name="Nick Harrop" userId="S::nick.harrop@nasp.info::ddcb3a43-f148-4579-8f93-8928407ec339" providerId="AD" clId="Web-{85F56907-9306-3C76-11CF-F4C303A0EA0F}"/>
    <pc:docChg chg="modSld">
      <pc:chgData name="Nick Harrop" userId="S::nick.harrop@nasp.info::ddcb3a43-f148-4579-8f93-8928407ec339" providerId="AD" clId="Web-{85F56907-9306-3C76-11CF-F4C303A0EA0F}" dt="2025-12-16T05:50:19.490" v="14" actId="20577"/>
      <pc:docMkLst>
        <pc:docMk/>
      </pc:docMkLst>
      <pc:sldChg chg="modSp">
        <pc:chgData name="Nick Harrop" userId="S::nick.harrop@nasp.info::ddcb3a43-f148-4579-8f93-8928407ec339" providerId="AD" clId="Web-{85F56907-9306-3C76-11CF-F4C303A0EA0F}" dt="2025-12-16T05:48:39.036" v="2" actId="20577"/>
        <pc:sldMkLst>
          <pc:docMk/>
          <pc:sldMk cId="3288187459" sldId="2450"/>
        </pc:sldMkLst>
        <pc:spChg chg="mod">
          <ac:chgData name="Nick Harrop" userId="S::nick.harrop@nasp.info::ddcb3a43-f148-4579-8f93-8928407ec339" providerId="AD" clId="Web-{85F56907-9306-3C76-11CF-F4C303A0EA0F}" dt="2025-12-16T05:48:39.036" v="2" actId="20577"/>
          <ac:spMkLst>
            <pc:docMk/>
            <pc:sldMk cId="3288187459" sldId="2450"/>
            <ac:spMk id="3" creationId="{9AAA578D-5E61-0D2A-FF18-576BC00A7F77}"/>
          </ac:spMkLst>
        </pc:spChg>
      </pc:sldChg>
      <pc:sldChg chg="modSp">
        <pc:chgData name="Nick Harrop" userId="S::nick.harrop@nasp.info::ddcb3a43-f148-4579-8f93-8928407ec339" providerId="AD" clId="Web-{85F56907-9306-3C76-11CF-F4C303A0EA0F}" dt="2025-12-16T05:49:13.161" v="6" actId="20577"/>
        <pc:sldMkLst>
          <pc:docMk/>
          <pc:sldMk cId="1346311451" sldId="2501"/>
        </pc:sldMkLst>
        <pc:spChg chg="mod">
          <ac:chgData name="Nick Harrop" userId="S::nick.harrop@nasp.info::ddcb3a43-f148-4579-8f93-8928407ec339" providerId="AD" clId="Web-{85F56907-9306-3C76-11CF-F4C303A0EA0F}" dt="2025-12-16T05:49:13.161" v="6" actId="20577"/>
          <ac:spMkLst>
            <pc:docMk/>
            <pc:sldMk cId="1346311451" sldId="2501"/>
            <ac:spMk id="6" creationId="{7E0DF2BB-DD93-E8F1-E051-DF47433C268F}"/>
          </ac:spMkLst>
        </pc:spChg>
      </pc:sldChg>
      <pc:sldChg chg="modSp">
        <pc:chgData name="Nick Harrop" userId="S::nick.harrop@nasp.info::ddcb3a43-f148-4579-8f93-8928407ec339" providerId="AD" clId="Web-{85F56907-9306-3C76-11CF-F4C303A0EA0F}" dt="2025-12-16T05:50:19.490" v="14" actId="20577"/>
        <pc:sldMkLst>
          <pc:docMk/>
          <pc:sldMk cId="2450943384" sldId="2147473444"/>
        </pc:sldMkLst>
        <pc:spChg chg="mod">
          <ac:chgData name="Nick Harrop" userId="S::nick.harrop@nasp.info::ddcb3a43-f148-4579-8f93-8928407ec339" providerId="AD" clId="Web-{85F56907-9306-3C76-11CF-F4C303A0EA0F}" dt="2025-12-16T05:50:19.490" v="14" actId="20577"/>
          <ac:spMkLst>
            <pc:docMk/>
            <pc:sldMk cId="2450943384" sldId="2147473444"/>
            <ac:spMk id="9" creationId="{8FF4BF29-7950-0E0F-4309-0B0E10EA9BF7}"/>
          </ac:spMkLst>
        </pc:spChg>
      </pc:sldChg>
      <pc:sldChg chg="modSp">
        <pc:chgData name="Nick Harrop" userId="S::nick.harrop@nasp.info::ddcb3a43-f148-4579-8f93-8928407ec339" providerId="AD" clId="Web-{85F56907-9306-3C76-11CF-F4C303A0EA0F}" dt="2025-12-16T05:49:31.364" v="11" actId="20577"/>
        <pc:sldMkLst>
          <pc:docMk/>
          <pc:sldMk cId="3899655746" sldId="2147473448"/>
        </pc:sldMkLst>
        <pc:spChg chg="mod">
          <ac:chgData name="Nick Harrop" userId="S::nick.harrop@nasp.info::ddcb3a43-f148-4579-8f93-8928407ec339" providerId="AD" clId="Web-{85F56907-9306-3C76-11CF-F4C303A0EA0F}" dt="2025-12-16T05:49:31.364" v="11" actId="20577"/>
          <ac:spMkLst>
            <pc:docMk/>
            <pc:sldMk cId="3899655746" sldId="2147473448"/>
            <ac:spMk id="6" creationId="{FCF30B3D-FDEA-11F4-6794-7B41531852C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2FCEF4-F35C-4752-977A-F708157146D8}"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GB"/>
        </a:p>
      </dgm:t>
    </dgm:pt>
    <dgm:pt modelId="{42AD1F5A-D2E8-4D38-B59E-20894066A32E}">
      <dgm:prSet phldrT="[Text]" custT="1"/>
      <dgm:spPr/>
      <dgm:t>
        <a:bodyPr/>
        <a:lstStyle/>
        <a:p>
          <a:r>
            <a:rPr lang="en-GB" sz="1400" b="1">
              <a:latin typeface="Calibri" panose="020F0502020204030204" pitchFamily="34" charset="0"/>
              <a:ea typeface="Calibri" panose="020F0502020204030204" pitchFamily="34" charset="0"/>
              <a:cs typeface="Calibri" panose="020F0502020204030204" pitchFamily="34" charset="0"/>
            </a:rPr>
            <a:t>Multiagency teams wrap around care</a:t>
          </a:r>
        </a:p>
      </dgm:t>
    </dgm:pt>
    <dgm:pt modelId="{849100CA-C26A-49F5-AFEE-CE6F402AC259}" type="parTrans" cxnId="{890419C7-E3FC-424A-AF22-292D9721589D}">
      <dgm:prSet/>
      <dgm:spPr/>
      <dgm:t>
        <a:bodyPr/>
        <a:lstStyle/>
        <a:p>
          <a:endParaRPr lang="en-GB"/>
        </a:p>
      </dgm:t>
    </dgm:pt>
    <dgm:pt modelId="{0EE1CCBF-059F-4CC4-B249-CFBDCB50ABF9}" type="sibTrans" cxnId="{890419C7-E3FC-424A-AF22-292D9721589D}">
      <dgm:prSet/>
      <dgm:spPr/>
      <dgm:t>
        <a:bodyPr/>
        <a:lstStyle/>
        <a:p>
          <a:endParaRPr lang="en-GB"/>
        </a:p>
      </dgm:t>
    </dgm:pt>
    <dgm:pt modelId="{8E8504FD-16BC-4EA8-AE65-F206A5362AEF}">
      <dgm:prSet phldrT="[Text]" custT="1"/>
      <dgm:spPr/>
      <dgm:t>
        <a:bodyPr/>
        <a:lstStyle/>
        <a:p>
          <a:pPr marL="0">
            <a:lnSpc>
              <a:spcPct val="100000"/>
            </a:lnSpc>
            <a:buNone/>
          </a:pPr>
          <a:r>
            <a:rPr lang="en-GB" sz="1400">
              <a:latin typeface="Arial" panose="020B0604020202020204" pitchFamily="34" charset="0"/>
              <a:cs typeface="Arial" panose="020B0604020202020204" pitchFamily="34" charset="0"/>
            </a:rPr>
            <a:t>Wrapping </a:t>
          </a:r>
          <a:r>
            <a:rPr lang="en-GB" sz="1400" b="1">
              <a:latin typeface="Arial" panose="020B0604020202020204" pitchFamily="34" charset="0"/>
              <a:cs typeface="Arial" panose="020B0604020202020204" pitchFamily="34" charset="0"/>
            </a:rPr>
            <a:t>a single multiagency, </a:t>
          </a:r>
          <a:r>
            <a:rPr lang="en-GB" sz="1400" b="1" err="1">
              <a:latin typeface="Arial" panose="020B0604020202020204" pitchFamily="34" charset="0"/>
              <a:cs typeface="Arial" panose="020B0604020202020204" pitchFamily="34" charset="0"/>
            </a:rPr>
            <a:t>multiprofessional</a:t>
          </a:r>
          <a:r>
            <a:rPr lang="en-GB" sz="1400" b="1">
              <a:latin typeface="Arial" panose="020B0604020202020204" pitchFamily="34" charset="0"/>
              <a:cs typeface="Arial" panose="020B0604020202020204" pitchFamily="34" charset="0"/>
            </a:rPr>
            <a:t> team</a:t>
          </a:r>
          <a:r>
            <a:rPr lang="en-GB" sz="1400">
              <a:latin typeface="Arial" panose="020B0604020202020204" pitchFamily="34" charset="0"/>
              <a:cs typeface="Arial" panose="020B0604020202020204" pitchFamily="34" charset="0"/>
            </a:rPr>
            <a:t> around the population cohort providing proactive and reactive whole person care</a:t>
          </a:r>
        </a:p>
      </dgm:t>
    </dgm:pt>
    <dgm:pt modelId="{1F0C1EC2-D3B8-4DC4-A5B9-227B291D46EA}" type="parTrans" cxnId="{92625CEB-BC66-4E94-BB36-8906ADAE8513}">
      <dgm:prSet/>
      <dgm:spPr/>
      <dgm:t>
        <a:bodyPr/>
        <a:lstStyle/>
        <a:p>
          <a:endParaRPr lang="en-GB"/>
        </a:p>
      </dgm:t>
    </dgm:pt>
    <dgm:pt modelId="{50615227-4F0C-40FC-B841-094DE99C91B0}" type="sibTrans" cxnId="{92625CEB-BC66-4E94-BB36-8906ADAE8513}">
      <dgm:prSet/>
      <dgm:spPr/>
      <dgm:t>
        <a:bodyPr/>
        <a:lstStyle/>
        <a:p>
          <a:endParaRPr lang="en-GB"/>
        </a:p>
      </dgm:t>
    </dgm:pt>
    <dgm:pt modelId="{B56D1DDD-C053-428E-B4BB-93EAB6BA6E37}">
      <dgm:prSet phldrT="[Text]" custT="1"/>
      <dgm:spPr/>
      <dgm:t>
        <a:bodyPr/>
        <a:lstStyle/>
        <a:p>
          <a:r>
            <a:rPr lang="en-GB" sz="1400" b="1">
              <a:effectLst/>
              <a:latin typeface="Calibri" panose="020F0502020204030204" pitchFamily="34" charset="0"/>
              <a:ea typeface="Calibri" panose="020F0502020204030204" pitchFamily="34" charset="0"/>
              <a:cs typeface="Calibri" panose="020F0502020204030204" pitchFamily="34" charset="0"/>
            </a:rPr>
            <a:t>Co-managing health and wellbeing</a:t>
          </a:r>
          <a:endParaRPr lang="en-GB" sz="1400"/>
        </a:p>
      </dgm:t>
    </dgm:pt>
    <dgm:pt modelId="{0A3F0080-D8EE-494E-8C9A-0C11928393FC}" type="parTrans" cxnId="{FF394569-28DE-46D2-A388-7D34A5D08734}">
      <dgm:prSet/>
      <dgm:spPr/>
      <dgm:t>
        <a:bodyPr/>
        <a:lstStyle/>
        <a:p>
          <a:endParaRPr lang="en-GB"/>
        </a:p>
      </dgm:t>
    </dgm:pt>
    <dgm:pt modelId="{A670B5DE-63DB-45FD-BC3A-DD184DE17299}" type="sibTrans" cxnId="{FF394569-28DE-46D2-A388-7D34A5D08734}">
      <dgm:prSet/>
      <dgm:spPr/>
      <dgm:t>
        <a:bodyPr/>
        <a:lstStyle/>
        <a:p>
          <a:endParaRPr lang="en-GB"/>
        </a:p>
      </dgm:t>
    </dgm:pt>
    <dgm:pt modelId="{8AE62865-FE27-4214-8226-32A6D3BF7D9A}">
      <dgm:prSet phldrT="[Text]" custT="1"/>
      <dgm:spPr/>
      <dgm:t>
        <a:bodyPr/>
        <a:lstStyle/>
        <a:p>
          <a:pPr marL="0">
            <a:lnSpc>
              <a:spcPct val="100000"/>
            </a:lnSpc>
            <a:buNone/>
          </a:pPr>
          <a:r>
            <a:rPr lang="en-GB" sz="1400" b="1">
              <a:latin typeface="Arial" panose="020B0604020202020204" pitchFamily="34" charset="0"/>
              <a:cs typeface="Arial" panose="020B0604020202020204" pitchFamily="34" charset="0"/>
            </a:rPr>
            <a:t>Activating the resourcefulness of people with LTCs</a:t>
          </a:r>
          <a:r>
            <a:rPr lang="en-GB" sz="1400" b="0">
              <a:latin typeface="Arial" panose="020B0604020202020204" pitchFamily="34" charset="0"/>
              <a:cs typeface="Arial" panose="020B0604020202020204" pitchFamily="34" charset="0"/>
            </a:rPr>
            <a:t>,</a:t>
          </a:r>
          <a:r>
            <a:rPr lang="en-GB" sz="1400" b="1">
              <a:latin typeface="Arial" panose="020B0604020202020204" pitchFamily="34" charset="0"/>
              <a:cs typeface="Arial" panose="020B0604020202020204" pitchFamily="34" charset="0"/>
            </a:rPr>
            <a:t> </a:t>
          </a:r>
          <a:r>
            <a:rPr lang="en-GB" sz="1400" b="0">
              <a:latin typeface="Arial" panose="020B0604020202020204" pitchFamily="34" charset="0"/>
              <a:cs typeface="Arial" panose="020B0604020202020204" pitchFamily="34" charset="0"/>
            </a:rPr>
            <a:t>their families and communities to co-manage their long-term conditions </a:t>
          </a:r>
          <a:r>
            <a:rPr lang="en-GB" sz="1400">
              <a:latin typeface="Arial" panose="020B0604020202020204" pitchFamily="34" charset="0"/>
              <a:cs typeface="Arial" panose="020B0604020202020204" pitchFamily="34" charset="0"/>
            </a:rPr>
            <a:t>and wider health and wellbeing, including using technology</a:t>
          </a:r>
        </a:p>
      </dgm:t>
    </dgm:pt>
    <dgm:pt modelId="{703FF85D-6084-4268-8693-5B5888497153}" type="parTrans" cxnId="{AA525E7B-9945-4668-B5FD-70A578861662}">
      <dgm:prSet/>
      <dgm:spPr/>
      <dgm:t>
        <a:bodyPr/>
        <a:lstStyle/>
        <a:p>
          <a:endParaRPr lang="en-GB"/>
        </a:p>
      </dgm:t>
    </dgm:pt>
    <dgm:pt modelId="{522FEF4A-B3F9-4AEA-A33A-1A77BBD72321}" type="sibTrans" cxnId="{AA525E7B-9945-4668-B5FD-70A578861662}">
      <dgm:prSet/>
      <dgm:spPr/>
      <dgm:t>
        <a:bodyPr/>
        <a:lstStyle/>
        <a:p>
          <a:endParaRPr lang="en-GB"/>
        </a:p>
      </dgm:t>
    </dgm:pt>
    <dgm:pt modelId="{35D064A9-CB87-4ADC-A8C2-4D1440F3546A}">
      <dgm:prSet phldrT="[Text]" custT="1"/>
      <dgm:spPr/>
      <dgm:t>
        <a:bodyPr/>
        <a:lstStyle/>
        <a:p>
          <a:r>
            <a:rPr lang="en-GB" sz="1400" b="1">
              <a:effectLst/>
              <a:latin typeface="Calibri" panose="020F0502020204030204" pitchFamily="34" charset="0"/>
              <a:ea typeface="Calibri" panose="020F0502020204030204" pitchFamily="34" charset="0"/>
              <a:cs typeface="Calibri" panose="020F0502020204030204" pitchFamily="34" charset="0"/>
            </a:rPr>
            <a:t>Strengthen community assets</a:t>
          </a:r>
          <a:endParaRPr lang="en-GB" sz="1400"/>
        </a:p>
      </dgm:t>
    </dgm:pt>
    <dgm:pt modelId="{36248498-2C76-4A58-8FB5-93A57389A005}" type="parTrans" cxnId="{0D622065-4DA4-47F6-9454-C3DA5DD4582F}">
      <dgm:prSet/>
      <dgm:spPr/>
      <dgm:t>
        <a:bodyPr/>
        <a:lstStyle/>
        <a:p>
          <a:endParaRPr lang="en-GB"/>
        </a:p>
      </dgm:t>
    </dgm:pt>
    <dgm:pt modelId="{6031B6A9-FE2C-4D31-AF1E-1B675B835E44}" type="sibTrans" cxnId="{0D622065-4DA4-47F6-9454-C3DA5DD4582F}">
      <dgm:prSet/>
      <dgm:spPr/>
      <dgm:t>
        <a:bodyPr/>
        <a:lstStyle/>
        <a:p>
          <a:endParaRPr lang="en-GB"/>
        </a:p>
      </dgm:t>
    </dgm:pt>
    <dgm:pt modelId="{1A54F387-EEDD-4A4B-8F1D-0B7CD9F46BB2}">
      <dgm:prSet phldrT="[Text]" custT="1"/>
      <dgm:spPr/>
      <dgm:t>
        <a:bodyPr/>
        <a:lstStyle/>
        <a:p>
          <a:pPr marL="0" algn="l">
            <a:lnSpc>
              <a:spcPct val="100000"/>
            </a:lnSpc>
            <a:buFont typeface="Arial" panose="020B0604020202020204" pitchFamily="34" charset="0"/>
            <a:buNone/>
          </a:pPr>
          <a:r>
            <a:rPr lang="en-GB" sz="1400" b="1">
              <a:latin typeface="Arial" panose="020B0604020202020204" pitchFamily="34" charset="0"/>
              <a:cs typeface="Arial" panose="020B0604020202020204" pitchFamily="34" charset="0"/>
            </a:rPr>
            <a:t>Connecting people to and strengthening community led and community owned initiatives</a:t>
          </a:r>
          <a:r>
            <a:rPr lang="en-GB" sz="1400">
              <a:latin typeface="Arial" panose="020B0604020202020204" pitchFamily="34" charset="0"/>
              <a:cs typeface="Arial" panose="020B0604020202020204" pitchFamily="34" charset="0"/>
            </a:rPr>
            <a:t>, assets and organisations and </a:t>
          </a:r>
          <a:r>
            <a:rPr lang="en-GB" sz="1400" b="1">
              <a:latin typeface="Arial" panose="020B0604020202020204" pitchFamily="34" charset="0"/>
              <a:cs typeface="Arial" panose="020B0604020202020204" pitchFamily="34" charset="0"/>
            </a:rPr>
            <a:t>creating more health and more equity where people live</a:t>
          </a:r>
        </a:p>
      </dgm:t>
    </dgm:pt>
    <dgm:pt modelId="{351DC921-760C-44D1-9AB6-174249359AA2}" type="parTrans" cxnId="{DECCBE70-9404-419F-81C0-6C9DB312F2C7}">
      <dgm:prSet/>
      <dgm:spPr/>
      <dgm:t>
        <a:bodyPr/>
        <a:lstStyle/>
        <a:p>
          <a:endParaRPr lang="en-GB"/>
        </a:p>
      </dgm:t>
    </dgm:pt>
    <dgm:pt modelId="{AEFAF513-E767-4D56-A332-8A893CE8F208}" type="sibTrans" cxnId="{DECCBE70-9404-419F-81C0-6C9DB312F2C7}">
      <dgm:prSet/>
      <dgm:spPr/>
      <dgm:t>
        <a:bodyPr/>
        <a:lstStyle/>
        <a:p>
          <a:endParaRPr lang="en-GB"/>
        </a:p>
      </dgm:t>
    </dgm:pt>
    <dgm:pt modelId="{5E1CC46D-42B6-45F5-93E5-5C0E59C0691D}" type="pres">
      <dgm:prSet presAssocID="{B32FCEF4-F35C-4752-977A-F708157146D8}" presName="Name0" presStyleCnt="0">
        <dgm:presLayoutVars>
          <dgm:chMax val="7"/>
          <dgm:chPref val="7"/>
          <dgm:dir/>
          <dgm:animLvl val="lvl"/>
        </dgm:presLayoutVars>
      </dgm:prSet>
      <dgm:spPr/>
    </dgm:pt>
    <dgm:pt modelId="{836E742F-19B4-4A72-BD6A-471B5734C303}" type="pres">
      <dgm:prSet presAssocID="{42AD1F5A-D2E8-4D38-B59E-20894066A32E}" presName="Accent1" presStyleCnt="0"/>
      <dgm:spPr/>
    </dgm:pt>
    <dgm:pt modelId="{86CA29F6-2291-4AEB-A556-079DD3EC5336}" type="pres">
      <dgm:prSet presAssocID="{42AD1F5A-D2E8-4D38-B59E-20894066A32E}" presName="Accent" presStyleLbl="node1" presStyleIdx="0" presStyleCnt="3"/>
      <dgm:spPr>
        <a:solidFill>
          <a:srgbClr val="003087"/>
        </a:solidFill>
      </dgm:spPr>
    </dgm:pt>
    <dgm:pt modelId="{C5355AA4-FE36-4546-B968-97BC5DCB2F22}" type="pres">
      <dgm:prSet presAssocID="{42AD1F5A-D2E8-4D38-B59E-20894066A32E}" presName="Child1" presStyleLbl="revTx" presStyleIdx="0" presStyleCnt="6" custScaleX="294987" custLinFactX="8789" custLinFactNeighborX="100000" custLinFactNeighborY="-18980">
        <dgm:presLayoutVars>
          <dgm:chMax val="0"/>
          <dgm:chPref val="0"/>
          <dgm:bulletEnabled val="1"/>
        </dgm:presLayoutVars>
      </dgm:prSet>
      <dgm:spPr/>
    </dgm:pt>
    <dgm:pt modelId="{85E9837F-9F87-42A3-8004-40FCA19BA287}" type="pres">
      <dgm:prSet presAssocID="{42AD1F5A-D2E8-4D38-B59E-20894066A32E}" presName="Parent1" presStyleLbl="revTx" presStyleIdx="1" presStyleCnt="6" custLinFactNeighborY="-9905">
        <dgm:presLayoutVars>
          <dgm:chMax val="1"/>
          <dgm:chPref val="1"/>
          <dgm:bulletEnabled val="1"/>
        </dgm:presLayoutVars>
      </dgm:prSet>
      <dgm:spPr/>
    </dgm:pt>
    <dgm:pt modelId="{5AE56893-B7EC-4F66-A448-4AA5B4B3FCEA}" type="pres">
      <dgm:prSet presAssocID="{B56D1DDD-C053-428E-B4BB-93EAB6BA6E37}" presName="Accent2" presStyleCnt="0"/>
      <dgm:spPr/>
    </dgm:pt>
    <dgm:pt modelId="{7DA72AD2-16CE-45B1-AD85-51DBB33F3DD3}" type="pres">
      <dgm:prSet presAssocID="{B56D1DDD-C053-428E-B4BB-93EAB6BA6E37}" presName="Accent" presStyleLbl="node1" presStyleIdx="1" presStyleCnt="3"/>
      <dgm:spPr>
        <a:solidFill>
          <a:srgbClr val="0062BF"/>
        </a:solidFill>
      </dgm:spPr>
    </dgm:pt>
    <dgm:pt modelId="{25F5A22E-C49D-429D-A708-48B65B34E369}" type="pres">
      <dgm:prSet presAssocID="{B56D1DDD-C053-428E-B4BB-93EAB6BA6E37}" presName="Child2" presStyleLbl="revTx" presStyleIdx="2" presStyleCnt="6" custScaleX="294987" custLinFactX="55861" custLinFactNeighborX="100000" custLinFactNeighborY="-214">
        <dgm:presLayoutVars>
          <dgm:chMax val="0"/>
          <dgm:chPref val="0"/>
          <dgm:bulletEnabled val="1"/>
        </dgm:presLayoutVars>
      </dgm:prSet>
      <dgm:spPr/>
    </dgm:pt>
    <dgm:pt modelId="{2AF3BFE3-26A8-47E0-AFBA-66C4897BAE80}" type="pres">
      <dgm:prSet presAssocID="{B56D1DDD-C053-428E-B4BB-93EAB6BA6E37}" presName="Parent2" presStyleLbl="revTx" presStyleIdx="3" presStyleCnt="6">
        <dgm:presLayoutVars>
          <dgm:chMax val="1"/>
          <dgm:chPref val="1"/>
          <dgm:bulletEnabled val="1"/>
        </dgm:presLayoutVars>
      </dgm:prSet>
      <dgm:spPr/>
    </dgm:pt>
    <dgm:pt modelId="{35DDA91A-AB6A-4487-BD7E-65851F1E1649}" type="pres">
      <dgm:prSet presAssocID="{35D064A9-CB87-4ADC-A8C2-4D1440F3546A}" presName="Accent3" presStyleCnt="0"/>
      <dgm:spPr/>
    </dgm:pt>
    <dgm:pt modelId="{2545E544-FFB7-41D9-B249-F007088ABD99}" type="pres">
      <dgm:prSet presAssocID="{35D064A9-CB87-4ADC-A8C2-4D1440F3546A}" presName="Accent" presStyleLbl="node1" presStyleIdx="2" presStyleCnt="3"/>
      <dgm:spPr>
        <a:solidFill>
          <a:srgbClr val="0072CE"/>
        </a:solidFill>
      </dgm:spPr>
    </dgm:pt>
    <dgm:pt modelId="{B31A42A4-0E9F-4D69-92DB-0367271398C0}" type="pres">
      <dgm:prSet presAssocID="{35D064A9-CB87-4ADC-A8C2-4D1440F3546A}" presName="Child3" presStyleLbl="revTx" presStyleIdx="4" presStyleCnt="6" custScaleX="294987" custLinFactX="9671" custLinFactNeighborX="100000" custLinFactNeighborY="16045">
        <dgm:presLayoutVars>
          <dgm:chMax val="0"/>
          <dgm:chPref val="0"/>
          <dgm:bulletEnabled val="1"/>
        </dgm:presLayoutVars>
      </dgm:prSet>
      <dgm:spPr/>
    </dgm:pt>
    <dgm:pt modelId="{06ACE2B6-79F7-41F8-AA37-04CA33871D1E}" type="pres">
      <dgm:prSet presAssocID="{35D064A9-CB87-4ADC-A8C2-4D1440F3546A}" presName="Parent3" presStyleLbl="revTx" presStyleIdx="5" presStyleCnt="6">
        <dgm:presLayoutVars>
          <dgm:chMax val="1"/>
          <dgm:chPref val="1"/>
          <dgm:bulletEnabled val="1"/>
        </dgm:presLayoutVars>
      </dgm:prSet>
      <dgm:spPr/>
    </dgm:pt>
  </dgm:ptLst>
  <dgm:cxnLst>
    <dgm:cxn modelId="{B37FF807-941E-4D84-9978-F7100C8B4201}" type="presOf" srcId="{8E8504FD-16BC-4EA8-AE65-F206A5362AEF}" destId="{C5355AA4-FE36-4546-B968-97BC5DCB2F22}" srcOrd="0" destOrd="0" presId="urn:microsoft.com/office/officeart/2009/layout/CircleArrowProcess"/>
    <dgm:cxn modelId="{914A0012-06D1-4FF0-9D9F-7B67DB90CAF8}" type="presOf" srcId="{B32FCEF4-F35C-4752-977A-F708157146D8}" destId="{5E1CC46D-42B6-45F5-93E5-5C0E59C0691D}" srcOrd="0" destOrd="0" presId="urn:microsoft.com/office/officeart/2009/layout/CircleArrowProcess"/>
    <dgm:cxn modelId="{39862C18-B217-49ED-9656-71D9B1C71047}" type="presOf" srcId="{8AE62865-FE27-4214-8226-32A6D3BF7D9A}" destId="{25F5A22E-C49D-429D-A708-48B65B34E369}" srcOrd="0" destOrd="0" presId="urn:microsoft.com/office/officeart/2009/layout/CircleArrowProcess"/>
    <dgm:cxn modelId="{C6204729-AD8D-4FB0-AF2D-F091CA2F0B2F}" type="presOf" srcId="{42AD1F5A-D2E8-4D38-B59E-20894066A32E}" destId="{85E9837F-9F87-42A3-8004-40FCA19BA287}" srcOrd="0" destOrd="0" presId="urn:microsoft.com/office/officeart/2009/layout/CircleArrowProcess"/>
    <dgm:cxn modelId="{0D622065-4DA4-47F6-9454-C3DA5DD4582F}" srcId="{B32FCEF4-F35C-4752-977A-F708157146D8}" destId="{35D064A9-CB87-4ADC-A8C2-4D1440F3546A}" srcOrd="2" destOrd="0" parTransId="{36248498-2C76-4A58-8FB5-93A57389A005}" sibTransId="{6031B6A9-FE2C-4D31-AF1E-1B675B835E44}"/>
    <dgm:cxn modelId="{FF394569-28DE-46D2-A388-7D34A5D08734}" srcId="{B32FCEF4-F35C-4752-977A-F708157146D8}" destId="{B56D1DDD-C053-428E-B4BB-93EAB6BA6E37}" srcOrd="1" destOrd="0" parTransId="{0A3F0080-D8EE-494E-8C9A-0C11928393FC}" sibTransId="{A670B5DE-63DB-45FD-BC3A-DD184DE17299}"/>
    <dgm:cxn modelId="{DECCBE70-9404-419F-81C0-6C9DB312F2C7}" srcId="{35D064A9-CB87-4ADC-A8C2-4D1440F3546A}" destId="{1A54F387-EEDD-4A4B-8F1D-0B7CD9F46BB2}" srcOrd="0" destOrd="0" parTransId="{351DC921-760C-44D1-9AB6-174249359AA2}" sibTransId="{AEFAF513-E767-4D56-A332-8A893CE8F208}"/>
    <dgm:cxn modelId="{B1B04456-DBB4-4A06-9A2E-6234D2787345}" type="presOf" srcId="{1A54F387-EEDD-4A4B-8F1D-0B7CD9F46BB2}" destId="{B31A42A4-0E9F-4D69-92DB-0367271398C0}" srcOrd="0" destOrd="0" presId="urn:microsoft.com/office/officeart/2009/layout/CircleArrowProcess"/>
    <dgm:cxn modelId="{AA525E7B-9945-4668-B5FD-70A578861662}" srcId="{B56D1DDD-C053-428E-B4BB-93EAB6BA6E37}" destId="{8AE62865-FE27-4214-8226-32A6D3BF7D9A}" srcOrd="0" destOrd="0" parTransId="{703FF85D-6084-4268-8693-5B5888497153}" sibTransId="{522FEF4A-B3F9-4AEA-A33A-1A77BBD72321}"/>
    <dgm:cxn modelId="{C7AF21A0-92B6-470B-8820-6D193B5458C2}" type="presOf" srcId="{B56D1DDD-C053-428E-B4BB-93EAB6BA6E37}" destId="{2AF3BFE3-26A8-47E0-AFBA-66C4897BAE80}" srcOrd="0" destOrd="0" presId="urn:microsoft.com/office/officeart/2009/layout/CircleArrowProcess"/>
    <dgm:cxn modelId="{D56AD4A4-D63E-4E1E-BD01-702A76F608A2}" type="presOf" srcId="{35D064A9-CB87-4ADC-A8C2-4D1440F3546A}" destId="{06ACE2B6-79F7-41F8-AA37-04CA33871D1E}" srcOrd="0" destOrd="0" presId="urn:microsoft.com/office/officeart/2009/layout/CircleArrowProcess"/>
    <dgm:cxn modelId="{890419C7-E3FC-424A-AF22-292D9721589D}" srcId="{B32FCEF4-F35C-4752-977A-F708157146D8}" destId="{42AD1F5A-D2E8-4D38-B59E-20894066A32E}" srcOrd="0" destOrd="0" parTransId="{849100CA-C26A-49F5-AFEE-CE6F402AC259}" sibTransId="{0EE1CCBF-059F-4CC4-B249-CFBDCB50ABF9}"/>
    <dgm:cxn modelId="{92625CEB-BC66-4E94-BB36-8906ADAE8513}" srcId="{42AD1F5A-D2E8-4D38-B59E-20894066A32E}" destId="{8E8504FD-16BC-4EA8-AE65-F206A5362AEF}" srcOrd="0" destOrd="0" parTransId="{1F0C1EC2-D3B8-4DC4-A5B9-227B291D46EA}" sibTransId="{50615227-4F0C-40FC-B841-094DE99C91B0}"/>
    <dgm:cxn modelId="{3E45A11C-FECB-48BF-A3DD-315E777F3F9C}" type="presParOf" srcId="{5E1CC46D-42B6-45F5-93E5-5C0E59C0691D}" destId="{836E742F-19B4-4A72-BD6A-471B5734C303}" srcOrd="0" destOrd="0" presId="urn:microsoft.com/office/officeart/2009/layout/CircleArrowProcess"/>
    <dgm:cxn modelId="{F3B51282-E3E7-4961-860C-49079534C3CB}" type="presParOf" srcId="{836E742F-19B4-4A72-BD6A-471B5734C303}" destId="{86CA29F6-2291-4AEB-A556-079DD3EC5336}" srcOrd="0" destOrd="0" presId="urn:microsoft.com/office/officeart/2009/layout/CircleArrowProcess"/>
    <dgm:cxn modelId="{B03C04DA-2DA6-476F-89F1-C5597A49AB69}" type="presParOf" srcId="{5E1CC46D-42B6-45F5-93E5-5C0E59C0691D}" destId="{C5355AA4-FE36-4546-B968-97BC5DCB2F22}" srcOrd="1" destOrd="0" presId="urn:microsoft.com/office/officeart/2009/layout/CircleArrowProcess"/>
    <dgm:cxn modelId="{F54CCF5D-9E23-4813-A853-5E42708C87AE}" type="presParOf" srcId="{5E1CC46D-42B6-45F5-93E5-5C0E59C0691D}" destId="{85E9837F-9F87-42A3-8004-40FCA19BA287}" srcOrd="2" destOrd="0" presId="urn:microsoft.com/office/officeart/2009/layout/CircleArrowProcess"/>
    <dgm:cxn modelId="{564B2502-31BE-447D-8D54-391C5E0414B1}" type="presParOf" srcId="{5E1CC46D-42B6-45F5-93E5-5C0E59C0691D}" destId="{5AE56893-B7EC-4F66-A448-4AA5B4B3FCEA}" srcOrd="3" destOrd="0" presId="urn:microsoft.com/office/officeart/2009/layout/CircleArrowProcess"/>
    <dgm:cxn modelId="{ABA37EB9-32A5-4AB1-81F9-BDDE56A0768A}" type="presParOf" srcId="{5AE56893-B7EC-4F66-A448-4AA5B4B3FCEA}" destId="{7DA72AD2-16CE-45B1-AD85-51DBB33F3DD3}" srcOrd="0" destOrd="0" presId="urn:microsoft.com/office/officeart/2009/layout/CircleArrowProcess"/>
    <dgm:cxn modelId="{3E143046-1D7B-4E63-B9A0-FBF2BB0D5062}" type="presParOf" srcId="{5E1CC46D-42B6-45F5-93E5-5C0E59C0691D}" destId="{25F5A22E-C49D-429D-A708-48B65B34E369}" srcOrd="4" destOrd="0" presId="urn:microsoft.com/office/officeart/2009/layout/CircleArrowProcess"/>
    <dgm:cxn modelId="{0E25876C-BF2D-4476-837C-4ECB15B3C53F}" type="presParOf" srcId="{5E1CC46D-42B6-45F5-93E5-5C0E59C0691D}" destId="{2AF3BFE3-26A8-47E0-AFBA-66C4897BAE80}" srcOrd="5" destOrd="0" presId="urn:microsoft.com/office/officeart/2009/layout/CircleArrowProcess"/>
    <dgm:cxn modelId="{CC7A92B5-2113-4362-83C8-85731F97BEE7}" type="presParOf" srcId="{5E1CC46D-42B6-45F5-93E5-5C0E59C0691D}" destId="{35DDA91A-AB6A-4487-BD7E-65851F1E1649}" srcOrd="6" destOrd="0" presId="urn:microsoft.com/office/officeart/2009/layout/CircleArrowProcess"/>
    <dgm:cxn modelId="{6F793423-A4A5-4159-9F31-0B29AFEC6E1C}" type="presParOf" srcId="{35DDA91A-AB6A-4487-BD7E-65851F1E1649}" destId="{2545E544-FFB7-41D9-B249-F007088ABD99}" srcOrd="0" destOrd="0" presId="urn:microsoft.com/office/officeart/2009/layout/CircleArrowProcess"/>
    <dgm:cxn modelId="{BF406491-BAAC-40C2-BD9B-80145A217212}" type="presParOf" srcId="{5E1CC46D-42B6-45F5-93E5-5C0E59C0691D}" destId="{B31A42A4-0E9F-4D69-92DB-0367271398C0}" srcOrd="7" destOrd="0" presId="urn:microsoft.com/office/officeart/2009/layout/CircleArrowProcess"/>
    <dgm:cxn modelId="{25A2C435-411B-41D0-85DE-C5610C9D7B1F}" type="presParOf" srcId="{5E1CC46D-42B6-45F5-93E5-5C0E59C0691D}" destId="{06ACE2B6-79F7-41F8-AA37-04CA33871D1E}" srcOrd="8"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3E2D7C-A628-4FE3-9984-6DE9EDE0799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826E2DE-DB64-4353-92E2-09E07627C94D}">
      <dgm:prSet custT="1"/>
      <dgm:spPr/>
      <dgm:t>
        <a:bodyPr/>
        <a:lstStyle/>
        <a:p>
          <a:pPr marL="0"/>
          <a:r>
            <a:rPr lang="en-GB" sz="1800" b="1">
              <a:solidFill>
                <a:schemeClr val="bg1"/>
              </a:solidFill>
            </a:rPr>
            <a:t>HIOW </a:t>
          </a:r>
          <a:r>
            <a:rPr lang="en-GB" sz="1400" b="1">
              <a:solidFill>
                <a:schemeClr val="bg1"/>
              </a:solidFill>
            </a:rPr>
            <a:t>(Gosport)</a:t>
          </a:r>
          <a:endParaRPr lang="en-US" sz="1800" b="1">
            <a:solidFill>
              <a:schemeClr val="bg1"/>
            </a:solidFill>
          </a:endParaRPr>
        </a:p>
      </dgm:t>
    </dgm:pt>
    <dgm:pt modelId="{CA4BA930-4C72-4836-88C8-85CC55CD7804}" type="parTrans" cxnId="{4B8699AA-FF1B-4F5C-BF35-2964E0A8FEF9}">
      <dgm:prSet/>
      <dgm:spPr/>
      <dgm:t>
        <a:bodyPr/>
        <a:lstStyle/>
        <a:p>
          <a:endParaRPr lang="en-US">
            <a:solidFill>
              <a:schemeClr val="bg1"/>
            </a:solidFill>
          </a:endParaRPr>
        </a:p>
      </dgm:t>
    </dgm:pt>
    <dgm:pt modelId="{118D7AE3-5818-45CC-B4E7-932AE866A29E}" type="sibTrans" cxnId="{4B8699AA-FF1B-4F5C-BF35-2964E0A8FEF9}">
      <dgm:prSet/>
      <dgm:spPr/>
      <dgm:t>
        <a:bodyPr/>
        <a:lstStyle/>
        <a:p>
          <a:endParaRPr lang="en-US">
            <a:solidFill>
              <a:schemeClr val="bg1"/>
            </a:solidFill>
          </a:endParaRPr>
        </a:p>
      </dgm:t>
    </dgm:pt>
    <dgm:pt modelId="{CCA280AC-14AE-4658-ADE2-FE8420F3F765}">
      <dgm:prSet custT="1"/>
      <dgm:spPr>
        <a:solidFill>
          <a:schemeClr val="accent3">
            <a:lumMod val="20000"/>
            <a:lumOff val="80000"/>
            <a:alpha val="90000"/>
          </a:schemeClr>
        </a:solidFill>
      </dgm:spPr>
      <dgm:t>
        <a:bodyPr anchor="t"/>
        <a:lstStyle/>
        <a:p>
          <a:pPr marL="0" indent="0">
            <a:buNone/>
          </a:pPr>
          <a:r>
            <a:rPr lang="en-GB" sz="1400" b="0">
              <a:solidFill>
                <a:schemeClr val="tx1">
                  <a:lumMod val="90000"/>
                  <a:lumOff val="10000"/>
                </a:schemeClr>
              </a:solidFill>
            </a:rPr>
            <a:t>Our challenge is that </a:t>
          </a:r>
          <a:r>
            <a:rPr lang="en-GB" sz="1400" b="1">
              <a:solidFill>
                <a:schemeClr val="tx1">
                  <a:lumMod val="90000"/>
                  <a:lumOff val="10000"/>
                </a:schemeClr>
              </a:solidFill>
            </a:rPr>
            <a:t>obesity</a:t>
          </a:r>
          <a:r>
            <a:rPr lang="en-GB" sz="1400" b="0">
              <a:solidFill>
                <a:schemeClr val="tx1">
                  <a:lumMod val="90000"/>
                  <a:lumOff val="10000"/>
                </a:schemeClr>
              </a:solidFill>
            </a:rPr>
            <a:t> affects 32.8% of adults in Gosport, leading to a higher </a:t>
          </a:r>
          <a:r>
            <a:rPr lang="en-GB" sz="1400" b="1">
              <a:solidFill>
                <a:schemeClr val="tx1">
                  <a:lumMod val="90000"/>
                  <a:lumOff val="10000"/>
                </a:schemeClr>
              </a:solidFill>
            </a:rPr>
            <a:t>prevalence of diabetes, poorer health outcomes, and increased healthcare demand</a:t>
          </a:r>
          <a:r>
            <a:rPr lang="en-GB" sz="1400" b="0">
              <a:solidFill>
                <a:schemeClr val="tx1">
                  <a:lumMod val="90000"/>
                  <a:lumOff val="10000"/>
                </a:schemeClr>
              </a:solidFill>
            </a:rPr>
            <a:t>. This happens because the local environment, social norms, health conditions, and economic pressures collectively make healthy choices difficult; with high fast-food density, affordability barriers, low nutritional awareness, limited access to green spaces, and sedentary lifestyles reinforced by the impact of chronic pain and mental health issues that further reduce physical activity and motivation for change.</a:t>
          </a:r>
          <a:endParaRPr lang="en-US" sz="1400" b="0">
            <a:solidFill>
              <a:schemeClr val="tx1">
                <a:lumMod val="90000"/>
                <a:lumOff val="10000"/>
              </a:schemeClr>
            </a:solidFill>
          </a:endParaRPr>
        </a:p>
      </dgm:t>
    </dgm:pt>
    <dgm:pt modelId="{9252A51F-22E9-4CA1-820A-BC97CA2AC9B8}" type="parTrans" cxnId="{695E69B2-6458-46A3-8834-67F4F8F5C6A7}">
      <dgm:prSet/>
      <dgm:spPr/>
      <dgm:t>
        <a:bodyPr/>
        <a:lstStyle/>
        <a:p>
          <a:endParaRPr lang="en-US">
            <a:solidFill>
              <a:schemeClr val="bg1"/>
            </a:solidFill>
          </a:endParaRPr>
        </a:p>
      </dgm:t>
    </dgm:pt>
    <dgm:pt modelId="{D91B7ADB-EE4B-4D85-85BE-E72190E15E34}" type="sibTrans" cxnId="{695E69B2-6458-46A3-8834-67F4F8F5C6A7}">
      <dgm:prSet/>
      <dgm:spPr/>
      <dgm:t>
        <a:bodyPr/>
        <a:lstStyle/>
        <a:p>
          <a:endParaRPr lang="en-US">
            <a:solidFill>
              <a:schemeClr val="bg1"/>
            </a:solidFill>
          </a:endParaRPr>
        </a:p>
      </dgm:t>
    </dgm:pt>
    <dgm:pt modelId="{78BD64C0-6757-41F8-AF16-1AD2AF88A75C}">
      <dgm:prSet custT="1"/>
      <dgm:spPr/>
      <dgm:t>
        <a:bodyPr/>
        <a:lstStyle/>
        <a:p>
          <a:r>
            <a:rPr lang="en-GB" sz="1800" b="1">
              <a:solidFill>
                <a:schemeClr val="bg1"/>
              </a:solidFill>
            </a:rPr>
            <a:t>K&amp;M </a:t>
          </a:r>
          <a:r>
            <a:rPr lang="en-GB" sz="1400" b="1">
              <a:solidFill>
                <a:schemeClr val="bg1"/>
              </a:solidFill>
            </a:rPr>
            <a:t>(Medway)</a:t>
          </a:r>
          <a:endParaRPr lang="en-US" sz="1800" b="1">
            <a:solidFill>
              <a:schemeClr val="bg1"/>
            </a:solidFill>
          </a:endParaRPr>
        </a:p>
      </dgm:t>
    </dgm:pt>
    <dgm:pt modelId="{C93E4861-855B-47EF-BC85-8A9D49D37DE6}" type="parTrans" cxnId="{21FFDB6C-10B9-420E-AA56-C4AD180E720A}">
      <dgm:prSet/>
      <dgm:spPr/>
      <dgm:t>
        <a:bodyPr/>
        <a:lstStyle/>
        <a:p>
          <a:endParaRPr lang="en-US">
            <a:solidFill>
              <a:schemeClr val="bg1"/>
            </a:solidFill>
          </a:endParaRPr>
        </a:p>
      </dgm:t>
    </dgm:pt>
    <dgm:pt modelId="{CD68D83C-1F55-4B98-9DF6-7AADDE680D8F}" type="sibTrans" cxnId="{21FFDB6C-10B9-420E-AA56-C4AD180E720A}">
      <dgm:prSet/>
      <dgm:spPr/>
      <dgm:t>
        <a:bodyPr/>
        <a:lstStyle/>
        <a:p>
          <a:endParaRPr lang="en-US">
            <a:solidFill>
              <a:schemeClr val="bg1"/>
            </a:solidFill>
          </a:endParaRPr>
        </a:p>
      </dgm:t>
    </dgm:pt>
    <dgm:pt modelId="{BAEAEFB0-5B02-44A9-A1B0-554D863EC896}">
      <dgm:prSet custT="1"/>
      <dgm:spPr>
        <a:solidFill>
          <a:schemeClr val="accent3">
            <a:lumMod val="20000"/>
            <a:lumOff val="80000"/>
            <a:alpha val="90000"/>
          </a:schemeClr>
        </a:solidFill>
      </dgm:spPr>
      <dgm:t>
        <a:bodyPr anchor="ctr"/>
        <a:lstStyle/>
        <a:p>
          <a:pPr marL="0" indent="0">
            <a:buNone/>
          </a:pPr>
          <a:r>
            <a:rPr lang="en-GB" sz="1400" b="0">
              <a:solidFill>
                <a:schemeClr val="tx1">
                  <a:lumMod val="90000"/>
                  <a:lumOff val="10000"/>
                </a:schemeClr>
              </a:solidFill>
            </a:rPr>
            <a:t>Our challenge is that residents in Chatham central, aged 20 -50 with </a:t>
          </a:r>
          <a:r>
            <a:rPr lang="en-GB" sz="1400" b="1">
              <a:solidFill>
                <a:schemeClr val="tx1">
                  <a:lumMod val="90000"/>
                  <a:lumOff val="10000"/>
                </a:schemeClr>
              </a:solidFill>
            </a:rPr>
            <a:t>complex / multiple disadvantages </a:t>
          </a:r>
          <a:r>
            <a:rPr lang="en-GB" sz="1400" b="0">
              <a:solidFill>
                <a:schemeClr val="tx1">
                  <a:lumMod val="90000"/>
                  <a:lumOff val="10000"/>
                </a:schemeClr>
              </a:solidFill>
            </a:rPr>
            <a:t>are </a:t>
          </a:r>
          <a:r>
            <a:rPr lang="en-GB" sz="1400" b="1">
              <a:solidFill>
                <a:schemeClr val="tx1">
                  <a:lumMod val="90000"/>
                  <a:lumOff val="10000"/>
                </a:schemeClr>
              </a:solidFill>
            </a:rPr>
            <a:t>experiencing poor health</a:t>
          </a:r>
          <a:r>
            <a:rPr lang="en-GB" sz="1400" b="0">
              <a:solidFill>
                <a:schemeClr val="tx1">
                  <a:lumMod val="90000"/>
                  <a:lumOff val="10000"/>
                </a:schemeClr>
              </a:solidFill>
            </a:rPr>
            <a:t>, leading to a </a:t>
          </a:r>
          <a:r>
            <a:rPr lang="en-GB" sz="1400" b="1">
              <a:solidFill>
                <a:schemeClr val="tx1">
                  <a:lumMod val="90000"/>
                  <a:lumOff val="10000"/>
                </a:schemeClr>
              </a:solidFill>
            </a:rPr>
            <a:t>higher risk of premature death</a:t>
          </a:r>
          <a:r>
            <a:rPr lang="en-GB" sz="1400" b="0">
              <a:solidFill>
                <a:schemeClr val="tx1">
                  <a:lumMod val="90000"/>
                  <a:lumOff val="10000"/>
                </a:schemeClr>
              </a:solidFill>
            </a:rPr>
            <a:t>. This happens because there </a:t>
          </a:r>
          <a:r>
            <a:rPr lang="en-GB" sz="1400" b="1">
              <a:solidFill>
                <a:schemeClr val="tx1">
                  <a:lumMod val="90000"/>
                  <a:lumOff val="10000"/>
                </a:schemeClr>
              </a:solidFill>
            </a:rPr>
            <a:t>isn't co-ordinated care to support people </a:t>
          </a:r>
          <a:r>
            <a:rPr lang="en-GB" sz="1400" b="0">
              <a:solidFill>
                <a:schemeClr val="tx1">
                  <a:lumMod val="90000"/>
                  <a:lumOff val="10000"/>
                </a:schemeClr>
              </a:solidFill>
            </a:rPr>
            <a:t>with housing, substance misuse, mental health and physical health issues. </a:t>
          </a:r>
          <a:endParaRPr lang="en-US" sz="1400" b="0">
            <a:solidFill>
              <a:schemeClr val="tx1">
                <a:lumMod val="90000"/>
                <a:lumOff val="10000"/>
              </a:schemeClr>
            </a:solidFill>
          </a:endParaRPr>
        </a:p>
      </dgm:t>
    </dgm:pt>
    <dgm:pt modelId="{30BE825F-FC1E-4CDF-907B-BE5EAB54A226}" type="parTrans" cxnId="{F5EA2738-374C-4059-8E64-0848709FE28A}">
      <dgm:prSet/>
      <dgm:spPr/>
      <dgm:t>
        <a:bodyPr/>
        <a:lstStyle/>
        <a:p>
          <a:endParaRPr lang="en-US">
            <a:solidFill>
              <a:schemeClr val="bg1"/>
            </a:solidFill>
          </a:endParaRPr>
        </a:p>
      </dgm:t>
    </dgm:pt>
    <dgm:pt modelId="{2F395D34-9894-415E-9BAD-E955DC7DD943}" type="sibTrans" cxnId="{F5EA2738-374C-4059-8E64-0848709FE28A}">
      <dgm:prSet/>
      <dgm:spPr/>
      <dgm:t>
        <a:bodyPr/>
        <a:lstStyle/>
        <a:p>
          <a:endParaRPr lang="en-US">
            <a:solidFill>
              <a:schemeClr val="bg1"/>
            </a:solidFill>
          </a:endParaRPr>
        </a:p>
      </dgm:t>
    </dgm:pt>
    <dgm:pt modelId="{F7F52197-57E3-4BAA-A50D-0D37574F7ADE}">
      <dgm:prSet custT="1"/>
      <dgm:spPr/>
      <dgm:t>
        <a:bodyPr/>
        <a:lstStyle/>
        <a:p>
          <a:r>
            <a:rPr lang="en-GB" sz="1400" b="1">
              <a:solidFill>
                <a:schemeClr val="bg1"/>
              </a:solidFill>
            </a:rPr>
            <a:t>Frimley (Maidenhead)</a:t>
          </a:r>
          <a:endParaRPr lang="en-US" sz="1400" b="1">
            <a:solidFill>
              <a:schemeClr val="bg1"/>
            </a:solidFill>
          </a:endParaRPr>
        </a:p>
      </dgm:t>
    </dgm:pt>
    <dgm:pt modelId="{3772B3CA-8AE8-43E7-9044-B90777A2014B}" type="parTrans" cxnId="{11610004-82AE-4216-A75C-4B918478FC4E}">
      <dgm:prSet/>
      <dgm:spPr/>
      <dgm:t>
        <a:bodyPr/>
        <a:lstStyle/>
        <a:p>
          <a:endParaRPr lang="en-US">
            <a:solidFill>
              <a:schemeClr val="bg1"/>
            </a:solidFill>
          </a:endParaRPr>
        </a:p>
      </dgm:t>
    </dgm:pt>
    <dgm:pt modelId="{D83FD4A2-5950-4709-B87C-CEFD889DCCDB}" type="sibTrans" cxnId="{11610004-82AE-4216-A75C-4B918478FC4E}">
      <dgm:prSet/>
      <dgm:spPr/>
      <dgm:t>
        <a:bodyPr/>
        <a:lstStyle/>
        <a:p>
          <a:endParaRPr lang="en-US">
            <a:solidFill>
              <a:schemeClr val="bg1"/>
            </a:solidFill>
          </a:endParaRPr>
        </a:p>
      </dgm:t>
    </dgm:pt>
    <dgm:pt modelId="{103FBFE9-F422-41C7-B67B-B6ECACE1EA69}">
      <dgm:prSet custT="1"/>
      <dgm:spPr>
        <a:solidFill>
          <a:schemeClr val="accent3">
            <a:lumMod val="20000"/>
            <a:lumOff val="80000"/>
            <a:alpha val="90000"/>
          </a:schemeClr>
        </a:solidFill>
      </dgm:spPr>
      <dgm:t>
        <a:bodyPr anchor="ctr"/>
        <a:lstStyle/>
        <a:p>
          <a:pPr marL="0" indent="0">
            <a:buNone/>
          </a:pPr>
          <a:r>
            <a:rPr lang="en-GB" sz="1400" b="0">
              <a:solidFill>
                <a:schemeClr val="tx1">
                  <a:lumMod val="90000"/>
                  <a:lumOff val="10000"/>
                </a:schemeClr>
              </a:solidFill>
            </a:rPr>
            <a:t>Our challenge is that current </a:t>
          </a:r>
          <a:r>
            <a:rPr lang="en-GB" sz="1400" b="1">
              <a:solidFill>
                <a:schemeClr val="tx1">
                  <a:lumMod val="90000"/>
                  <a:lumOff val="10000"/>
                </a:schemeClr>
              </a:solidFill>
            </a:rPr>
            <a:t>support for older people and their carers </a:t>
          </a:r>
          <a:r>
            <a:rPr lang="en-GB" sz="1400" b="0">
              <a:solidFill>
                <a:schemeClr val="tx1">
                  <a:lumMod val="90000"/>
                  <a:lumOff val="10000"/>
                </a:schemeClr>
              </a:solidFill>
            </a:rPr>
            <a:t>is not meeting their needs and is </a:t>
          </a:r>
          <a:r>
            <a:rPr lang="en-GB" sz="1400" b="1">
              <a:solidFill>
                <a:schemeClr val="tx1">
                  <a:lumMod val="90000"/>
                  <a:lumOff val="10000"/>
                </a:schemeClr>
              </a:solidFill>
            </a:rPr>
            <a:t>not coordinated</a:t>
          </a:r>
          <a:r>
            <a:rPr lang="en-GB" sz="1400" b="0">
              <a:solidFill>
                <a:schemeClr val="tx1">
                  <a:lumMod val="90000"/>
                  <a:lumOff val="10000"/>
                </a:schemeClr>
              </a:solidFill>
            </a:rPr>
            <a:t>. This is because we are all different organisations with </a:t>
          </a:r>
          <a:r>
            <a:rPr lang="en-GB" sz="1400" b="1">
              <a:solidFill>
                <a:schemeClr val="tx1">
                  <a:lumMod val="90000"/>
                  <a:lumOff val="10000"/>
                </a:schemeClr>
              </a:solidFill>
            </a:rPr>
            <a:t>different priorities and culture</a:t>
          </a:r>
          <a:r>
            <a:rPr lang="en-GB" sz="1400" b="0">
              <a:solidFill>
                <a:schemeClr val="tx1">
                  <a:lumMod val="90000"/>
                  <a:lumOff val="10000"/>
                </a:schemeClr>
              </a:solidFill>
            </a:rPr>
            <a:t>. </a:t>
          </a:r>
          <a:r>
            <a:rPr lang="en-GB" sz="1400" b="1">
              <a:solidFill>
                <a:schemeClr val="tx1">
                  <a:lumMod val="90000"/>
                  <a:lumOff val="10000"/>
                </a:schemeClr>
              </a:solidFill>
            </a:rPr>
            <a:t>Services are designed around organisations -  not people.</a:t>
          </a:r>
          <a:endParaRPr lang="en-US" sz="1400" b="1">
            <a:solidFill>
              <a:schemeClr val="tx1">
                <a:lumMod val="90000"/>
                <a:lumOff val="10000"/>
              </a:schemeClr>
            </a:solidFill>
          </a:endParaRPr>
        </a:p>
      </dgm:t>
    </dgm:pt>
    <dgm:pt modelId="{9EDE2D92-28D8-4846-8E24-D42F66BE6F2B}" type="parTrans" cxnId="{9BCC32C6-A263-4BEA-8CC7-39E8F0F58C28}">
      <dgm:prSet/>
      <dgm:spPr/>
      <dgm:t>
        <a:bodyPr/>
        <a:lstStyle/>
        <a:p>
          <a:endParaRPr lang="en-US">
            <a:solidFill>
              <a:schemeClr val="bg1"/>
            </a:solidFill>
          </a:endParaRPr>
        </a:p>
      </dgm:t>
    </dgm:pt>
    <dgm:pt modelId="{3409E9F3-4418-4097-BE97-3D2E7958384F}" type="sibTrans" cxnId="{9BCC32C6-A263-4BEA-8CC7-39E8F0F58C28}">
      <dgm:prSet/>
      <dgm:spPr/>
      <dgm:t>
        <a:bodyPr/>
        <a:lstStyle/>
        <a:p>
          <a:endParaRPr lang="en-US">
            <a:solidFill>
              <a:schemeClr val="bg1"/>
            </a:solidFill>
          </a:endParaRPr>
        </a:p>
      </dgm:t>
    </dgm:pt>
    <dgm:pt modelId="{9EA8A094-F33C-4036-9C7D-8D8C40791C5E}">
      <dgm:prSet custT="1"/>
      <dgm:spPr/>
      <dgm:t>
        <a:bodyPr/>
        <a:lstStyle/>
        <a:p>
          <a:r>
            <a:rPr lang="en-GB" sz="1800" b="1">
              <a:solidFill>
                <a:schemeClr val="bg1"/>
              </a:solidFill>
            </a:rPr>
            <a:t>BOB </a:t>
          </a:r>
          <a:r>
            <a:rPr lang="en-GB" sz="1400" b="1">
              <a:solidFill>
                <a:schemeClr val="bg1"/>
              </a:solidFill>
            </a:rPr>
            <a:t>(Reading)</a:t>
          </a:r>
          <a:endParaRPr lang="en-US" sz="1800" b="1">
            <a:solidFill>
              <a:schemeClr val="bg1"/>
            </a:solidFill>
          </a:endParaRPr>
        </a:p>
      </dgm:t>
    </dgm:pt>
    <dgm:pt modelId="{56F843D4-C7EA-4BD9-BA03-11758105F2D4}" type="parTrans" cxnId="{BCF9AFCA-397C-45BD-8675-609DCD7B96F3}">
      <dgm:prSet/>
      <dgm:spPr/>
      <dgm:t>
        <a:bodyPr/>
        <a:lstStyle/>
        <a:p>
          <a:endParaRPr lang="en-US">
            <a:solidFill>
              <a:schemeClr val="bg1"/>
            </a:solidFill>
          </a:endParaRPr>
        </a:p>
      </dgm:t>
    </dgm:pt>
    <dgm:pt modelId="{673F0FBE-4029-4C5E-A76D-537CD78F5CB2}" type="sibTrans" cxnId="{BCF9AFCA-397C-45BD-8675-609DCD7B96F3}">
      <dgm:prSet/>
      <dgm:spPr/>
      <dgm:t>
        <a:bodyPr/>
        <a:lstStyle/>
        <a:p>
          <a:endParaRPr lang="en-US">
            <a:solidFill>
              <a:schemeClr val="bg1"/>
            </a:solidFill>
          </a:endParaRPr>
        </a:p>
      </dgm:t>
    </dgm:pt>
    <dgm:pt modelId="{F7591242-F1F2-466B-92A3-59FC8521F998}">
      <dgm:prSet custT="1"/>
      <dgm:spPr>
        <a:solidFill>
          <a:schemeClr val="accent3">
            <a:lumMod val="20000"/>
            <a:lumOff val="80000"/>
            <a:alpha val="90000"/>
          </a:schemeClr>
        </a:solidFill>
      </dgm:spPr>
      <dgm:t>
        <a:bodyPr anchor="ctr"/>
        <a:lstStyle/>
        <a:p>
          <a:pPr marL="0" indent="0">
            <a:buNone/>
          </a:pPr>
          <a:r>
            <a:rPr lang="en-GB" sz="1400" b="0">
              <a:solidFill>
                <a:schemeClr val="tx1">
                  <a:lumMod val="90000"/>
                  <a:lumOff val="10000"/>
                </a:schemeClr>
              </a:solidFill>
            </a:rPr>
            <a:t>Our challenge is that </a:t>
          </a:r>
          <a:r>
            <a:rPr lang="en-GB" sz="1400" b="1">
              <a:solidFill>
                <a:schemeClr val="tx1">
                  <a:lumMod val="90000"/>
                  <a:lumOff val="10000"/>
                </a:schemeClr>
              </a:solidFill>
            </a:rPr>
            <a:t>residents living with multiple long-term conditions </a:t>
          </a:r>
          <a:r>
            <a:rPr lang="en-GB" sz="1400" b="0">
              <a:solidFill>
                <a:schemeClr val="tx1">
                  <a:lumMod val="90000"/>
                  <a:lumOff val="10000"/>
                </a:schemeClr>
              </a:solidFill>
            </a:rPr>
            <a:t>in areas of Reading with </a:t>
          </a:r>
          <a:r>
            <a:rPr lang="en-GB" sz="1400" b="1">
              <a:solidFill>
                <a:schemeClr val="tx1">
                  <a:lumMod val="90000"/>
                  <a:lumOff val="10000"/>
                </a:schemeClr>
              </a:solidFill>
            </a:rPr>
            <a:t>greatest deprivation </a:t>
          </a:r>
          <a:r>
            <a:rPr lang="en-GB" sz="1400" b="0">
              <a:solidFill>
                <a:schemeClr val="tx1">
                  <a:lumMod val="90000"/>
                  <a:lumOff val="10000"/>
                </a:schemeClr>
              </a:solidFill>
            </a:rPr>
            <a:t>have a </a:t>
          </a:r>
          <a:r>
            <a:rPr lang="en-GB" sz="1400" b="1">
              <a:solidFill>
                <a:schemeClr val="tx1">
                  <a:lumMod val="90000"/>
                  <a:lumOff val="10000"/>
                </a:schemeClr>
              </a:solidFill>
            </a:rPr>
            <a:t>poorer quality of life and shorter life expectation</a:t>
          </a:r>
          <a:r>
            <a:rPr lang="en-GB" sz="1400" b="0">
              <a:solidFill>
                <a:schemeClr val="tx1">
                  <a:lumMod val="90000"/>
                  <a:lumOff val="10000"/>
                </a:schemeClr>
              </a:solidFill>
            </a:rPr>
            <a:t>. The universal approach to </a:t>
          </a:r>
          <a:r>
            <a:rPr lang="en-GB" sz="1400" b="1">
              <a:solidFill>
                <a:schemeClr val="tx1">
                  <a:lumMod val="90000"/>
                  <a:lumOff val="10000"/>
                </a:schemeClr>
              </a:solidFill>
            </a:rPr>
            <a:t>managing long-term conditions has not worked </a:t>
          </a:r>
          <a:r>
            <a:rPr lang="en-GB" sz="1400" b="0">
              <a:solidFill>
                <a:schemeClr val="tx1">
                  <a:lumMod val="90000"/>
                  <a:lumOff val="10000"/>
                </a:schemeClr>
              </a:solidFill>
            </a:rPr>
            <a:t>in this cohort and needs a </a:t>
          </a:r>
          <a:r>
            <a:rPr lang="en-GB" sz="1400" b="1">
              <a:solidFill>
                <a:schemeClr val="tx1">
                  <a:lumMod val="90000"/>
                  <a:lumOff val="10000"/>
                </a:schemeClr>
              </a:solidFill>
            </a:rPr>
            <a:t>different approach</a:t>
          </a:r>
          <a:r>
            <a:rPr lang="en-GB" sz="1400" b="0">
              <a:solidFill>
                <a:schemeClr val="tx1">
                  <a:lumMod val="90000"/>
                  <a:lumOff val="10000"/>
                </a:schemeClr>
              </a:solidFill>
            </a:rPr>
            <a:t>. To reduce health inequalities, to improve quality of life, to improve mental health, to reduce unplanned admissions. </a:t>
          </a:r>
          <a:endParaRPr lang="en-US" sz="1400" b="0">
            <a:solidFill>
              <a:schemeClr val="tx1">
                <a:lumMod val="90000"/>
                <a:lumOff val="10000"/>
              </a:schemeClr>
            </a:solidFill>
          </a:endParaRPr>
        </a:p>
      </dgm:t>
    </dgm:pt>
    <dgm:pt modelId="{AB69DA98-3A8B-428C-B6FC-DBBC46C3BD6D}" type="parTrans" cxnId="{14D4D320-8B1F-4964-B312-3402F27ADD08}">
      <dgm:prSet/>
      <dgm:spPr/>
      <dgm:t>
        <a:bodyPr/>
        <a:lstStyle/>
        <a:p>
          <a:endParaRPr lang="en-US">
            <a:solidFill>
              <a:schemeClr val="bg1"/>
            </a:solidFill>
          </a:endParaRPr>
        </a:p>
      </dgm:t>
    </dgm:pt>
    <dgm:pt modelId="{F7747EB4-BAF9-464F-938B-79DFD1F30E13}" type="sibTrans" cxnId="{14D4D320-8B1F-4964-B312-3402F27ADD08}">
      <dgm:prSet/>
      <dgm:spPr/>
      <dgm:t>
        <a:bodyPr/>
        <a:lstStyle/>
        <a:p>
          <a:endParaRPr lang="en-US">
            <a:solidFill>
              <a:schemeClr val="bg1"/>
            </a:solidFill>
          </a:endParaRPr>
        </a:p>
      </dgm:t>
    </dgm:pt>
    <dgm:pt modelId="{9C03E919-6764-45C0-BF2D-CA1F71692680}">
      <dgm:prSet custT="1"/>
      <dgm:spPr/>
      <dgm:t>
        <a:bodyPr/>
        <a:lstStyle/>
        <a:p>
          <a:r>
            <a:rPr lang="en-GB" sz="1800" b="1">
              <a:solidFill>
                <a:schemeClr val="bg1"/>
              </a:solidFill>
            </a:rPr>
            <a:t>Surrey </a:t>
          </a:r>
          <a:r>
            <a:rPr lang="en-GB" sz="1400" b="1">
              <a:solidFill>
                <a:schemeClr val="bg1"/>
              </a:solidFill>
            </a:rPr>
            <a:t>(West)</a:t>
          </a:r>
          <a:endParaRPr lang="en-US" sz="1800" b="1">
            <a:solidFill>
              <a:schemeClr val="bg1"/>
            </a:solidFill>
          </a:endParaRPr>
        </a:p>
      </dgm:t>
    </dgm:pt>
    <dgm:pt modelId="{326699DF-4479-4D79-BFB4-D0B848CB0427}" type="parTrans" cxnId="{3C91A11B-A5AC-4508-87D8-14C1FFB967EC}">
      <dgm:prSet/>
      <dgm:spPr/>
      <dgm:t>
        <a:bodyPr/>
        <a:lstStyle/>
        <a:p>
          <a:endParaRPr lang="en-US">
            <a:solidFill>
              <a:schemeClr val="bg1"/>
            </a:solidFill>
          </a:endParaRPr>
        </a:p>
      </dgm:t>
    </dgm:pt>
    <dgm:pt modelId="{12C8B3A8-8B2E-42BE-8E76-F5B1487221A4}" type="sibTrans" cxnId="{3C91A11B-A5AC-4508-87D8-14C1FFB967EC}">
      <dgm:prSet/>
      <dgm:spPr/>
      <dgm:t>
        <a:bodyPr/>
        <a:lstStyle/>
        <a:p>
          <a:endParaRPr lang="en-US">
            <a:solidFill>
              <a:schemeClr val="bg1"/>
            </a:solidFill>
          </a:endParaRPr>
        </a:p>
      </dgm:t>
    </dgm:pt>
    <dgm:pt modelId="{99FD08A5-40D4-4BB5-AB18-04DFEA6D3726}">
      <dgm:prSet custT="1"/>
      <dgm:spPr>
        <a:solidFill>
          <a:schemeClr val="accent3">
            <a:lumMod val="20000"/>
            <a:lumOff val="80000"/>
            <a:alpha val="90000"/>
          </a:schemeClr>
        </a:solidFill>
      </dgm:spPr>
      <dgm:t>
        <a:bodyPr anchor="ctr"/>
        <a:lstStyle/>
        <a:p>
          <a:pPr>
            <a:buNone/>
          </a:pPr>
          <a:r>
            <a:rPr kumimoji="0" lang="en-GB" sz="1400" b="0" i="0" u="none" strike="noStrike" cap="none" spc="0" normalizeH="0" baseline="0" noProof="0">
              <a:ln>
                <a:noFill/>
              </a:ln>
              <a:solidFill>
                <a:srgbClr val="121A3C"/>
              </a:solidFill>
              <a:effectLst/>
              <a:uLnTx/>
              <a:uFillTx/>
              <a:latin typeface="Arial" panose="020B0604020202020204"/>
              <a:ea typeface="+mn-ea"/>
              <a:cs typeface="+mn-cs"/>
            </a:rPr>
            <a:t>Our challenge is that </a:t>
          </a:r>
          <a:r>
            <a:rPr kumimoji="0" lang="en-GB" sz="1400" b="1" i="0" u="none" strike="noStrike" cap="none" spc="0" normalizeH="0" baseline="0" noProof="0">
              <a:ln>
                <a:noFill/>
              </a:ln>
              <a:solidFill>
                <a:srgbClr val="121A3C"/>
              </a:solidFill>
              <a:effectLst/>
              <a:uLnTx/>
              <a:uFillTx/>
              <a:latin typeface="Arial" panose="020B0604020202020204"/>
              <a:ea typeface="+mn-ea"/>
              <a:cs typeface="+mn-cs"/>
            </a:rPr>
            <a:t>residents in our most deprived neighbourhoods </a:t>
          </a:r>
          <a:r>
            <a:rPr kumimoji="0" lang="en-GB" sz="1400" b="0" i="0" u="none" strike="noStrike" cap="none" spc="0" normalizeH="0" baseline="0" noProof="0">
              <a:ln>
                <a:noFill/>
              </a:ln>
              <a:solidFill>
                <a:srgbClr val="121A3C"/>
              </a:solidFill>
              <a:effectLst/>
              <a:uLnTx/>
              <a:uFillTx/>
              <a:latin typeface="Arial" panose="020B0604020202020204"/>
              <a:ea typeface="+mn-ea"/>
              <a:cs typeface="+mn-cs"/>
            </a:rPr>
            <a:t>(e.g. Canalside, Sheerwater, Stanwell North) experience </a:t>
          </a:r>
          <a:r>
            <a:rPr kumimoji="0" lang="en-GB" sz="1400" b="1" i="0" u="none" strike="noStrike" cap="none" spc="0" normalizeH="0" baseline="0" noProof="0">
              <a:ln>
                <a:noFill/>
              </a:ln>
              <a:solidFill>
                <a:srgbClr val="121A3C"/>
              </a:solidFill>
              <a:effectLst/>
              <a:uLnTx/>
              <a:uFillTx/>
              <a:latin typeface="Arial" panose="020B0604020202020204"/>
              <a:ea typeface="+mn-ea"/>
              <a:cs typeface="+mn-cs"/>
            </a:rPr>
            <a:t>poorer health outcomes and fragmented care</a:t>
          </a:r>
          <a:r>
            <a:rPr kumimoji="0" lang="en-GB" sz="1400" b="0" i="0" u="none" strike="noStrike" cap="none" spc="0" normalizeH="0" baseline="0" noProof="0">
              <a:ln>
                <a:noFill/>
              </a:ln>
              <a:solidFill>
                <a:srgbClr val="121A3C"/>
              </a:solidFill>
              <a:effectLst/>
              <a:uLnTx/>
              <a:uFillTx/>
              <a:latin typeface="Arial" panose="020B0604020202020204"/>
              <a:ea typeface="+mn-ea"/>
              <a:cs typeface="+mn-cs"/>
            </a:rPr>
            <a:t>, </a:t>
          </a:r>
          <a:r>
            <a:rPr kumimoji="0" lang="en-GB" sz="1400" b="1" i="0" u="none" strike="noStrike" cap="none" spc="0" normalizeH="0" baseline="0" noProof="0">
              <a:ln>
                <a:noFill/>
              </a:ln>
              <a:solidFill>
                <a:srgbClr val="121A3C"/>
              </a:solidFill>
              <a:effectLst/>
              <a:uLnTx/>
              <a:uFillTx/>
              <a:latin typeface="Arial" panose="020B0604020202020204"/>
              <a:ea typeface="+mn-ea"/>
              <a:cs typeface="+mn-cs"/>
            </a:rPr>
            <a:t>leading to inequalities and higher system demand</a:t>
          </a:r>
          <a:r>
            <a:rPr kumimoji="0" lang="en-GB" sz="1400" b="0" i="0" u="none" strike="noStrike" cap="none" spc="0" normalizeH="0" baseline="0" noProof="0">
              <a:ln>
                <a:noFill/>
              </a:ln>
              <a:solidFill>
                <a:srgbClr val="121A3C"/>
              </a:solidFill>
              <a:effectLst/>
              <a:uLnTx/>
              <a:uFillTx/>
              <a:latin typeface="Arial" panose="020B0604020202020204"/>
              <a:ea typeface="+mn-ea"/>
              <a:cs typeface="+mn-cs"/>
            </a:rPr>
            <a:t>. This happens because coordination between Integrated Neighbourhood Teams and place-based partners is </a:t>
          </a:r>
          <a:r>
            <a:rPr kumimoji="0" lang="en-GB" sz="1400" b="1" i="0" u="none" strike="noStrike" cap="none" spc="0" normalizeH="0" baseline="0" noProof="0">
              <a:ln>
                <a:noFill/>
              </a:ln>
              <a:solidFill>
                <a:srgbClr val="121A3C"/>
              </a:solidFill>
              <a:effectLst/>
              <a:uLnTx/>
              <a:uFillTx/>
              <a:latin typeface="Arial" panose="020B0604020202020204"/>
              <a:ea typeface="+mn-ea"/>
              <a:cs typeface="+mn-cs"/>
            </a:rPr>
            <a:t>inconsistent, and community connections are under-developed.</a:t>
          </a:r>
          <a:endParaRPr lang="en-US" sz="1400" b="1">
            <a:solidFill>
              <a:schemeClr val="tx1">
                <a:lumMod val="90000"/>
                <a:lumOff val="10000"/>
              </a:schemeClr>
            </a:solidFill>
          </a:endParaRPr>
        </a:p>
      </dgm:t>
    </dgm:pt>
    <dgm:pt modelId="{A80E2A0D-5B61-4D66-82BE-6ACEBDFA87F7}" type="parTrans" cxnId="{AF85010E-A597-40F6-B5CA-69C655EEA8B1}">
      <dgm:prSet/>
      <dgm:spPr/>
      <dgm:t>
        <a:bodyPr/>
        <a:lstStyle/>
        <a:p>
          <a:endParaRPr lang="en-US">
            <a:solidFill>
              <a:schemeClr val="bg1"/>
            </a:solidFill>
          </a:endParaRPr>
        </a:p>
      </dgm:t>
    </dgm:pt>
    <dgm:pt modelId="{CD2AC51A-FCD8-40C6-9972-9BB34AF02D14}" type="sibTrans" cxnId="{AF85010E-A597-40F6-B5CA-69C655EEA8B1}">
      <dgm:prSet/>
      <dgm:spPr/>
      <dgm:t>
        <a:bodyPr/>
        <a:lstStyle/>
        <a:p>
          <a:endParaRPr lang="en-US">
            <a:solidFill>
              <a:schemeClr val="bg1"/>
            </a:solidFill>
          </a:endParaRPr>
        </a:p>
      </dgm:t>
    </dgm:pt>
    <dgm:pt modelId="{E2F7203F-81AD-46EA-8AB5-5996CC4010B6}">
      <dgm:prSet custT="1"/>
      <dgm:spPr/>
      <dgm:t>
        <a:bodyPr/>
        <a:lstStyle/>
        <a:p>
          <a:r>
            <a:rPr lang="en-GB" sz="1800" b="1">
              <a:solidFill>
                <a:schemeClr val="bg1"/>
              </a:solidFill>
            </a:rPr>
            <a:t>Sussex </a:t>
          </a:r>
          <a:r>
            <a:rPr lang="en-GB" sz="1400" b="1">
              <a:solidFill>
                <a:schemeClr val="bg1"/>
              </a:solidFill>
            </a:rPr>
            <a:t>(Crawley)</a:t>
          </a:r>
          <a:endParaRPr lang="en-US" sz="1800" b="1">
            <a:solidFill>
              <a:schemeClr val="bg1"/>
            </a:solidFill>
          </a:endParaRPr>
        </a:p>
      </dgm:t>
    </dgm:pt>
    <dgm:pt modelId="{C13061DD-560E-46E7-B2BB-EF63098B7C54}" type="parTrans" cxnId="{2E244EF3-1C70-4D12-A9EB-BB24E6A606C6}">
      <dgm:prSet/>
      <dgm:spPr/>
      <dgm:t>
        <a:bodyPr/>
        <a:lstStyle/>
        <a:p>
          <a:endParaRPr lang="en-US">
            <a:solidFill>
              <a:schemeClr val="bg1"/>
            </a:solidFill>
          </a:endParaRPr>
        </a:p>
      </dgm:t>
    </dgm:pt>
    <dgm:pt modelId="{BAFC841F-428D-45FB-B295-EF081A5D972A}" type="sibTrans" cxnId="{2E244EF3-1C70-4D12-A9EB-BB24E6A606C6}">
      <dgm:prSet/>
      <dgm:spPr/>
      <dgm:t>
        <a:bodyPr/>
        <a:lstStyle/>
        <a:p>
          <a:endParaRPr lang="en-US">
            <a:solidFill>
              <a:schemeClr val="bg1"/>
            </a:solidFill>
          </a:endParaRPr>
        </a:p>
      </dgm:t>
    </dgm:pt>
    <dgm:pt modelId="{1FB4EC8D-A0E5-4CE3-8D6A-4E6B48EC5F56}">
      <dgm:prSet custT="1"/>
      <dgm:spPr>
        <a:solidFill>
          <a:schemeClr val="accent3">
            <a:lumMod val="20000"/>
            <a:lumOff val="80000"/>
            <a:alpha val="90000"/>
          </a:schemeClr>
        </a:solidFill>
      </dgm:spPr>
      <dgm:t>
        <a:bodyPr anchor="ctr"/>
        <a:lstStyle/>
        <a:p>
          <a:pPr marL="0" indent="0">
            <a:buNone/>
          </a:pPr>
          <a:r>
            <a:rPr lang="en-GB" sz="1400" b="0"/>
            <a:t>Our challenge is that </a:t>
          </a:r>
          <a:r>
            <a:rPr lang="en-GB" sz="1400" b="1"/>
            <a:t>problem debt affects working age men leading to reduced mental wellbeing </a:t>
          </a:r>
          <a:r>
            <a:rPr lang="en-GB" sz="1400" b="0"/>
            <a:t>and distress which can increase anxiety, depression, low self-esteem and increased risk of suicide ideation. This happens because </a:t>
          </a:r>
          <a:r>
            <a:rPr lang="en-GB" sz="1400" b="1"/>
            <a:t>of trauma, unexpected life events leading to loss and addiction, causing social isolation </a:t>
          </a:r>
          <a:r>
            <a:rPr lang="en-GB" sz="1400" b="0"/>
            <a:t>leading to </a:t>
          </a:r>
          <a:r>
            <a:rPr lang="en-GB" sz="1400" b="1"/>
            <a:t>stigma</a:t>
          </a:r>
          <a:r>
            <a:rPr lang="en-GB" sz="1400" b="0"/>
            <a:t> and </a:t>
          </a:r>
          <a:r>
            <a:rPr lang="en-GB" sz="1400" b="1"/>
            <a:t>low uptake of early intervention offers/services. </a:t>
          </a:r>
          <a:endParaRPr lang="en-US" sz="1400" b="1">
            <a:solidFill>
              <a:schemeClr val="tx1">
                <a:lumMod val="90000"/>
                <a:lumOff val="10000"/>
              </a:schemeClr>
            </a:solidFill>
          </a:endParaRPr>
        </a:p>
      </dgm:t>
    </dgm:pt>
    <dgm:pt modelId="{343EDDEA-F4C9-4CE1-B992-00BA41F5DF95}" type="parTrans" cxnId="{1C27A8F4-F809-4245-9872-E9F2533DC029}">
      <dgm:prSet/>
      <dgm:spPr/>
      <dgm:t>
        <a:bodyPr/>
        <a:lstStyle/>
        <a:p>
          <a:endParaRPr lang="en-US">
            <a:solidFill>
              <a:schemeClr val="bg1"/>
            </a:solidFill>
          </a:endParaRPr>
        </a:p>
      </dgm:t>
    </dgm:pt>
    <dgm:pt modelId="{DCE2295A-C7E1-4ABE-BF7D-FA22AA6FC26A}" type="sibTrans" cxnId="{1C27A8F4-F809-4245-9872-E9F2533DC029}">
      <dgm:prSet/>
      <dgm:spPr/>
      <dgm:t>
        <a:bodyPr/>
        <a:lstStyle/>
        <a:p>
          <a:endParaRPr lang="en-US">
            <a:solidFill>
              <a:schemeClr val="bg1"/>
            </a:solidFill>
          </a:endParaRPr>
        </a:p>
      </dgm:t>
    </dgm:pt>
    <dgm:pt modelId="{C6473728-73D1-4F77-AEB6-8820DC72153C}" type="pres">
      <dgm:prSet presAssocID="{1A3E2D7C-A628-4FE3-9984-6DE9EDE0799B}" presName="vert0" presStyleCnt="0">
        <dgm:presLayoutVars>
          <dgm:dir/>
          <dgm:animOne val="branch"/>
          <dgm:animLvl val="lvl"/>
        </dgm:presLayoutVars>
      </dgm:prSet>
      <dgm:spPr/>
    </dgm:pt>
    <dgm:pt modelId="{787DB1FD-1E8D-4C46-B344-EE2C10C431BB}" type="pres">
      <dgm:prSet presAssocID="{C826E2DE-DB64-4353-92E2-09E07627C94D}" presName="thickLine" presStyleLbl="alignNode1" presStyleIdx="0" presStyleCnt="6"/>
      <dgm:spPr/>
    </dgm:pt>
    <dgm:pt modelId="{8EEE66CD-C3E6-46E9-9148-9B600F699D83}" type="pres">
      <dgm:prSet presAssocID="{C826E2DE-DB64-4353-92E2-09E07627C94D}" presName="horz1" presStyleCnt="0"/>
      <dgm:spPr/>
    </dgm:pt>
    <dgm:pt modelId="{C1792515-F6EE-473A-98CE-E17BBE4DD4FD}" type="pres">
      <dgm:prSet presAssocID="{C826E2DE-DB64-4353-92E2-09E07627C94D}" presName="tx1" presStyleLbl="revTx" presStyleIdx="0" presStyleCnt="12" custScaleY="61826"/>
      <dgm:spPr/>
    </dgm:pt>
    <dgm:pt modelId="{6FBEE3E7-7626-47DE-A021-2517DAF8209D}" type="pres">
      <dgm:prSet presAssocID="{C826E2DE-DB64-4353-92E2-09E07627C94D}" presName="vert1" presStyleCnt="0"/>
      <dgm:spPr/>
    </dgm:pt>
    <dgm:pt modelId="{523C6ACC-E354-42BC-AE1F-A4CFADA9001E}" type="pres">
      <dgm:prSet presAssocID="{CCA280AC-14AE-4658-ADE2-FE8420F3F765}" presName="vertSpace2a" presStyleCnt="0"/>
      <dgm:spPr/>
    </dgm:pt>
    <dgm:pt modelId="{D6FD84F1-348F-4185-8F21-FF1F46C06D80}" type="pres">
      <dgm:prSet presAssocID="{CCA280AC-14AE-4658-ADE2-FE8420F3F765}" presName="horz2" presStyleCnt="0"/>
      <dgm:spPr/>
    </dgm:pt>
    <dgm:pt modelId="{D2750189-16B9-4C2F-A477-D9BBBBB3491C}" type="pres">
      <dgm:prSet presAssocID="{CCA280AC-14AE-4658-ADE2-FE8420F3F765}" presName="horzSpace2" presStyleCnt="0"/>
      <dgm:spPr/>
    </dgm:pt>
    <dgm:pt modelId="{33D0EE55-E0FF-46B1-8F2F-F3524839CAC4}" type="pres">
      <dgm:prSet presAssocID="{CCA280AC-14AE-4658-ADE2-FE8420F3F765}" presName="tx2" presStyleLbl="revTx" presStyleIdx="1" presStyleCnt="12" custScaleX="212740" custScaleY="150744"/>
      <dgm:spPr/>
    </dgm:pt>
    <dgm:pt modelId="{CEBC1D02-3EEE-4762-B414-575139E12B63}" type="pres">
      <dgm:prSet presAssocID="{CCA280AC-14AE-4658-ADE2-FE8420F3F765}" presName="vert2" presStyleCnt="0"/>
      <dgm:spPr/>
    </dgm:pt>
    <dgm:pt modelId="{E726A922-47B1-46E7-BDDD-748F63A1103C}" type="pres">
      <dgm:prSet presAssocID="{CCA280AC-14AE-4658-ADE2-FE8420F3F765}" presName="thinLine2b" presStyleLbl="callout" presStyleIdx="0" presStyleCnt="6"/>
      <dgm:spPr/>
    </dgm:pt>
    <dgm:pt modelId="{7F41872C-4DC8-483C-AFB0-6C4478BCD42E}" type="pres">
      <dgm:prSet presAssocID="{CCA280AC-14AE-4658-ADE2-FE8420F3F765}" presName="vertSpace2b" presStyleCnt="0"/>
      <dgm:spPr/>
    </dgm:pt>
    <dgm:pt modelId="{6511BE28-2EAD-4BD0-9A95-9CF467C8042D}" type="pres">
      <dgm:prSet presAssocID="{78BD64C0-6757-41F8-AF16-1AD2AF88A75C}" presName="thickLine" presStyleLbl="alignNode1" presStyleIdx="1" presStyleCnt="6"/>
      <dgm:spPr/>
    </dgm:pt>
    <dgm:pt modelId="{A5F05F1E-BBC8-445F-B567-76549A58C603}" type="pres">
      <dgm:prSet presAssocID="{78BD64C0-6757-41F8-AF16-1AD2AF88A75C}" presName="horz1" presStyleCnt="0"/>
      <dgm:spPr/>
    </dgm:pt>
    <dgm:pt modelId="{2160D8FC-F0B3-4BB4-A89D-7BE3330488CC}" type="pres">
      <dgm:prSet presAssocID="{78BD64C0-6757-41F8-AF16-1AD2AF88A75C}" presName="tx1" presStyleLbl="revTx" presStyleIdx="2" presStyleCnt="12" custScaleY="61826"/>
      <dgm:spPr/>
    </dgm:pt>
    <dgm:pt modelId="{20B81149-CEC6-4ECC-A894-C75241662FCB}" type="pres">
      <dgm:prSet presAssocID="{78BD64C0-6757-41F8-AF16-1AD2AF88A75C}" presName="vert1" presStyleCnt="0"/>
      <dgm:spPr/>
    </dgm:pt>
    <dgm:pt modelId="{761F9B58-9B33-4F87-9565-F42F9B402DD0}" type="pres">
      <dgm:prSet presAssocID="{BAEAEFB0-5B02-44A9-A1B0-554D863EC896}" presName="vertSpace2a" presStyleCnt="0"/>
      <dgm:spPr/>
    </dgm:pt>
    <dgm:pt modelId="{B808CEBA-1855-4C9A-8734-9EE125895167}" type="pres">
      <dgm:prSet presAssocID="{BAEAEFB0-5B02-44A9-A1B0-554D863EC896}" presName="horz2" presStyleCnt="0"/>
      <dgm:spPr/>
    </dgm:pt>
    <dgm:pt modelId="{3D4FE416-AA0B-4A72-A32F-D901C6863D3A}" type="pres">
      <dgm:prSet presAssocID="{BAEAEFB0-5B02-44A9-A1B0-554D863EC896}" presName="horzSpace2" presStyleCnt="0"/>
      <dgm:spPr/>
    </dgm:pt>
    <dgm:pt modelId="{834DE6D4-75BA-42EC-AA38-621264B73CFF}" type="pres">
      <dgm:prSet presAssocID="{BAEAEFB0-5B02-44A9-A1B0-554D863EC896}" presName="tx2" presStyleLbl="revTx" presStyleIdx="3" presStyleCnt="12" custScaleX="212740"/>
      <dgm:spPr/>
    </dgm:pt>
    <dgm:pt modelId="{13592F16-C501-4F24-BB64-8CF25332E29E}" type="pres">
      <dgm:prSet presAssocID="{BAEAEFB0-5B02-44A9-A1B0-554D863EC896}" presName="vert2" presStyleCnt="0"/>
      <dgm:spPr/>
    </dgm:pt>
    <dgm:pt modelId="{54DF266D-9F61-4279-914D-ED9D821A90F9}" type="pres">
      <dgm:prSet presAssocID="{BAEAEFB0-5B02-44A9-A1B0-554D863EC896}" presName="thinLine2b" presStyleLbl="callout" presStyleIdx="1" presStyleCnt="6"/>
      <dgm:spPr/>
    </dgm:pt>
    <dgm:pt modelId="{7BDCAE64-4A51-46B6-BF8D-6147D4623C26}" type="pres">
      <dgm:prSet presAssocID="{BAEAEFB0-5B02-44A9-A1B0-554D863EC896}" presName="vertSpace2b" presStyleCnt="0"/>
      <dgm:spPr/>
    </dgm:pt>
    <dgm:pt modelId="{B508B424-9B8F-482D-9427-15A6F017A327}" type="pres">
      <dgm:prSet presAssocID="{F7F52197-57E3-4BAA-A50D-0D37574F7ADE}" presName="thickLine" presStyleLbl="alignNode1" presStyleIdx="2" presStyleCnt="6"/>
      <dgm:spPr/>
    </dgm:pt>
    <dgm:pt modelId="{6FA5F58C-243B-4241-9027-63673D058C0D}" type="pres">
      <dgm:prSet presAssocID="{F7F52197-57E3-4BAA-A50D-0D37574F7ADE}" presName="horz1" presStyleCnt="0"/>
      <dgm:spPr/>
    </dgm:pt>
    <dgm:pt modelId="{91772CE4-722F-40B4-BB6C-B9A7594649C9}" type="pres">
      <dgm:prSet presAssocID="{F7F52197-57E3-4BAA-A50D-0D37574F7ADE}" presName="tx1" presStyleLbl="revTx" presStyleIdx="4" presStyleCnt="12" custScaleY="78991"/>
      <dgm:spPr/>
    </dgm:pt>
    <dgm:pt modelId="{7F5138D6-E5C7-4617-93BF-945C7D81D2D9}" type="pres">
      <dgm:prSet presAssocID="{F7F52197-57E3-4BAA-A50D-0D37574F7ADE}" presName="vert1" presStyleCnt="0"/>
      <dgm:spPr/>
    </dgm:pt>
    <dgm:pt modelId="{294EDB77-7A96-442D-9BC9-D1FC91A120A9}" type="pres">
      <dgm:prSet presAssocID="{103FBFE9-F422-41C7-B67B-B6ECACE1EA69}" presName="vertSpace2a" presStyleCnt="0"/>
      <dgm:spPr/>
    </dgm:pt>
    <dgm:pt modelId="{367B5358-9740-4816-8B5B-52F004D477DD}" type="pres">
      <dgm:prSet presAssocID="{103FBFE9-F422-41C7-B67B-B6ECACE1EA69}" presName="horz2" presStyleCnt="0"/>
      <dgm:spPr/>
    </dgm:pt>
    <dgm:pt modelId="{69992D72-0569-4FB8-8A42-1BF82DA075D1}" type="pres">
      <dgm:prSet presAssocID="{103FBFE9-F422-41C7-B67B-B6ECACE1EA69}" presName="horzSpace2" presStyleCnt="0"/>
      <dgm:spPr/>
    </dgm:pt>
    <dgm:pt modelId="{566496E4-64CD-4D88-A3FB-36CB21C8C603}" type="pres">
      <dgm:prSet presAssocID="{103FBFE9-F422-41C7-B67B-B6ECACE1EA69}" presName="tx2" presStyleLbl="revTx" presStyleIdx="5" presStyleCnt="12" custScaleX="212740"/>
      <dgm:spPr/>
    </dgm:pt>
    <dgm:pt modelId="{2A7E80A4-CC40-41C5-BAB4-8EE1DD69201F}" type="pres">
      <dgm:prSet presAssocID="{103FBFE9-F422-41C7-B67B-B6ECACE1EA69}" presName="vert2" presStyleCnt="0"/>
      <dgm:spPr/>
    </dgm:pt>
    <dgm:pt modelId="{058AD9B7-4412-4392-BAF1-742665C17ED8}" type="pres">
      <dgm:prSet presAssocID="{103FBFE9-F422-41C7-B67B-B6ECACE1EA69}" presName="thinLine2b" presStyleLbl="callout" presStyleIdx="2" presStyleCnt="6"/>
      <dgm:spPr/>
    </dgm:pt>
    <dgm:pt modelId="{6F082C1F-827C-47E1-BEAD-4C489FE96E8B}" type="pres">
      <dgm:prSet presAssocID="{103FBFE9-F422-41C7-B67B-B6ECACE1EA69}" presName="vertSpace2b" presStyleCnt="0"/>
      <dgm:spPr/>
    </dgm:pt>
    <dgm:pt modelId="{C7B30B5B-DF07-4F2E-A2D7-DA569C7C292A}" type="pres">
      <dgm:prSet presAssocID="{9EA8A094-F33C-4036-9C7D-8D8C40791C5E}" presName="thickLine" presStyleLbl="alignNode1" presStyleIdx="3" presStyleCnt="6"/>
      <dgm:spPr/>
    </dgm:pt>
    <dgm:pt modelId="{5B9067AD-450E-4CE5-9488-F66AB7105A57}" type="pres">
      <dgm:prSet presAssocID="{9EA8A094-F33C-4036-9C7D-8D8C40791C5E}" presName="horz1" presStyleCnt="0"/>
      <dgm:spPr/>
    </dgm:pt>
    <dgm:pt modelId="{9091D29C-0239-4673-8219-B91CFD7DF93D}" type="pres">
      <dgm:prSet presAssocID="{9EA8A094-F33C-4036-9C7D-8D8C40791C5E}" presName="tx1" presStyleLbl="revTx" presStyleIdx="6" presStyleCnt="12" custScaleY="61826"/>
      <dgm:spPr/>
    </dgm:pt>
    <dgm:pt modelId="{66057E72-D1B2-4EBE-86A4-29EFFCD7DC6A}" type="pres">
      <dgm:prSet presAssocID="{9EA8A094-F33C-4036-9C7D-8D8C40791C5E}" presName="vert1" presStyleCnt="0"/>
      <dgm:spPr/>
    </dgm:pt>
    <dgm:pt modelId="{264F9E53-2112-4702-BA1D-6C7338733C8D}" type="pres">
      <dgm:prSet presAssocID="{F7591242-F1F2-466B-92A3-59FC8521F998}" presName="vertSpace2a" presStyleCnt="0"/>
      <dgm:spPr/>
    </dgm:pt>
    <dgm:pt modelId="{81BA065A-E3E7-47FA-9263-F21EB4C44091}" type="pres">
      <dgm:prSet presAssocID="{F7591242-F1F2-466B-92A3-59FC8521F998}" presName="horz2" presStyleCnt="0"/>
      <dgm:spPr/>
    </dgm:pt>
    <dgm:pt modelId="{26DC7A65-0DD5-4920-BC24-669913843C86}" type="pres">
      <dgm:prSet presAssocID="{F7591242-F1F2-466B-92A3-59FC8521F998}" presName="horzSpace2" presStyleCnt="0"/>
      <dgm:spPr/>
    </dgm:pt>
    <dgm:pt modelId="{85BAE783-DA53-4A81-ACE4-20077E32ADF0}" type="pres">
      <dgm:prSet presAssocID="{F7591242-F1F2-466B-92A3-59FC8521F998}" presName="tx2" presStyleLbl="revTx" presStyleIdx="7" presStyleCnt="12" custScaleX="212740"/>
      <dgm:spPr/>
    </dgm:pt>
    <dgm:pt modelId="{ED66429D-1194-46B3-A110-FE6F00E10DF5}" type="pres">
      <dgm:prSet presAssocID="{F7591242-F1F2-466B-92A3-59FC8521F998}" presName="vert2" presStyleCnt="0"/>
      <dgm:spPr/>
    </dgm:pt>
    <dgm:pt modelId="{662041E8-50CB-46A6-A6E8-8FBC244B6E07}" type="pres">
      <dgm:prSet presAssocID="{F7591242-F1F2-466B-92A3-59FC8521F998}" presName="thinLine2b" presStyleLbl="callout" presStyleIdx="3" presStyleCnt="6"/>
      <dgm:spPr/>
    </dgm:pt>
    <dgm:pt modelId="{21C5FADD-D432-4087-BB2F-D04E4DA889E9}" type="pres">
      <dgm:prSet presAssocID="{F7591242-F1F2-466B-92A3-59FC8521F998}" presName="vertSpace2b" presStyleCnt="0"/>
      <dgm:spPr/>
    </dgm:pt>
    <dgm:pt modelId="{8BF4E26B-A0AE-4657-87EC-04F4639FFA11}" type="pres">
      <dgm:prSet presAssocID="{9C03E919-6764-45C0-BF2D-CA1F71692680}" presName="thickLine" presStyleLbl="alignNode1" presStyleIdx="4" presStyleCnt="6"/>
      <dgm:spPr/>
    </dgm:pt>
    <dgm:pt modelId="{9E92F2BF-9FBC-4C61-A203-47B154EDE2C8}" type="pres">
      <dgm:prSet presAssocID="{9C03E919-6764-45C0-BF2D-CA1F71692680}" presName="horz1" presStyleCnt="0"/>
      <dgm:spPr/>
    </dgm:pt>
    <dgm:pt modelId="{F965A5F5-8AA6-4795-AF5B-BBDBBC02DD33}" type="pres">
      <dgm:prSet presAssocID="{9C03E919-6764-45C0-BF2D-CA1F71692680}" presName="tx1" presStyleLbl="revTx" presStyleIdx="8" presStyleCnt="12" custScaleY="61826"/>
      <dgm:spPr/>
    </dgm:pt>
    <dgm:pt modelId="{3CB8E817-6841-43F5-8C5D-83A21044ACE9}" type="pres">
      <dgm:prSet presAssocID="{9C03E919-6764-45C0-BF2D-CA1F71692680}" presName="vert1" presStyleCnt="0"/>
      <dgm:spPr/>
    </dgm:pt>
    <dgm:pt modelId="{50D0B917-6524-4BCF-842B-3B083B59A165}" type="pres">
      <dgm:prSet presAssocID="{99FD08A5-40D4-4BB5-AB18-04DFEA6D3726}" presName="vertSpace2a" presStyleCnt="0"/>
      <dgm:spPr/>
    </dgm:pt>
    <dgm:pt modelId="{0FFC4A49-F2FE-4605-A456-281F2C0AAC5D}" type="pres">
      <dgm:prSet presAssocID="{99FD08A5-40D4-4BB5-AB18-04DFEA6D3726}" presName="horz2" presStyleCnt="0"/>
      <dgm:spPr/>
    </dgm:pt>
    <dgm:pt modelId="{E75BFD4E-47CA-4528-BB09-56DBF585A8F7}" type="pres">
      <dgm:prSet presAssocID="{99FD08A5-40D4-4BB5-AB18-04DFEA6D3726}" presName="horzSpace2" presStyleCnt="0"/>
      <dgm:spPr/>
    </dgm:pt>
    <dgm:pt modelId="{866486AA-E492-4E08-88D4-53AB7028CE5C}" type="pres">
      <dgm:prSet presAssocID="{99FD08A5-40D4-4BB5-AB18-04DFEA6D3726}" presName="tx2" presStyleLbl="revTx" presStyleIdx="9" presStyleCnt="12" custScaleX="212740" custScaleY="72997"/>
      <dgm:spPr/>
    </dgm:pt>
    <dgm:pt modelId="{B9C2EA89-BFDA-498D-B3A4-89FCDCD12F11}" type="pres">
      <dgm:prSet presAssocID="{99FD08A5-40D4-4BB5-AB18-04DFEA6D3726}" presName="vert2" presStyleCnt="0"/>
      <dgm:spPr/>
    </dgm:pt>
    <dgm:pt modelId="{B6CB8C60-A22E-46A4-8C98-6094A3697BAF}" type="pres">
      <dgm:prSet presAssocID="{99FD08A5-40D4-4BB5-AB18-04DFEA6D3726}" presName="thinLine2b" presStyleLbl="callout" presStyleIdx="4" presStyleCnt="6"/>
      <dgm:spPr/>
    </dgm:pt>
    <dgm:pt modelId="{679E8418-7FD3-41B4-88D0-318BBFF5E5F5}" type="pres">
      <dgm:prSet presAssocID="{99FD08A5-40D4-4BB5-AB18-04DFEA6D3726}" presName="vertSpace2b" presStyleCnt="0"/>
      <dgm:spPr/>
    </dgm:pt>
    <dgm:pt modelId="{3C719976-81E7-483D-B645-8E6FD724C6B7}" type="pres">
      <dgm:prSet presAssocID="{E2F7203F-81AD-46EA-8AB5-5996CC4010B6}" presName="thickLine" presStyleLbl="alignNode1" presStyleIdx="5" presStyleCnt="6"/>
      <dgm:spPr/>
    </dgm:pt>
    <dgm:pt modelId="{D5B0453A-3BFE-49B9-A607-5C766B8B7CAC}" type="pres">
      <dgm:prSet presAssocID="{E2F7203F-81AD-46EA-8AB5-5996CC4010B6}" presName="horz1" presStyleCnt="0"/>
      <dgm:spPr/>
    </dgm:pt>
    <dgm:pt modelId="{9A7AB677-70A6-4E9B-8485-D67B9EBF5AAE}" type="pres">
      <dgm:prSet presAssocID="{E2F7203F-81AD-46EA-8AB5-5996CC4010B6}" presName="tx1" presStyleLbl="revTx" presStyleIdx="10" presStyleCnt="12" custScaleY="61826"/>
      <dgm:spPr/>
    </dgm:pt>
    <dgm:pt modelId="{5AD25526-8244-407B-8B7A-35CFAF2B8B39}" type="pres">
      <dgm:prSet presAssocID="{E2F7203F-81AD-46EA-8AB5-5996CC4010B6}" presName="vert1" presStyleCnt="0"/>
      <dgm:spPr/>
    </dgm:pt>
    <dgm:pt modelId="{66A70F58-5C3B-4443-8B83-04307292F2B1}" type="pres">
      <dgm:prSet presAssocID="{1FB4EC8D-A0E5-4CE3-8D6A-4E6B48EC5F56}" presName="vertSpace2a" presStyleCnt="0"/>
      <dgm:spPr/>
    </dgm:pt>
    <dgm:pt modelId="{571CF7EB-661C-4B1F-B61B-4DF8E424C1B3}" type="pres">
      <dgm:prSet presAssocID="{1FB4EC8D-A0E5-4CE3-8D6A-4E6B48EC5F56}" presName="horz2" presStyleCnt="0"/>
      <dgm:spPr/>
    </dgm:pt>
    <dgm:pt modelId="{E3E4F5A7-B049-429D-B2D9-677005542983}" type="pres">
      <dgm:prSet presAssocID="{1FB4EC8D-A0E5-4CE3-8D6A-4E6B48EC5F56}" presName="horzSpace2" presStyleCnt="0"/>
      <dgm:spPr/>
    </dgm:pt>
    <dgm:pt modelId="{DC40BED7-D7DC-4E9D-AFED-13DE7E154529}" type="pres">
      <dgm:prSet presAssocID="{1FB4EC8D-A0E5-4CE3-8D6A-4E6B48EC5F56}" presName="tx2" presStyleLbl="revTx" presStyleIdx="11" presStyleCnt="12" custScaleX="212740" custScaleY="243470"/>
      <dgm:spPr/>
    </dgm:pt>
    <dgm:pt modelId="{693D1EF6-7F12-4CB2-B25B-F3DA994AE9F8}" type="pres">
      <dgm:prSet presAssocID="{1FB4EC8D-A0E5-4CE3-8D6A-4E6B48EC5F56}" presName="vert2" presStyleCnt="0"/>
      <dgm:spPr/>
    </dgm:pt>
    <dgm:pt modelId="{5405B4FC-5F70-4EF1-AC8E-5E4CC25A1438}" type="pres">
      <dgm:prSet presAssocID="{1FB4EC8D-A0E5-4CE3-8D6A-4E6B48EC5F56}" presName="thinLine2b" presStyleLbl="callout" presStyleIdx="5" presStyleCnt="6"/>
      <dgm:spPr/>
    </dgm:pt>
    <dgm:pt modelId="{A8CD1531-F93D-4A63-9230-6984DED37CFB}" type="pres">
      <dgm:prSet presAssocID="{1FB4EC8D-A0E5-4CE3-8D6A-4E6B48EC5F56}" presName="vertSpace2b" presStyleCnt="0"/>
      <dgm:spPr/>
    </dgm:pt>
  </dgm:ptLst>
  <dgm:cxnLst>
    <dgm:cxn modelId="{11610004-82AE-4216-A75C-4B918478FC4E}" srcId="{1A3E2D7C-A628-4FE3-9984-6DE9EDE0799B}" destId="{F7F52197-57E3-4BAA-A50D-0D37574F7ADE}" srcOrd="2" destOrd="0" parTransId="{3772B3CA-8AE8-43E7-9044-B90777A2014B}" sibTransId="{D83FD4A2-5950-4709-B87C-CEFD889DCCDB}"/>
    <dgm:cxn modelId="{AF85010E-A597-40F6-B5CA-69C655EEA8B1}" srcId="{9C03E919-6764-45C0-BF2D-CA1F71692680}" destId="{99FD08A5-40D4-4BB5-AB18-04DFEA6D3726}" srcOrd="0" destOrd="0" parTransId="{A80E2A0D-5B61-4D66-82BE-6ACEBDFA87F7}" sibTransId="{CD2AC51A-FCD8-40C6-9972-9BB34AF02D14}"/>
    <dgm:cxn modelId="{3C91A11B-A5AC-4508-87D8-14C1FFB967EC}" srcId="{1A3E2D7C-A628-4FE3-9984-6DE9EDE0799B}" destId="{9C03E919-6764-45C0-BF2D-CA1F71692680}" srcOrd="4" destOrd="0" parTransId="{326699DF-4479-4D79-BFB4-D0B848CB0427}" sibTransId="{12C8B3A8-8B2E-42BE-8E76-F5B1487221A4}"/>
    <dgm:cxn modelId="{14D4D320-8B1F-4964-B312-3402F27ADD08}" srcId="{9EA8A094-F33C-4036-9C7D-8D8C40791C5E}" destId="{F7591242-F1F2-466B-92A3-59FC8521F998}" srcOrd="0" destOrd="0" parTransId="{AB69DA98-3A8B-428C-B6FC-DBBC46C3BD6D}" sibTransId="{F7747EB4-BAF9-464F-938B-79DFD1F30E13}"/>
    <dgm:cxn modelId="{F5EA2738-374C-4059-8E64-0848709FE28A}" srcId="{78BD64C0-6757-41F8-AF16-1AD2AF88A75C}" destId="{BAEAEFB0-5B02-44A9-A1B0-554D863EC896}" srcOrd="0" destOrd="0" parTransId="{30BE825F-FC1E-4CDF-907B-BE5EAB54A226}" sibTransId="{2F395D34-9894-415E-9BAD-E955DC7DD943}"/>
    <dgm:cxn modelId="{9FDB1739-2E8B-42D6-AF3B-E1CBC0F77329}" type="presOf" srcId="{78BD64C0-6757-41F8-AF16-1AD2AF88A75C}" destId="{2160D8FC-F0B3-4BB4-A89D-7BE3330488CC}" srcOrd="0" destOrd="0" presId="urn:microsoft.com/office/officeart/2008/layout/LinedList"/>
    <dgm:cxn modelId="{DF944365-9084-486C-8E08-CD197B61B0AC}" type="presOf" srcId="{F7591242-F1F2-466B-92A3-59FC8521F998}" destId="{85BAE783-DA53-4A81-ACE4-20077E32ADF0}" srcOrd="0" destOrd="0" presId="urn:microsoft.com/office/officeart/2008/layout/LinedList"/>
    <dgm:cxn modelId="{21FFDB6C-10B9-420E-AA56-C4AD180E720A}" srcId="{1A3E2D7C-A628-4FE3-9984-6DE9EDE0799B}" destId="{78BD64C0-6757-41F8-AF16-1AD2AF88A75C}" srcOrd="1" destOrd="0" parTransId="{C93E4861-855B-47EF-BC85-8A9D49D37DE6}" sibTransId="{CD68D83C-1F55-4B98-9DF6-7AADDE680D8F}"/>
    <dgm:cxn modelId="{67C6696D-8B7B-4436-8FD4-803E717BD682}" type="presOf" srcId="{9C03E919-6764-45C0-BF2D-CA1F71692680}" destId="{F965A5F5-8AA6-4795-AF5B-BBDBBC02DD33}" srcOrd="0" destOrd="0" presId="urn:microsoft.com/office/officeart/2008/layout/LinedList"/>
    <dgm:cxn modelId="{5C6A514F-8AED-45D4-941F-C44A903E6745}" type="presOf" srcId="{E2F7203F-81AD-46EA-8AB5-5996CC4010B6}" destId="{9A7AB677-70A6-4E9B-8485-D67B9EBF5AAE}" srcOrd="0" destOrd="0" presId="urn:microsoft.com/office/officeart/2008/layout/LinedList"/>
    <dgm:cxn modelId="{E34CD47A-496A-48CA-9817-2583646DF3B7}" type="presOf" srcId="{1FB4EC8D-A0E5-4CE3-8D6A-4E6B48EC5F56}" destId="{DC40BED7-D7DC-4E9D-AFED-13DE7E154529}" srcOrd="0" destOrd="0" presId="urn:microsoft.com/office/officeart/2008/layout/LinedList"/>
    <dgm:cxn modelId="{F93B2C8F-BCAF-437A-B306-2DC153FA0708}" type="presOf" srcId="{CCA280AC-14AE-4658-ADE2-FE8420F3F765}" destId="{33D0EE55-E0FF-46B1-8F2F-F3524839CAC4}" srcOrd="0" destOrd="0" presId="urn:microsoft.com/office/officeart/2008/layout/LinedList"/>
    <dgm:cxn modelId="{178A94A0-8D75-49D2-9096-46B67D3FE82D}" type="presOf" srcId="{9EA8A094-F33C-4036-9C7D-8D8C40791C5E}" destId="{9091D29C-0239-4673-8219-B91CFD7DF93D}" srcOrd="0" destOrd="0" presId="urn:microsoft.com/office/officeart/2008/layout/LinedList"/>
    <dgm:cxn modelId="{3E251EA6-1E27-4842-BDB6-3FD8DB379D03}" type="presOf" srcId="{C826E2DE-DB64-4353-92E2-09E07627C94D}" destId="{C1792515-F6EE-473A-98CE-E17BBE4DD4FD}" srcOrd="0" destOrd="0" presId="urn:microsoft.com/office/officeart/2008/layout/LinedList"/>
    <dgm:cxn modelId="{4B8699AA-FF1B-4F5C-BF35-2964E0A8FEF9}" srcId="{1A3E2D7C-A628-4FE3-9984-6DE9EDE0799B}" destId="{C826E2DE-DB64-4353-92E2-09E07627C94D}" srcOrd="0" destOrd="0" parTransId="{CA4BA930-4C72-4836-88C8-85CC55CD7804}" sibTransId="{118D7AE3-5818-45CC-B4E7-932AE866A29E}"/>
    <dgm:cxn modelId="{0EAB8DB1-C230-4716-AA44-7301E3A751C0}" type="presOf" srcId="{103FBFE9-F422-41C7-B67B-B6ECACE1EA69}" destId="{566496E4-64CD-4D88-A3FB-36CB21C8C603}" srcOrd="0" destOrd="0" presId="urn:microsoft.com/office/officeart/2008/layout/LinedList"/>
    <dgm:cxn modelId="{695E69B2-6458-46A3-8834-67F4F8F5C6A7}" srcId="{C826E2DE-DB64-4353-92E2-09E07627C94D}" destId="{CCA280AC-14AE-4658-ADE2-FE8420F3F765}" srcOrd="0" destOrd="0" parTransId="{9252A51F-22E9-4CA1-820A-BC97CA2AC9B8}" sibTransId="{D91B7ADB-EE4B-4D85-85BE-E72190E15E34}"/>
    <dgm:cxn modelId="{1CBEFAB6-B162-46C4-A772-5042BCA5BB48}" type="presOf" srcId="{99FD08A5-40D4-4BB5-AB18-04DFEA6D3726}" destId="{866486AA-E492-4E08-88D4-53AB7028CE5C}" srcOrd="0" destOrd="0" presId="urn:microsoft.com/office/officeart/2008/layout/LinedList"/>
    <dgm:cxn modelId="{9BCC32C6-A263-4BEA-8CC7-39E8F0F58C28}" srcId="{F7F52197-57E3-4BAA-A50D-0D37574F7ADE}" destId="{103FBFE9-F422-41C7-B67B-B6ECACE1EA69}" srcOrd="0" destOrd="0" parTransId="{9EDE2D92-28D8-4846-8E24-D42F66BE6F2B}" sibTransId="{3409E9F3-4418-4097-BE97-3D2E7958384F}"/>
    <dgm:cxn modelId="{BCF9AFCA-397C-45BD-8675-609DCD7B96F3}" srcId="{1A3E2D7C-A628-4FE3-9984-6DE9EDE0799B}" destId="{9EA8A094-F33C-4036-9C7D-8D8C40791C5E}" srcOrd="3" destOrd="0" parTransId="{56F843D4-C7EA-4BD9-BA03-11758105F2D4}" sibTransId="{673F0FBE-4029-4C5E-A76D-537CD78F5CB2}"/>
    <dgm:cxn modelId="{BCCF55DF-2A15-4359-A093-FE91CE5BE0FB}" type="presOf" srcId="{F7F52197-57E3-4BAA-A50D-0D37574F7ADE}" destId="{91772CE4-722F-40B4-BB6C-B9A7594649C9}" srcOrd="0" destOrd="0" presId="urn:microsoft.com/office/officeart/2008/layout/LinedList"/>
    <dgm:cxn modelId="{0B2522E7-D2F5-4AE2-83B9-1C6303CF219B}" type="presOf" srcId="{BAEAEFB0-5B02-44A9-A1B0-554D863EC896}" destId="{834DE6D4-75BA-42EC-AA38-621264B73CFF}" srcOrd="0" destOrd="0" presId="urn:microsoft.com/office/officeart/2008/layout/LinedList"/>
    <dgm:cxn modelId="{F5EA9EF0-72F9-44ED-9386-C1119813B61D}" type="presOf" srcId="{1A3E2D7C-A628-4FE3-9984-6DE9EDE0799B}" destId="{C6473728-73D1-4F77-AEB6-8820DC72153C}" srcOrd="0" destOrd="0" presId="urn:microsoft.com/office/officeart/2008/layout/LinedList"/>
    <dgm:cxn modelId="{2E244EF3-1C70-4D12-A9EB-BB24E6A606C6}" srcId="{1A3E2D7C-A628-4FE3-9984-6DE9EDE0799B}" destId="{E2F7203F-81AD-46EA-8AB5-5996CC4010B6}" srcOrd="5" destOrd="0" parTransId="{C13061DD-560E-46E7-B2BB-EF63098B7C54}" sibTransId="{BAFC841F-428D-45FB-B295-EF081A5D972A}"/>
    <dgm:cxn modelId="{1C27A8F4-F809-4245-9872-E9F2533DC029}" srcId="{E2F7203F-81AD-46EA-8AB5-5996CC4010B6}" destId="{1FB4EC8D-A0E5-4CE3-8D6A-4E6B48EC5F56}" srcOrd="0" destOrd="0" parTransId="{343EDDEA-F4C9-4CE1-B992-00BA41F5DF95}" sibTransId="{DCE2295A-C7E1-4ABE-BF7D-FA22AA6FC26A}"/>
    <dgm:cxn modelId="{4C2BF2B4-AB78-4DDD-AEFF-E8B9DF425EC5}" type="presParOf" srcId="{C6473728-73D1-4F77-AEB6-8820DC72153C}" destId="{787DB1FD-1E8D-4C46-B344-EE2C10C431BB}" srcOrd="0" destOrd="0" presId="urn:microsoft.com/office/officeart/2008/layout/LinedList"/>
    <dgm:cxn modelId="{1D7F83BC-7025-4831-8E87-9D7F13916D83}" type="presParOf" srcId="{C6473728-73D1-4F77-AEB6-8820DC72153C}" destId="{8EEE66CD-C3E6-46E9-9148-9B600F699D83}" srcOrd="1" destOrd="0" presId="urn:microsoft.com/office/officeart/2008/layout/LinedList"/>
    <dgm:cxn modelId="{40FEAA75-65F1-43B4-A0C6-14B9C5AB32A8}" type="presParOf" srcId="{8EEE66CD-C3E6-46E9-9148-9B600F699D83}" destId="{C1792515-F6EE-473A-98CE-E17BBE4DD4FD}" srcOrd="0" destOrd="0" presId="urn:microsoft.com/office/officeart/2008/layout/LinedList"/>
    <dgm:cxn modelId="{35E8CE8C-6F15-4360-BE04-275A6A77C012}" type="presParOf" srcId="{8EEE66CD-C3E6-46E9-9148-9B600F699D83}" destId="{6FBEE3E7-7626-47DE-A021-2517DAF8209D}" srcOrd="1" destOrd="0" presId="urn:microsoft.com/office/officeart/2008/layout/LinedList"/>
    <dgm:cxn modelId="{5C15992F-0DB8-4B8F-B2D3-224EA3155F91}" type="presParOf" srcId="{6FBEE3E7-7626-47DE-A021-2517DAF8209D}" destId="{523C6ACC-E354-42BC-AE1F-A4CFADA9001E}" srcOrd="0" destOrd="0" presId="urn:microsoft.com/office/officeart/2008/layout/LinedList"/>
    <dgm:cxn modelId="{0D319BA0-B1E3-40EE-A364-32B0CC2F742B}" type="presParOf" srcId="{6FBEE3E7-7626-47DE-A021-2517DAF8209D}" destId="{D6FD84F1-348F-4185-8F21-FF1F46C06D80}" srcOrd="1" destOrd="0" presId="urn:microsoft.com/office/officeart/2008/layout/LinedList"/>
    <dgm:cxn modelId="{C3554C55-E49D-4829-930E-01479A4F03D7}" type="presParOf" srcId="{D6FD84F1-348F-4185-8F21-FF1F46C06D80}" destId="{D2750189-16B9-4C2F-A477-D9BBBBB3491C}" srcOrd="0" destOrd="0" presId="urn:microsoft.com/office/officeart/2008/layout/LinedList"/>
    <dgm:cxn modelId="{5D22A4CA-B66A-4987-BFF7-0F3AF5877ABB}" type="presParOf" srcId="{D6FD84F1-348F-4185-8F21-FF1F46C06D80}" destId="{33D0EE55-E0FF-46B1-8F2F-F3524839CAC4}" srcOrd="1" destOrd="0" presId="urn:microsoft.com/office/officeart/2008/layout/LinedList"/>
    <dgm:cxn modelId="{F5A74872-10E2-4648-B932-F985678FEB16}" type="presParOf" srcId="{D6FD84F1-348F-4185-8F21-FF1F46C06D80}" destId="{CEBC1D02-3EEE-4762-B414-575139E12B63}" srcOrd="2" destOrd="0" presId="urn:microsoft.com/office/officeart/2008/layout/LinedList"/>
    <dgm:cxn modelId="{3DE55FD2-F5C0-4332-8C92-D0BA4F107003}" type="presParOf" srcId="{6FBEE3E7-7626-47DE-A021-2517DAF8209D}" destId="{E726A922-47B1-46E7-BDDD-748F63A1103C}" srcOrd="2" destOrd="0" presId="urn:microsoft.com/office/officeart/2008/layout/LinedList"/>
    <dgm:cxn modelId="{6D50318B-7A09-4590-B0AA-CC8D15EBD164}" type="presParOf" srcId="{6FBEE3E7-7626-47DE-A021-2517DAF8209D}" destId="{7F41872C-4DC8-483C-AFB0-6C4478BCD42E}" srcOrd="3" destOrd="0" presId="urn:microsoft.com/office/officeart/2008/layout/LinedList"/>
    <dgm:cxn modelId="{F15C8E78-CE3E-4582-AD17-AC250B73C080}" type="presParOf" srcId="{C6473728-73D1-4F77-AEB6-8820DC72153C}" destId="{6511BE28-2EAD-4BD0-9A95-9CF467C8042D}" srcOrd="2" destOrd="0" presId="urn:microsoft.com/office/officeart/2008/layout/LinedList"/>
    <dgm:cxn modelId="{07213DE5-C53A-4BE0-A718-8889F2ADDD67}" type="presParOf" srcId="{C6473728-73D1-4F77-AEB6-8820DC72153C}" destId="{A5F05F1E-BBC8-445F-B567-76549A58C603}" srcOrd="3" destOrd="0" presId="urn:microsoft.com/office/officeart/2008/layout/LinedList"/>
    <dgm:cxn modelId="{9CC56AE3-B975-4446-9292-BC2D975D8B31}" type="presParOf" srcId="{A5F05F1E-BBC8-445F-B567-76549A58C603}" destId="{2160D8FC-F0B3-4BB4-A89D-7BE3330488CC}" srcOrd="0" destOrd="0" presId="urn:microsoft.com/office/officeart/2008/layout/LinedList"/>
    <dgm:cxn modelId="{AA786F32-FEF1-4C09-BEB9-7B64EBAC0459}" type="presParOf" srcId="{A5F05F1E-BBC8-445F-B567-76549A58C603}" destId="{20B81149-CEC6-4ECC-A894-C75241662FCB}" srcOrd="1" destOrd="0" presId="urn:microsoft.com/office/officeart/2008/layout/LinedList"/>
    <dgm:cxn modelId="{1F3FD70A-17B0-4F2D-94DE-291B1F656D85}" type="presParOf" srcId="{20B81149-CEC6-4ECC-A894-C75241662FCB}" destId="{761F9B58-9B33-4F87-9565-F42F9B402DD0}" srcOrd="0" destOrd="0" presId="urn:microsoft.com/office/officeart/2008/layout/LinedList"/>
    <dgm:cxn modelId="{9B1F8EC5-E3E9-4252-94C7-4999774D7FC3}" type="presParOf" srcId="{20B81149-CEC6-4ECC-A894-C75241662FCB}" destId="{B808CEBA-1855-4C9A-8734-9EE125895167}" srcOrd="1" destOrd="0" presId="urn:microsoft.com/office/officeart/2008/layout/LinedList"/>
    <dgm:cxn modelId="{1C7DE150-646D-4194-ADB1-9C5AA15284BA}" type="presParOf" srcId="{B808CEBA-1855-4C9A-8734-9EE125895167}" destId="{3D4FE416-AA0B-4A72-A32F-D901C6863D3A}" srcOrd="0" destOrd="0" presId="urn:microsoft.com/office/officeart/2008/layout/LinedList"/>
    <dgm:cxn modelId="{126AE73B-F8D3-4722-8E30-2F53948ACFFE}" type="presParOf" srcId="{B808CEBA-1855-4C9A-8734-9EE125895167}" destId="{834DE6D4-75BA-42EC-AA38-621264B73CFF}" srcOrd="1" destOrd="0" presId="urn:microsoft.com/office/officeart/2008/layout/LinedList"/>
    <dgm:cxn modelId="{75DCFB7A-13F2-4E51-87E9-0B2B422BA420}" type="presParOf" srcId="{B808CEBA-1855-4C9A-8734-9EE125895167}" destId="{13592F16-C501-4F24-BB64-8CF25332E29E}" srcOrd="2" destOrd="0" presId="urn:microsoft.com/office/officeart/2008/layout/LinedList"/>
    <dgm:cxn modelId="{BAB42E5B-11E0-49E4-BE56-BB9E616CEA67}" type="presParOf" srcId="{20B81149-CEC6-4ECC-A894-C75241662FCB}" destId="{54DF266D-9F61-4279-914D-ED9D821A90F9}" srcOrd="2" destOrd="0" presId="urn:microsoft.com/office/officeart/2008/layout/LinedList"/>
    <dgm:cxn modelId="{2F569913-1C10-4E66-9CB7-3D9C374D48C7}" type="presParOf" srcId="{20B81149-CEC6-4ECC-A894-C75241662FCB}" destId="{7BDCAE64-4A51-46B6-BF8D-6147D4623C26}" srcOrd="3" destOrd="0" presId="urn:microsoft.com/office/officeart/2008/layout/LinedList"/>
    <dgm:cxn modelId="{240543FA-10E1-4A62-8917-D1A43FA03D5D}" type="presParOf" srcId="{C6473728-73D1-4F77-AEB6-8820DC72153C}" destId="{B508B424-9B8F-482D-9427-15A6F017A327}" srcOrd="4" destOrd="0" presId="urn:microsoft.com/office/officeart/2008/layout/LinedList"/>
    <dgm:cxn modelId="{464E5E90-C11E-4F9B-A6A8-6A78B0E9DBF2}" type="presParOf" srcId="{C6473728-73D1-4F77-AEB6-8820DC72153C}" destId="{6FA5F58C-243B-4241-9027-63673D058C0D}" srcOrd="5" destOrd="0" presId="urn:microsoft.com/office/officeart/2008/layout/LinedList"/>
    <dgm:cxn modelId="{9FE852A8-E6BB-471E-BF17-80D5D3AA21AA}" type="presParOf" srcId="{6FA5F58C-243B-4241-9027-63673D058C0D}" destId="{91772CE4-722F-40B4-BB6C-B9A7594649C9}" srcOrd="0" destOrd="0" presId="urn:microsoft.com/office/officeart/2008/layout/LinedList"/>
    <dgm:cxn modelId="{B58BC5DA-F5F7-47BD-8D40-31F1E90F4CA8}" type="presParOf" srcId="{6FA5F58C-243B-4241-9027-63673D058C0D}" destId="{7F5138D6-E5C7-4617-93BF-945C7D81D2D9}" srcOrd="1" destOrd="0" presId="urn:microsoft.com/office/officeart/2008/layout/LinedList"/>
    <dgm:cxn modelId="{EBE1B427-B9CD-4BEF-B7B6-4C7B43D612CC}" type="presParOf" srcId="{7F5138D6-E5C7-4617-93BF-945C7D81D2D9}" destId="{294EDB77-7A96-442D-9BC9-D1FC91A120A9}" srcOrd="0" destOrd="0" presId="urn:microsoft.com/office/officeart/2008/layout/LinedList"/>
    <dgm:cxn modelId="{8FD7CD10-719D-4488-9582-204B26048A3A}" type="presParOf" srcId="{7F5138D6-E5C7-4617-93BF-945C7D81D2D9}" destId="{367B5358-9740-4816-8B5B-52F004D477DD}" srcOrd="1" destOrd="0" presId="urn:microsoft.com/office/officeart/2008/layout/LinedList"/>
    <dgm:cxn modelId="{F8275B3A-56A1-47CF-9245-A7335663FD7C}" type="presParOf" srcId="{367B5358-9740-4816-8B5B-52F004D477DD}" destId="{69992D72-0569-4FB8-8A42-1BF82DA075D1}" srcOrd="0" destOrd="0" presId="urn:microsoft.com/office/officeart/2008/layout/LinedList"/>
    <dgm:cxn modelId="{C9D0E72B-8502-4FFB-9DEF-F5E034FFFF2B}" type="presParOf" srcId="{367B5358-9740-4816-8B5B-52F004D477DD}" destId="{566496E4-64CD-4D88-A3FB-36CB21C8C603}" srcOrd="1" destOrd="0" presId="urn:microsoft.com/office/officeart/2008/layout/LinedList"/>
    <dgm:cxn modelId="{0DC168B1-4A94-41D4-B777-F86240FE625B}" type="presParOf" srcId="{367B5358-9740-4816-8B5B-52F004D477DD}" destId="{2A7E80A4-CC40-41C5-BAB4-8EE1DD69201F}" srcOrd="2" destOrd="0" presId="urn:microsoft.com/office/officeart/2008/layout/LinedList"/>
    <dgm:cxn modelId="{6EC871B8-5AF3-4A10-B9D3-8C90509E5F22}" type="presParOf" srcId="{7F5138D6-E5C7-4617-93BF-945C7D81D2D9}" destId="{058AD9B7-4412-4392-BAF1-742665C17ED8}" srcOrd="2" destOrd="0" presId="urn:microsoft.com/office/officeart/2008/layout/LinedList"/>
    <dgm:cxn modelId="{C915CFEE-8174-45CB-A9B8-172A38044E52}" type="presParOf" srcId="{7F5138D6-E5C7-4617-93BF-945C7D81D2D9}" destId="{6F082C1F-827C-47E1-BEAD-4C489FE96E8B}" srcOrd="3" destOrd="0" presId="urn:microsoft.com/office/officeart/2008/layout/LinedList"/>
    <dgm:cxn modelId="{B19439FE-BA6D-4D74-A89B-4F4B1870C4C9}" type="presParOf" srcId="{C6473728-73D1-4F77-AEB6-8820DC72153C}" destId="{C7B30B5B-DF07-4F2E-A2D7-DA569C7C292A}" srcOrd="6" destOrd="0" presId="urn:microsoft.com/office/officeart/2008/layout/LinedList"/>
    <dgm:cxn modelId="{E738B9A9-9D26-4268-B7C4-A9A529C2A7E1}" type="presParOf" srcId="{C6473728-73D1-4F77-AEB6-8820DC72153C}" destId="{5B9067AD-450E-4CE5-9488-F66AB7105A57}" srcOrd="7" destOrd="0" presId="urn:microsoft.com/office/officeart/2008/layout/LinedList"/>
    <dgm:cxn modelId="{1ED97BA7-337C-4787-8676-9B8F32D2FD22}" type="presParOf" srcId="{5B9067AD-450E-4CE5-9488-F66AB7105A57}" destId="{9091D29C-0239-4673-8219-B91CFD7DF93D}" srcOrd="0" destOrd="0" presId="urn:microsoft.com/office/officeart/2008/layout/LinedList"/>
    <dgm:cxn modelId="{3229082A-B583-4A6D-8734-064E32C74042}" type="presParOf" srcId="{5B9067AD-450E-4CE5-9488-F66AB7105A57}" destId="{66057E72-D1B2-4EBE-86A4-29EFFCD7DC6A}" srcOrd="1" destOrd="0" presId="urn:microsoft.com/office/officeart/2008/layout/LinedList"/>
    <dgm:cxn modelId="{C63C907B-8333-4B74-8F3F-C6AAB292ADE6}" type="presParOf" srcId="{66057E72-D1B2-4EBE-86A4-29EFFCD7DC6A}" destId="{264F9E53-2112-4702-BA1D-6C7338733C8D}" srcOrd="0" destOrd="0" presId="urn:microsoft.com/office/officeart/2008/layout/LinedList"/>
    <dgm:cxn modelId="{06D30C8F-21D4-4CD0-8B32-C786B912FA2B}" type="presParOf" srcId="{66057E72-D1B2-4EBE-86A4-29EFFCD7DC6A}" destId="{81BA065A-E3E7-47FA-9263-F21EB4C44091}" srcOrd="1" destOrd="0" presId="urn:microsoft.com/office/officeart/2008/layout/LinedList"/>
    <dgm:cxn modelId="{120A45E9-FB16-40A7-8D65-16E53675FF9E}" type="presParOf" srcId="{81BA065A-E3E7-47FA-9263-F21EB4C44091}" destId="{26DC7A65-0DD5-4920-BC24-669913843C86}" srcOrd="0" destOrd="0" presId="urn:microsoft.com/office/officeart/2008/layout/LinedList"/>
    <dgm:cxn modelId="{0E5AB346-9A28-44C9-8A71-371F074A0287}" type="presParOf" srcId="{81BA065A-E3E7-47FA-9263-F21EB4C44091}" destId="{85BAE783-DA53-4A81-ACE4-20077E32ADF0}" srcOrd="1" destOrd="0" presId="urn:microsoft.com/office/officeart/2008/layout/LinedList"/>
    <dgm:cxn modelId="{77FBD994-DEDE-46CA-BF18-916F0C28CF75}" type="presParOf" srcId="{81BA065A-E3E7-47FA-9263-F21EB4C44091}" destId="{ED66429D-1194-46B3-A110-FE6F00E10DF5}" srcOrd="2" destOrd="0" presId="urn:microsoft.com/office/officeart/2008/layout/LinedList"/>
    <dgm:cxn modelId="{C084B0EA-B888-4823-9CC6-EE8FF0B5E382}" type="presParOf" srcId="{66057E72-D1B2-4EBE-86A4-29EFFCD7DC6A}" destId="{662041E8-50CB-46A6-A6E8-8FBC244B6E07}" srcOrd="2" destOrd="0" presId="urn:microsoft.com/office/officeart/2008/layout/LinedList"/>
    <dgm:cxn modelId="{A7736ED3-A3C1-4C0B-A8B6-A2C670BA0548}" type="presParOf" srcId="{66057E72-D1B2-4EBE-86A4-29EFFCD7DC6A}" destId="{21C5FADD-D432-4087-BB2F-D04E4DA889E9}" srcOrd="3" destOrd="0" presId="urn:microsoft.com/office/officeart/2008/layout/LinedList"/>
    <dgm:cxn modelId="{BB7CEF8C-2039-4204-92AC-980F7DB84C74}" type="presParOf" srcId="{C6473728-73D1-4F77-AEB6-8820DC72153C}" destId="{8BF4E26B-A0AE-4657-87EC-04F4639FFA11}" srcOrd="8" destOrd="0" presId="urn:microsoft.com/office/officeart/2008/layout/LinedList"/>
    <dgm:cxn modelId="{678046D8-2C07-4C3E-BC85-DB1881227712}" type="presParOf" srcId="{C6473728-73D1-4F77-AEB6-8820DC72153C}" destId="{9E92F2BF-9FBC-4C61-A203-47B154EDE2C8}" srcOrd="9" destOrd="0" presId="urn:microsoft.com/office/officeart/2008/layout/LinedList"/>
    <dgm:cxn modelId="{67D39CCB-6E74-4403-9DD4-1044662949D3}" type="presParOf" srcId="{9E92F2BF-9FBC-4C61-A203-47B154EDE2C8}" destId="{F965A5F5-8AA6-4795-AF5B-BBDBBC02DD33}" srcOrd="0" destOrd="0" presId="urn:microsoft.com/office/officeart/2008/layout/LinedList"/>
    <dgm:cxn modelId="{83B2496E-AA96-422C-BEF3-82A319720B5A}" type="presParOf" srcId="{9E92F2BF-9FBC-4C61-A203-47B154EDE2C8}" destId="{3CB8E817-6841-43F5-8C5D-83A21044ACE9}" srcOrd="1" destOrd="0" presId="urn:microsoft.com/office/officeart/2008/layout/LinedList"/>
    <dgm:cxn modelId="{1A83E410-C1C8-43AF-BF54-4782A723F36A}" type="presParOf" srcId="{3CB8E817-6841-43F5-8C5D-83A21044ACE9}" destId="{50D0B917-6524-4BCF-842B-3B083B59A165}" srcOrd="0" destOrd="0" presId="urn:microsoft.com/office/officeart/2008/layout/LinedList"/>
    <dgm:cxn modelId="{02318C4E-8D90-4414-AFF4-35D1EB08A2C8}" type="presParOf" srcId="{3CB8E817-6841-43F5-8C5D-83A21044ACE9}" destId="{0FFC4A49-F2FE-4605-A456-281F2C0AAC5D}" srcOrd="1" destOrd="0" presId="urn:microsoft.com/office/officeart/2008/layout/LinedList"/>
    <dgm:cxn modelId="{F9D2149F-0802-4BCC-86D1-514DD44C9A6B}" type="presParOf" srcId="{0FFC4A49-F2FE-4605-A456-281F2C0AAC5D}" destId="{E75BFD4E-47CA-4528-BB09-56DBF585A8F7}" srcOrd="0" destOrd="0" presId="urn:microsoft.com/office/officeart/2008/layout/LinedList"/>
    <dgm:cxn modelId="{0A6B2263-53B9-4C6B-A32C-30EC4584D0BF}" type="presParOf" srcId="{0FFC4A49-F2FE-4605-A456-281F2C0AAC5D}" destId="{866486AA-E492-4E08-88D4-53AB7028CE5C}" srcOrd="1" destOrd="0" presId="urn:microsoft.com/office/officeart/2008/layout/LinedList"/>
    <dgm:cxn modelId="{20435AF3-892D-4423-BD5B-FDE0B8E8D816}" type="presParOf" srcId="{0FFC4A49-F2FE-4605-A456-281F2C0AAC5D}" destId="{B9C2EA89-BFDA-498D-B3A4-89FCDCD12F11}" srcOrd="2" destOrd="0" presId="urn:microsoft.com/office/officeart/2008/layout/LinedList"/>
    <dgm:cxn modelId="{3430CB50-1D25-4239-B614-FFEC93861758}" type="presParOf" srcId="{3CB8E817-6841-43F5-8C5D-83A21044ACE9}" destId="{B6CB8C60-A22E-46A4-8C98-6094A3697BAF}" srcOrd="2" destOrd="0" presId="urn:microsoft.com/office/officeart/2008/layout/LinedList"/>
    <dgm:cxn modelId="{904E2A87-47F9-493F-9FC2-894A9DFC9F18}" type="presParOf" srcId="{3CB8E817-6841-43F5-8C5D-83A21044ACE9}" destId="{679E8418-7FD3-41B4-88D0-318BBFF5E5F5}" srcOrd="3" destOrd="0" presId="urn:microsoft.com/office/officeart/2008/layout/LinedList"/>
    <dgm:cxn modelId="{FED5D074-7AD8-43B7-ABD5-73958EFF10D0}" type="presParOf" srcId="{C6473728-73D1-4F77-AEB6-8820DC72153C}" destId="{3C719976-81E7-483D-B645-8E6FD724C6B7}" srcOrd="10" destOrd="0" presId="urn:microsoft.com/office/officeart/2008/layout/LinedList"/>
    <dgm:cxn modelId="{12876A83-4466-4C91-8F77-55CC8FA68743}" type="presParOf" srcId="{C6473728-73D1-4F77-AEB6-8820DC72153C}" destId="{D5B0453A-3BFE-49B9-A607-5C766B8B7CAC}" srcOrd="11" destOrd="0" presId="urn:microsoft.com/office/officeart/2008/layout/LinedList"/>
    <dgm:cxn modelId="{638B2B74-9969-425B-8BF5-1D212D5EFD12}" type="presParOf" srcId="{D5B0453A-3BFE-49B9-A607-5C766B8B7CAC}" destId="{9A7AB677-70A6-4E9B-8485-D67B9EBF5AAE}" srcOrd="0" destOrd="0" presId="urn:microsoft.com/office/officeart/2008/layout/LinedList"/>
    <dgm:cxn modelId="{09B60714-61B7-4E89-A89A-55AA24BF98B0}" type="presParOf" srcId="{D5B0453A-3BFE-49B9-A607-5C766B8B7CAC}" destId="{5AD25526-8244-407B-8B7A-35CFAF2B8B39}" srcOrd="1" destOrd="0" presId="urn:microsoft.com/office/officeart/2008/layout/LinedList"/>
    <dgm:cxn modelId="{D65993A4-F9FA-425C-B474-970B01DE2A89}" type="presParOf" srcId="{5AD25526-8244-407B-8B7A-35CFAF2B8B39}" destId="{66A70F58-5C3B-4443-8B83-04307292F2B1}" srcOrd="0" destOrd="0" presId="urn:microsoft.com/office/officeart/2008/layout/LinedList"/>
    <dgm:cxn modelId="{14C6B530-C7FB-44FA-A9D3-0C100CAAB572}" type="presParOf" srcId="{5AD25526-8244-407B-8B7A-35CFAF2B8B39}" destId="{571CF7EB-661C-4B1F-B61B-4DF8E424C1B3}" srcOrd="1" destOrd="0" presId="urn:microsoft.com/office/officeart/2008/layout/LinedList"/>
    <dgm:cxn modelId="{E932A1F4-0244-4E31-B682-52BB74716D3A}" type="presParOf" srcId="{571CF7EB-661C-4B1F-B61B-4DF8E424C1B3}" destId="{E3E4F5A7-B049-429D-B2D9-677005542983}" srcOrd="0" destOrd="0" presId="urn:microsoft.com/office/officeart/2008/layout/LinedList"/>
    <dgm:cxn modelId="{0E25E01E-6995-4B90-A48D-082C1BEB5CA5}" type="presParOf" srcId="{571CF7EB-661C-4B1F-B61B-4DF8E424C1B3}" destId="{DC40BED7-D7DC-4E9D-AFED-13DE7E154529}" srcOrd="1" destOrd="0" presId="urn:microsoft.com/office/officeart/2008/layout/LinedList"/>
    <dgm:cxn modelId="{9D9A8B5E-FB39-4E1A-8C63-D3597A471E1B}" type="presParOf" srcId="{571CF7EB-661C-4B1F-B61B-4DF8E424C1B3}" destId="{693D1EF6-7F12-4CB2-B25B-F3DA994AE9F8}" srcOrd="2" destOrd="0" presId="urn:microsoft.com/office/officeart/2008/layout/LinedList"/>
    <dgm:cxn modelId="{8E6B0B80-3A18-4DED-B38A-E9FB389837EC}" type="presParOf" srcId="{5AD25526-8244-407B-8B7A-35CFAF2B8B39}" destId="{5405B4FC-5F70-4EF1-AC8E-5E4CC25A1438}" srcOrd="2" destOrd="0" presId="urn:microsoft.com/office/officeart/2008/layout/LinedList"/>
    <dgm:cxn modelId="{70CFAF5F-C04F-454C-ADFF-1AB1ACC93F08}" type="presParOf" srcId="{5AD25526-8244-407B-8B7A-35CFAF2B8B39}" destId="{A8CD1531-F93D-4A63-9230-6984DED37CFB}" srcOrd="3" destOrd="0" presId="urn:microsoft.com/office/officeart/2008/layout/LinedList"/>
  </dgm:cxnLst>
  <dgm:bg>
    <a:solidFill>
      <a:schemeClr val="tx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40C0DC-94DE-42E7-BEE7-AEAA11BCE9C6}"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GB"/>
        </a:p>
      </dgm:t>
    </dgm:pt>
    <dgm:pt modelId="{C58214DE-22FA-4B70-94B4-1643079ED9C1}">
      <dgm:prSet/>
      <dgm:spPr/>
      <dgm:t>
        <a:bodyPr/>
        <a:lstStyle/>
        <a:p>
          <a:r>
            <a:rPr lang="en-GB"/>
            <a:t>Inputs</a:t>
          </a:r>
        </a:p>
      </dgm:t>
    </dgm:pt>
    <dgm:pt modelId="{C2E05F35-CD1A-4326-B002-7D783BF7F3E7}" type="parTrans" cxnId="{362C06E7-B589-4845-A7A3-92DD64B35E37}">
      <dgm:prSet/>
      <dgm:spPr/>
      <dgm:t>
        <a:bodyPr/>
        <a:lstStyle/>
        <a:p>
          <a:endParaRPr lang="en-GB"/>
        </a:p>
      </dgm:t>
    </dgm:pt>
    <dgm:pt modelId="{C26E3E2D-88D1-41CF-9D19-E16B08435F8B}" type="sibTrans" cxnId="{362C06E7-B589-4845-A7A3-92DD64B35E37}">
      <dgm:prSet/>
      <dgm:spPr/>
      <dgm:t>
        <a:bodyPr/>
        <a:lstStyle/>
        <a:p>
          <a:endParaRPr lang="en-GB"/>
        </a:p>
      </dgm:t>
    </dgm:pt>
    <dgm:pt modelId="{7DCEAA46-575E-4526-8B8D-1B9EAA27877B}">
      <dgm:prSet/>
      <dgm:spPr/>
      <dgm:t>
        <a:bodyPr/>
        <a:lstStyle/>
        <a:p>
          <a:endParaRPr lang="en-GB"/>
        </a:p>
      </dgm:t>
    </dgm:pt>
    <dgm:pt modelId="{E635B972-2F07-4D55-8B38-E18769703BCE}" type="parTrans" cxnId="{EEF42331-A859-459D-91F7-AE4254066EA1}">
      <dgm:prSet/>
      <dgm:spPr/>
      <dgm:t>
        <a:bodyPr/>
        <a:lstStyle/>
        <a:p>
          <a:endParaRPr lang="en-GB"/>
        </a:p>
      </dgm:t>
    </dgm:pt>
    <dgm:pt modelId="{E18838D0-98E2-41E7-B5E3-4E7ECD0DAD1C}" type="sibTrans" cxnId="{EEF42331-A859-459D-91F7-AE4254066EA1}">
      <dgm:prSet/>
      <dgm:spPr/>
      <dgm:t>
        <a:bodyPr/>
        <a:lstStyle/>
        <a:p>
          <a:endParaRPr lang="en-GB"/>
        </a:p>
      </dgm:t>
    </dgm:pt>
    <dgm:pt modelId="{BA7624FD-4C37-4833-BF0A-A4F5F76C587E}">
      <dgm:prSet/>
      <dgm:spPr/>
      <dgm:t>
        <a:bodyPr/>
        <a:lstStyle/>
        <a:p>
          <a:r>
            <a:rPr lang="en-GB"/>
            <a:t>Activities</a:t>
          </a:r>
        </a:p>
      </dgm:t>
    </dgm:pt>
    <dgm:pt modelId="{575B7793-643A-4FA2-B333-2F1466181E4D}" type="parTrans" cxnId="{9969CC72-62F1-4C75-A02D-19EAC4739EB5}">
      <dgm:prSet/>
      <dgm:spPr/>
      <dgm:t>
        <a:bodyPr/>
        <a:lstStyle/>
        <a:p>
          <a:endParaRPr lang="en-GB"/>
        </a:p>
      </dgm:t>
    </dgm:pt>
    <dgm:pt modelId="{3D5F364D-A577-45C9-AE71-19CE6A7A9EB0}" type="sibTrans" cxnId="{9969CC72-62F1-4C75-A02D-19EAC4739EB5}">
      <dgm:prSet/>
      <dgm:spPr/>
      <dgm:t>
        <a:bodyPr/>
        <a:lstStyle/>
        <a:p>
          <a:endParaRPr lang="en-GB"/>
        </a:p>
      </dgm:t>
    </dgm:pt>
    <dgm:pt modelId="{2C7A1735-C453-443B-A391-238A6CCEE601}">
      <dgm:prSet/>
      <dgm:spPr/>
      <dgm:t>
        <a:bodyPr/>
        <a:lstStyle/>
        <a:p>
          <a:pPr>
            <a:buFont typeface="Arial" panose="020B0604020202020204" pitchFamily="34" charset="0"/>
            <a:buChar char="•"/>
          </a:pPr>
          <a:r>
            <a:rPr lang="en-GB"/>
            <a:t>Community-centred approaches integrated into ways of working &amp; governance design</a:t>
          </a:r>
        </a:p>
      </dgm:t>
    </dgm:pt>
    <dgm:pt modelId="{FF1D5D22-E1E5-4E81-96FA-360C66D629E1}" type="parTrans" cxnId="{03B0227F-B3F7-44F6-92D2-E5FE480DF365}">
      <dgm:prSet/>
      <dgm:spPr/>
      <dgm:t>
        <a:bodyPr/>
        <a:lstStyle/>
        <a:p>
          <a:endParaRPr lang="en-GB"/>
        </a:p>
      </dgm:t>
    </dgm:pt>
    <dgm:pt modelId="{08901581-0178-4209-B878-855EC258C04B}" type="sibTrans" cxnId="{03B0227F-B3F7-44F6-92D2-E5FE480DF365}">
      <dgm:prSet/>
      <dgm:spPr/>
      <dgm:t>
        <a:bodyPr/>
        <a:lstStyle/>
        <a:p>
          <a:endParaRPr lang="en-GB"/>
        </a:p>
      </dgm:t>
    </dgm:pt>
    <dgm:pt modelId="{D10148A3-7479-474E-BA76-AC6D2309B13E}">
      <dgm:prSet/>
      <dgm:spPr/>
      <dgm:t>
        <a:bodyPr/>
        <a:lstStyle/>
        <a:p>
          <a:r>
            <a:rPr lang="en-GB"/>
            <a:t>Outputs</a:t>
          </a:r>
        </a:p>
      </dgm:t>
    </dgm:pt>
    <dgm:pt modelId="{A5B165EB-C2A1-4966-A8BB-BEAA522452F6}" type="parTrans" cxnId="{4C7C860D-6B2F-43BC-B391-41740E708FE1}">
      <dgm:prSet/>
      <dgm:spPr/>
      <dgm:t>
        <a:bodyPr/>
        <a:lstStyle/>
        <a:p>
          <a:endParaRPr lang="en-GB"/>
        </a:p>
      </dgm:t>
    </dgm:pt>
    <dgm:pt modelId="{1E74CF41-65BA-41A1-B7EF-01D280FBC97B}" type="sibTrans" cxnId="{4C7C860D-6B2F-43BC-B391-41740E708FE1}">
      <dgm:prSet/>
      <dgm:spPr/>
      <dgm:t>
        <a:bodyPr/>
        <a:lstStyle/>
        <a:p>
          <a:endParaRPr lang="en-GB"/>
        </a:p>
      </dgm:t>
    </dgm:pt>
    <dgm:pt modelId="{49153FFF-A700-4D54-B867-FDCB87DAA45B}">
      <dgm:prSet/>
      <dgm:spPr/>
      <dgm:t>
        <a:bodyPr/>
        <a:lstStyle/>
        <a:p>
          <a:pPr>
            <a:buFont typeface="Arial" panose="020B0604020202020204" pitchFamily="34" charset="0"/>
            <a:buChar char="•"/>
          </a:pPr>
          <a:r>
            <a:rPr lang="en-GB"/>
            <a:t>Community-centred  approaches:</a:t>
          </a:r>
        </a:p>
      </dgm:t>
    </dgm:pt>
    <dgm:pt modelId="{7F061BD4-0203-411D-9659-C631CB16513F}" type="parTrans" cxnId="{51E2D77E-0978-49FF-908C-6480DFD48A06}">
      <dgm:prSet/>
      <dgm:spPr/>
      <dgm:t>
        <a:bodyPr/>
        <a:lstStyle/>
        <a:p>
          <a:endParaRPr lang="en-GB"/>
        </a:p>
      </dgm:t>
    </dgm:pt>
    <dgm:pt modelId="{96534CD4-53BD-4205-B6C1-6E21135EB9E6}" type="sibTrans" cxnId="{51E2D77E-0978-49FF-908C-6480DFD48A06}">
      <dgm:prSet/>
      <dgm:spPr/>
      <dgm:t>
        <a:bodyPr/>
        <a:lstStyle/>
        <a:p>
          <a:endParaRPr lang="en-GB"/>
        </a:p>
      </dgm:t>
    </dgm:pt>
    <dgm:pt modelId="{44F92846-16AE-435A-B1B6-4AD568BE3512}">
      <dgm:prSet/>
      <dgm:spPr/>
      <dgm:t>
        <a:bodyPr/>
        <a:lstStyle/>
        <a:p>
          <a:r>
            <a:rPr lang="en-GB"/>
            <a:t>Outcomes</a:t>
          </a:r>
        </a:p>
      </dgm:t>
    </dgm:pt>
    <dgm:pt modelId="{8C92708C-C861-4494-ACEF-F865A489F2EF}" type="parTrans" cxnId="{1EA0F1FA-7DF2-4EF4-8DCB-E4DF300C8E77}">
      <dgm:prSet/>
      <dgm:spPr/>
      <dgm:t>
        <a:bodyPr/>
        <a:lstStyle/>
        <a:p>
          <a:endParaRPr lang="en-GB"/>
        </a:p>
      </dgm:t>
    </dgm:pt>
    <dgm:pt modelId="{36E07DA4-53D9-4132-9707-C6E57638E9D9}" type="sibTrans" cxnId="{1EA0F1FA-7DF2-4EF4-8DCB-E4DF300C8E77}">
      <dgm:prSet/>
      <dgm:spPr/>
      <dgm:t>
        <a:bodyPr/>
        <a:lstStyle/>
        <a:p>
          <a:endParaRPr lang="en-GB"/>
        </a:p>
      </dgm:t>
    </dgm:pt>
    <dgm:pt modelId="{0CC0437E-5CA4-4718-A47B-AC9FF36081CB}">
      <dgm:prSet/>
      <dgm:spPr/>
      <dgm:t>
        <a:bodyPr/>
        <a:lstStyle/>
        <a:p>
          <a:r>
            <a:rPr lang="en-GB"/>
            <a:t>Workforce competent, confident &amp; engaged</a:t>
          </a:r>
        </a:p>
      </dgm:t>
    </dgm:pt>
    <dgm:pt modelId="{41F4E19E-1F3F-420D-919B-962157069AE8}" type="parTrans" cxnId="{B4E41C52-2DA1-4292-9DBA-BB28675F4574}">
      <dgm:prSet/>
      <dgm:spPr/>
      <dgm:t>
        <a:bodyPr/>
        <a:lstStyle/>
        <a:p>
          <a:endParaRPr lang="en-GB"/>
        </a:p>
      </dgm:t>
    </dgm:pt>
    <dgm:pt modelId="{B667025A-7843-4C95-B31C-BFCC78097668}" type="sibTrans" cxnId="{B4E41C52-2DA1-4292-9DBA-BB28675F4574}">
      <dgm:prSet/>
      <dgm:spPr/>
      <dgm:t>
        <a:bodyPr/>
        <a:lstStyle/>
        <a:p>
          <a:endParaRPr lang="en-GB"/>
        </a:p>
      </dgm:t>
    </dgm:pt>
    <dgm:pt modelId="{E477C95E-73DB-4835-9B09-1AFD2DAAD837}">
      <dgm:prSet/>
      <dgm:spPr/>
      <dgm:t>
        <a:bodyPr/>
        <a:lstStyle/>
        <a:p>
          <a:r>
            <a:rPr lang="en-GB"/>
            <a:t>Impacts</a:t>
          </a:r>
        </a:p>
      </dgm:t>
    </dgm:pt>
    <dgm:pt modelId="{58C57603-9358-4F3A-A885-9C1B518E8763}" type="parTrans" cxnId="{4D6BD468-C8FD-4AC6-A53D-1A9531856AF5}">
      <dgm:prSet/>
      <dgm:spPr/>
      <dgm:t>
        <a:bodyPr/>
        <a:lstStyle/>
        <a:p>
          <a:endParaRPr lang="en-GB"/>
        </a:p>
      </dgm:t>
    </dgm:pt>
    <dgm:pt modelId="{D7F2D7A5-41E6-48A4-8A6A-590C18815F2E}" type="sibTrans" cxnId="{4D6BD468-C8FD-4AC6-A53D-1A9531856AF5}">
      <dgm:prSet/>
      <dgm:spPr/>
      <dgm:t>
        <a:bodyPr/>
        <a:lstStyle/>
        <a:p>
          <a:endParaRPr lang="en-GB"/>
        </a:p>
      </dgm:t>
    </dgm:pt>
    <dgm:pt modelId="{DD9B6E88-0A4A-49FB-BCA1-755209F7AEA3}">
      <dgm:prSet/>
      <dgm:spPr/>
      <dgm:t>
        <a:bodyPr/>
        <a:lstStyle/>
        <a:p>
          <a:r>
            <a:rPr lang="en-GB" b="0"/>
            <a:t>Improved health outcomes</a:t>
          </a:r>
        </a:p>
      </dgm:t>
    </dgm:pt>
    <dgm:pt modelId="{454FD847-7D8F-4C91-950E-466B9CAE003B}" type="parTrans" cxnId="{C0D9A779-68B7-43A5-ADCE-53375F4569E8}">
      <dgm:prSet/>
      <dgm:spPr/>
      <dgm:t>
        <a:bodyPr/>
        <a:lstStyle/>
        <a:p>
          <a:endParaRPr lang="en-GB"/>
        </a:p>
      </dgm:t>
    </dgm:pt>
    <dgm:pt modelId="{27FBC0C6-1EB2-4D9C-91F1-94B7EE122817}" type="sibTrans" cxnId="{C0D9A779-68B7-43A5-ADCE-53375F4569E8}">
      <dgm:prSet/>
      <dgm:spPr/>
      <dgm:t>
        <a:bodyPr/>
        <a:lstStyle/>
        <a:p>
          <a:endParaRPr lang="en-GB"/>
        </a:p>
      </dgm:t>
    </dgm:pt>
    <dgm:pt modelId="{73AAA0A3-0E09-4A8D-9BEA-9B43CB9274C9}">
      <dgm:prSet/>
      <dgm:spPr/>
      <dgm:t>
        <a:bodyPr/>
        <a:lstStyle/>
        <a:p>
          <a:r>
            <a:rPr lang="en-GB" b="0"/>
            <a:t>Reduced health inequalities, including narrowing the healthy life expectancy gap between regions</a:t>
          </a:r>
        </a:p>
      </dgm:t>
    </dgm:pt>
    <dgm:pt modelId="{480A11E5-F698-4851-8587-CB616DC70C9A}" type="parTrans" cxnId="{0922B9EE-F910-4DBA-8E89-3DE78C3EC0A1}">
      <dgm:prSet/>
      <dgm:spPr/>
      <dgm:t>
        <a:bodyPr/>
        <a:lstStyle/>
        <a:p>
          <a:endParaRPr lang="en-GB"/>
        </a:p>
      </dgm:t>
    </dgm:pt>
    <dgm:pt modelId="{43F00BF6-F6C4-4310-8317-2C230C5D36E8}" type="sibTrans" cxnId="{0922B9EE-F910-4DBA-8E89-3DE78C3EC0A1}">
      <dgm:prSet/>
      <dgm:spPr/>
      <dgm:t>
        <a:bodyPr/>
        <a:lstStyle/>
        <a:p>
          <a:endParaRPr lang="en-GB"/>
        </a:p>
      </dgm:t>
    </dgm:pt>
    <dgm:pt modelId="{EDD286C7-C4B2-4326-9205-63478F4CB1BA}">
      <dgm:prSet/>
      <dgm:spPr/>
      <dgm:t>
        <a:bodyPr/>
        <a:lstStyle/>
        <a:p>
          <a:endParaRPr lang="en-GB" b="0"/>
        </a:p>
      </dgm:t>
    </dgm:pt>
    <dgm:pt modelId="{725AAF60-FC63-40A0-9BBE-2DA6BA742EAF}" type="parTrans" cxnId="{6848F0FB-D907-4FBC-957B-E216BE724531}">
      <dgm:prSet/>
      <dgm:spPr/>
      <dgm:t>
        <a:bodyPr/>
        <a:lstStyle/>
        <a:p>
          <a:endParaRPr lang="en-GB"/>
        </a:p>
      </dgm:t>
    </dgm:pt>
    <dgm:pt modelId="{2A3861C6-FC0D-426B-ADDF-626F66AD5647}" type="sibTrans" cxnId="{6848F0FB-D907-4FBC-957B-E216BE724531}">
      <dgm:prSet/>
      <dgm:spPr/>
      <dgm:t>
        <a:bodyPr/>
        <a:lstStyle/>
        <a:p>
          <a:endParaRPr lang="en-GB"/>
        </a:p>
      </dgm:t>
    </dgm:pt>
    <dgm:pt modelId="{4AE2FFAB-1DF9-4BC6-9877-5ED4B409FF95}">
      <dgm:prSet/>
      <dgm:spPr/>
      <dgm:t>
        <a:bodyPr/>
        <a:lstStyle/>
        <a:p>
          <a:endParaRPr lang="en-GB" b="0"/>
        </a:p>
      </dgm:t>
    </dgm:pt>
    <dgm:pt modelId="{81F84581-92C3-4982-88C6-CC1B61B60581}" type="parTrans" cxnId="{AB448DDA-63CF-4598-BB0D-0C0C87AD4DC4}">
      <dgm:prSet/>
      <dgm:spPr/>
      <dgm:t>
        <a:bodyPr/>
        <a:lstStyle/>
        <a:p>
          <a:endParaRPr lang="en-GB"/>
        </a:p>
      </dgm:t>
    </dgm:pt>
    <dgm:pt modelId="{4FFC6F4B-631D-49EA-AC5B-9DB8E9AE27F2}" type="sibTrans" cxnId="{AB448DDA-63CF-4598-BB0D-0C0C87AD4DC4}">
      <dgm:prSet/>
      <dgm:spPr/>
      <dgm:t>
        <a:bodyPr/>
        <a:lstStyle/>
        <a:p>
          <a:endParaRPr lang="en-GB"/>
        </a:p>
      </dgm:t>
    </dgm:pt>
    <dgm:pt modelId="{9AD63A21-A5A8-49C6-9494-BD932D607742}">
      <dgm:prSet/>
      <dgm:spPr/>
      <dgm:t>
        <a:bodyPr/>
        <a:lstStyle/>
        <a:p>
          <a:endParaRPr lang="en-GB"/>
        </a:p>
      </dgm:t>
    </dgm:pt>
    <dgm:pt modelId="{0C0CE75A-8BA6-4C0D-8374-605C64E71C0C}" type="parTrans" cxnId="{3A126D31-0923-40E4-9019-F8D27C1B4793}">
      <dgm:prSet/>
      <dgm:spPr/>
      <dgm:t>
        <a:bodyPr/>
        <a:lstStyle/>
        <a:p>
          <a:endParaRPr lang="en-GB"/>
        </a:p>
      </dgm:t>
    </dgm:pt>
    <dgm:pt modelId="{8A2DCBE7-04BE-4089-BE2B-F1CD2D7E9AE6}" type="sibTrans" cxnId="{3A126D31-0923-40E4-9019-F8D27C1B4793}">
      <dgm:prSet/>
      <dgm:spPr/>
      <dgm:t>
        <a:bodyPr/>
        <a:lstStyle/>
        <a:p>
          <a:endParaRPr lang="en-GB"/>
        </a:p>
      </dgm:t>
    </dgm:pt>
    <dgm:pt modelId="{9DF055FF-ADF6-441B-9769-5B39A7843B7D}">
      <dgm:prSet/>
      <dgm:spPr/>
      <dgm:t>
        <a:bodyPr/>
        <a:lstStyle/>
        <a:p>
          <a:r>
            <a:rPr lang="en-GB"/>
            <a:t>Whole system expertise &amp; capacity</a:t>
          </a:r>
        </a:p>
      </dgm:t>
    </dgm:pt>
    <dgm:pt modelId="{479A3B50-9808-41E6-8F68-6EF931B1CEEF}" type="parTrans" cxnId="{AB86084C-924C-4749-AFE0-BE9B599BF793}">
      <dgm:prSet/>
      <dgm:spPr/>
      <dgm:t>
        <a:bodyPr/>
        <a:lstStyle/>
        <a:p>
          <a:endParaRPr lang="en-GB"/>
        </a:p>
      </dgm:t>
    </dgm:pt>
    <dgm:pt modelId="{4B3AE540-E590-4323-96BB-9685ACC190EC}" type="sibTrans" cxnId="{AB86084C-924C-4749-AFE0-BE9B599BF793}">
      <dgm:prSet/>
      <dgm:spPr/>
      <dgm:t>
        <a:bodyPr/>
        <a:lstStyle/>
        <a:p>
          <a:endParaRPr lang="en-GB"/>
        </a:p>
      </dgm:t>
    </dgm:pt>
    <dgm:pt modelId="{35C8FEFE-F3DE-410B-BE54-F7CC77406EAA}">
      <dgm:prSet/>
      <dgm:spPr/>
      <dgm:t>
        <a:bodyPr/>
        <a:lstStyle/>
        <a:p>
          <a:endParaRPr lang="en-GB"/>
        </a:p>
      </dgm:t>
    </dgm:pt>
    <dgm:pt modelId="{807F7FFF-E510-4287-BBB7-C7654CFDB145}" type="parTrans" cxnId="{2BF2F7E9-913E-46EC-8688-9FF7B54A367D}">
      <dgm:prSet/>
      <dgm:spPr/>
      <dgm:t>
        <a:bodyPr/>
        <a:lstStyle/>
        <a:p>
          <a:endParaRPr lang="en-GB"/>
        </a:p>
      </dgm:t>
    </dgm:pt>
    <dgm:pt modelId="{01ECD284-5BF2-4160-B7A8-25A42CC8A5F8}" type="sibTrans" cxnId="{2BF2F7E9-913E-46EC-8688-9FF7B54A367D}">
      <dgm:prSet/>
      <dgm:spPr/>
      <dgm:t>
        <a:bodyPr/>
        <a:lstStyle/>
        <a:p>
          <a:endParaRPr lang="en-GB"/>
        </a:p>
      </dgm:t>
    </dgm:pt>
    <dgm:pt modelId="{9FA500FC-974A-4CDD-A74D-79AF8C5907EA}">
      <dgm:prSet/>
      <dgm:spPr/>
      <dgm:t>
        <a:bodyPr/>
        <a:lstStyle/>
        <a:p>
          <a:endParaRPr lang="en-GB"/>
        </a:p>
      </dgm:t>
    </dgm:pt>
    <dgm:pt modelId="{7C7854B4-1627-4502-A50C-BF70C06A2155}" type="parTrans" cxnId="{088F6A94-1EC9-47D6-8E2C-E986DD4FA3E5}">
      <dgm:prSet/>
      <dgm:spPr/>
      <dgm:t>
        <a:bodyPr/>
        <a:lstStyle/>
        <a:p>
          <a:endParaRPr lang="en-GB"/>
        </a:p>
      </dgm:t>
    </dgm:pt>
    <dgm:pt modelId="{954007D5-C028-4E03-9870-E29B8DDD9DB9}" type="sibTrans" cxnId="{088F6A94-1EC9-47D6-8E2C-E986DD4FA3E5}">
      <dgm:prSet/>
      <dgm:spPr/>
      <dgm:t>
        <a:bodyPr/>
        <a:lstStyle/>
        <a:p>
          <a:endParaRPr lang="en-GB"/>
        </a:p>
      </dgm:t>
    </dgm:pt>
    <dgm:pt modelId="{5C749F53-0A11-40DE-85C4-9B3021D828B0}">
      <dgm:prSet/>
      <dgm:spPr/>
      <dgm:t>
        <a:bodyPr/>
        <a:lstStyle/>
        <a:p>
          <a:r>
            <a:rPr lang="en-GB"/>
            <a:t>Funding </a:t>
          </a:r>
        </a:p>
      </dgm:t>
    </dgm:pt>
    <dgm:pt modelId="{6265547E-4104-4CFD-BA27-38C0D5CF2493}" type="parTrans" cxnId="{E4C96BBF-2C48-4F8D-BFC8-0E83B12ABF17}">
      <dgm:prSet/>
      <dgm:spPr/>
      <dgm:t>
        <a:bodyPr/>
        <a:lstStyle/>
        <a:p>
          <a:endParaRPr lang="en-GB"/>
        </a:p>
      </dgm:t>
    </dgm:pt>
    <dgm:pt modelId="{6AF6E87E-F37D-4815-A8F2-7F368650D639}" type="sibTrans" cxnId="{E4C96BBF-2C48-4F8D-BFC8-0E83B12ABF17}">
      <dgm:prSet/>
      <dgm:spPr/>
      <dgm:t>
        <a:bodyPr/>
        <a:lstStyle/>
        <a:p>
          <a:endParaRPr lang="en-GB"/>
        </a:p>
      </dgm:t>
    </dgm:pt>
    <dgm:pt modelId="{D5CD36B5-826C-4094-9B48-FF18D8BE72E5}">
      <dgm:prSet/>
      <dgm:spPr/>
      <dgm:t>
        <a:bodyPr/>
        <a:lstStyle/>
        <a:p>
          <a:r>
            <a:rPr lang="en-GB"/>
            <a:t>Involvement infrastructure</a:t>
          </a:r>
        </a:p>
      </dgm:t>
    </dgm:pt>
    <dgm:pt modelId="{5FA0EC2A-305B-42D2-B2C4-854E60A39D49}" type="parTrans" cxnId="{53E0B384-BAA4-4725-9C82-0362F4F89086}">
      <dgm:prSet/>
      <dgm:spPr/>
      <dgm:t>
        <a:bodyPr/>
        <a:lstStyle/>
        <a:p>
          <a:endParaRPr lang="en-GB"/>
        </a:p>
      </dgm:t>
    </dgm:pt>
    <dgm:pt modelId="{47B6358F-D9AF-4A15-A6CD-A7AB793E9CDA}" type="sibTrans" cxnId="{53E0B384-BAA4-4725-9C82-0362F4F89086}">
      <dgm:prSet/>
      <dgm:spPr/>
      <dgm:t>
        <a:bodyPr/>
        <a:lstStyle/>
        <a:p>
          <a:endParaRPr lang="en-GB"/>
        </a:p>
      </dgm:t>
    </dgm:pt>
    <dgm:pt modelId="{2CD8CA98-44BF-47E3-887B-B6FDA545EFD5}">
      <dgm:prSet/>
      <dgm:spPr/>
      <dgm:t>
        <a:bodyPr/>
        <a:lstStyle/>
        <a:p>
          <a:pPr>
            <a:buFont typeface="Arial" panose="020B0604020202020204" pitchFamily="34" charset="0"/>
            <a:buChar char="•"/>
          </a:pPr>
          <a:endParaRPr lang="en-GB"/>
        </a:p>
      </dgm:t>
    </dgm:pt>
    <dgm:pt modelId="{2B1A12EB-DFEF-4121-A995-1B90405CA49F}" type="parTrans" cxnId="{7485E480-146F-4242-B26B-CFDE3629C704}">
      <dgm:prSet/>
      <dgm:spPr/>
      <dgm:t>
        <a:bodyPr/>
        <a:lstStyle/>
        <a:p>
          <a:endParaRPr lang="en-GB"/>
        </a:p>
      </dgm:t>
    </dgm:pt>
    <dgm:pt modelId="{0DC98DA4-C082-4BE7-B40E-2D9F9150FAEF}" type="sibTrans" cxnId="{7485E480-146F-4242-B26B-CFDE3629C704}">
      <dgm:prSet/>
      <dgm:spPr/>
      <dgm:t>
        <a:bodyPr/>
        <a:lstStyle/>
        <a:p>
          <a:endParaRPr lang="en-GB"/>
        </a:p>
      </dgm:t>
    </dgm:pt>
    <dgm:pt modelId="{A2B7F31A-DC37-4B24-ACE7-FC367C721382}">
      <dgm:prSet/>
      <dgm:spPr/>
      <dgm:t>
        <a:bodyPr/>
        <a:lstStyle/>
        <a:p>
          <a:pPr>
            <a:buFont typeface="Arial" panose="020B0604020202020204" pitchFamily="34" charset="0"/>
            <a:buChar char="•"/>
          </a:pPr>
          <a:r>
            <a:rPr lang="en-GB"/>
            <a:t>Coproduction of community engagement strategies &amp; plans</a:t>
          </a:r>
        </a:p>
      </dgm:t>
    </dgm:pt>
    <dgm:pt modelId="{7EC54640-9FEB-4143-AB21-49ED2A64A249}" type="parTrans" cxnId="{CF5156AF-E958-4177-9F12-3F28DF2EE6AE}">
      <dgm:prSet/>
      <dgm:spPr/>
      <dgm:t>
        <a:bodyPr/>
        <a:lstStyle/>
        <a:p>
          <a:endParaRPr lang="en-GB"/>
        </a:p>
      </dgm:t>
    </dgm:pt>
    <dgm:pt modelId="{AAA87543-FC99-47FD-948C-12E3A58BA550}" type="sibTrans" cxnId="{CF5156AF-E958-4177-9F12-3F28DF2EE6AE}">
      <dgm:prSet/>
      <dgm:spPr/>
      <dgm:t>
        <a:bodyPr/>
        <a:lstStyle/>
        <a:p>
          <a:endParaRPr lang="en-GB"/>
        </a:p>
      </dgm:t>
    </dgm:pt>
    <dgm:pt modelId="{46007968-EB95-4175-A963-09591685B41A}">
      <dgm:prSet/>
      <dgm:spPr/>
      <dgm:t>
        <a:bodyPr/>
        <a:lstStyle/>
        <a:p>
          <a:pPr>
            <a:buFont typeface="Arial" panose="020B0604020202020204" pitchFamily="34" charset="0"/>
            <a:buChar char="•"/>
          </a:pPr>
          <a:endParaRPr lang="en-GB"/>
        </a:p>
      </dgm:t>
    </dgm:pt>
    <dgm:pt modelId="{A58A7ED6-AFD9-4831-9F7C-E263332DB54F}" type="parTrans" cxnId="{92F1FD07-E03B-4247-A25D-DF95B9A23035}">
      <dgm:prSet/>
      <dgm:spPr/>
      <dgm:t>
        <a:bodyPr/>
        <a:lstStyle/>
        <a:p>
          <a:endParaRPr lang="en-GB"/>
        </a:p>
      </dgm:t>
    </dgm:pt>
    <dgm:pt modelId="{8A8707A9-2BA8-4A09-9CEB-D79FE7B0C414}" type="sibTrans" cxnId="{92F1FD07-E03B-4247-A25D-DF95B9A23035}">
      <dgm:prSet/>
      <dgm:spPr/>
      <dgm:t>
        <a:bodyPr/>
        <a:lstStyle/>
        <a:p>
          <a:endParaRPr lang="en-GB"/>
        </a:p>
      </dgm:t>
    </dgm:pt>
    <dgm:pt modelId="{12A6DC7F-98AC-4669-B7CF-AD5332138572}">
      <dgm:prSet/>
      <dgm:spPr/>
      <dgm:t>
        <a:bodyPr/>
        <a:lstStyle/>
        <a:p>
          <a:pPr>
            <a:buFont typeface="Arial" panose="020B0604020202020204" pitchFamily="34" charset="0"/>
            <a:buChar char="•"/>
          </a:pPr>
          <a:r>
            <a:rPr lang="en-GB"/>
            <a:t>Training &amp; workforce development - frontline &amp; strategic</a:t>
          </a:r>
        </a:p>
      </dgm:t>
    </dgm:pt>
    <dgm:pt modelId="{86E08D51-D44F-4A12-B183-94AA72390197}" type="parTrans" cxnId="{BD240EAA-68C9-4680-BAA5-9E727BA7231C}">
      <dgm:prSet/>
      <dgm:spPr/>
      <dgm:t>
        <a:bodyPr/>
        <a:lstStyle/>
        <a:p>
          <a:endParaRPr lang="en-GB"/>
        </a:p>
      </dgm:t>
    </dgm:pt>
    <dgm:pt modelId="{4F8CED78-8A63-4C44-AD3C-CFAD94096E8C}" type="sibTrans" cxnId="{BD240EAA-68C9-4680-BAA5-9E727BA7231C}">
      <dgm:prSet/>
      <dgm:spPr/>
      <dgm:t>
        <a:bodyPr/>
        <a:lstStyle/>
        <a:p>
          <a:endParaRPr lang="en-GB"/>
        </a:p>
      </dgm:t>
    </dgm:pt>
    <dgm:pt modelId="{0575ACE8-67B2-4A0A-B43E-8142CEA9A4B8}">
      <dgm:prSet/>
      <dgm:spPr/>
      <dgm:t>
        <a:bodyPr/>
        <a:lstStyle/>
        <a:p>
          <a:pPr>
            <a:buFont typeface="Arial" panose="020B0604020202020204" pitchFamily="34" charset="0"/>
            <a:buChar char="•"/>
          </a:pPr>
          <a:endParaRPr lang="en-GB"/>
        </a:p>
      </dgm:t>
    </dgm:pt>
    <dgm:pt modelId="{1E3F2599-01C2-46F8-BD9C-6A66E9445ED1}" type="parTrans" cxnId="{DB56D929-0819-4A27-A70E-B3F8053C9B9B}">
      <dgm:prSet/>
      <dgm:spPr/>
      <dgm:t>
        <a:bodyPr/>
        <a:lstStyle/>
        <a:p>
          <a:endParaRPr lang="en-GB"/>
        </a:p>
      </dgm:t>
    </dgm:pt>
    <dgm:pt modelId="{4B9B881C-E37D-4F27-A0B2-972E08E05812}" type="sibTrans" cxnId="{DB56D929-0819-4A27-A70E-B3F8053C9B9B}">
      <dgm:prSet/>
      <dgm:spPr/>
      <dgm:t>
        <a:bodyPr/>
        <a:lstStyle/>
        <a:p>
          <a:endParaRPr lang="en-GB"/>
        </a:p>
      </dgm:t>
    </dgm:pt>
    <dgm:pt modelId="{3563FD39-ED4D-4DA3-A2BC-CF19BCFB41E8}">
      <dgm:prSet/>
      <dgm:spPr/>
      <dgm:t>
        <a:bodyPr/>
        <a:lstStyle/>
        <a:p>
          <a:pPr>
            <a:buFont typeface="Arial" panose="020B0604020202020204" pitchFamily="34" charset="0"/>
            <a:buChar char="•"/>
          </a:pPr>
          <a:r>
            <a:rPr lang="en-GB"/>
            <a:t>Community assets mobilised</a:t>
          </a:r>
        </a:p>
      </dgm:t>
    </dgm:pt>
    <dgm:pt modelId="{5C99174C-6210-47D5-82CB-D41412ED92D7}" type="parTrans" cxnId="{2BEABC1C-8A1F-462D-B6C1-1DCBBD8C81DC}">
      <dgm:prSet/>
      <dgm:spPr/>
      <dgm:t>
        <a:bodyPr/>
        <a:lstStyle/>
        <a:p>
          <a:endParaRPr lang="en-GB"/>
        </a:p>
      </dgm:t>
    </dgm:pt>
    <dgm:pt modelId="{8B3B883C-A897-4D3A-BABC-8FFD49FE3683}" type="sibTrans" cxnId="{2BEABC1C-8A1F-462D-B6C1-1DCBBD8C81DC}">
      <dgm:prSet/>
      <dgm:spPr/>
      <dgm:t>
        <a:bodyPr/>
        <a:lstStyle/>
        <a:p>
          <a:endParaRPr lang="en-GB"/>
        </a:p>
      </dgm:t>
    </dgm:pt>
    <dgm:pt modelId="{5A2D05F0-5300-4564-A3CF-54E6237E279C}">
      <dgm:prSet/>
      <dgm:spPr/>
      <dgm:t>
        <a:bodyPr/>
        <a:lstStyle/>
        <a:p>
          <a:pPr>
            <a:buFont typeface="Arial" panose="020B0604020202020204" pitchFamily="34" charset="0"/>
            <a:buChar char="•"/>
          </a:pPr>
          <a:endParaRPr lang="en-GB"/>
        </a:p>
      </dgm:t>
    </dgm:pt>
    <dgm:pt modelId="{1B44D4B3-EDAF-4C0A-839E-285EE8242F89}" type="parTrans" cxnId="{BDF8A0BF-3369-4A19-990B-FCA8D0F432A1}">
      <dgm:prSet/>
      <dgm:spPr/>
      <dgm:t>
        <a:bodyPr/>
        <a:lstStyle/>
        <a:p>
          <a:endParaRPr lang="en-GB"/>
        </a:p>
      </dgm:t>
    </dgm:pt>
    <dgm:pt modelId="{917FF327-19CF-4022-9E2C-87F9A29FC43D}" type="sibTrans" cxnId="{BDF8A0BF-3369-4A19-990B-FCA8D0F432A1}">
      <dgm:prSet/>
      <dgm:spPr/>
      <dgm:t>
        <a:bodyPr/>
        <a:lstStyle/>
        <a:p>
          <a:endParaRPr lang="en-GB"/>
        </a:p>
      </dgm:t>
    </dgm:pt>
    <dgm:pt modelId="{59E9292D-FFE1-42DD-9CDC-ED2435DFEE68}">
      <dgm:prSet/>
      <dgm:spPr/>
      <dgm:t>
        <a:bodyPr/>
        <a:lstStyle/>
        <a:p>
          <a:pPr>
            <a:buFont typeface="Arial" panose="020B0604020202020204" pitchFamily="34" charset="0"/>
            <a:buChar char="•"/>
          </a:pPr>
          <a:r>
            <a:rPr lang="en-GB"/>
            <a:t>Sustainable participation infrastructure</a:t>
          </a:r>
        </a:p>
      </dgm:t>
    </dgm:pt>
    <dgm:pt modelId="{FF527032-9FB2-4143-9E4B-CE5931FC6701}" type="parTrans" cxnId="{B1950578-DCE1-491D-A8BB-51EBFCC6C807}">
      <dgm:prSet/>
      <dgm:spPr/>
      <dgm:t>
        <a:bodyPr/>
        <a:lstStyle/>
        <a:p>
          <a:endParaRPr lang="en-GB"/>
        </a:p>
      </dgm:t>
    </dgm:pt>
    <dgm:pt modelId="{A5FBD2E5-D5AD-4529-92B0-1263016EB285}" type="sibTrans" cxnId="{B1950578-DCE1-491D-A8BB-51EBFCC6C807}">
      <dgm:prSet/>
      <dgm:spPr/>
      <dgm:t>
        <a:bodyPr/>
        <a:lstStyle/>
        <a:p>
          <a:endParaRPr lang="en-GB"/>
        </a:p>
      </dgm:t>
    </dgm:pt>
    <dgm:pt modelId="{232549CC-24AC-49B2-95B0-C6B48BA4AC02}">
      <dgm:prSet/>
      <dgm:spPr/>
      <dgm:t>
        <a:bodyPr/>
        <a:lstStyle/>
        <a:p>
          <a:pPr>
            <a:buFont typeface="Arial" panose="020B0604020202020204" pitchFamily="34" charset="0"/>
            <a:buChar char="•"/>
          </a:pPr>
          <a:endParaRPr lang="en-GB"/>
        </a:p>
      </dgm:t>
    </dgm:pt>
    <dgm:pt modelId="{D361A1A5-25AA-4F8F-82B3-B9E5C4842943}" type="parTrans" cxnId="{DE108722-579F-4F49-8D14-B76E5C1139B5}">
      <dgm:prSet/>
      <dgm:spPr/>
      <dgm:t>
        <a:bodyPr/>
        <a:lstStyle/>
        <a:p>
          <a:endParaRPr lang="en-GB"/>
        </a:p>
      </dgm:t>
    </dgm:pt>
    <dgm:pt modelId="{1010128D-2EF9-425D-A8A4-A4C3CCDB4139}" type="sibTrans" cxnId="{DE108722-579F-4F49-8D14-B76E5C1139B5}">
      <dgm:prSet/>
      <dgm:spPr/>
      <dgm:t>
        <a:bodyPr/>
        <a:lstStyle/>
        <a:p>
          <a:endParaRPr lang="en-GB"/>
        </a:p>
      </dgm:t>
    </dgm:pt>
    <dgm:pt modelId="{C2ED6232-0DB3-4D9B-B101-189AB930CAF3}">
      <dgm:prSet/>
      <dgm:spPr/>
      <dgm:t>
        <a:bodyPr/>
        <a:lstStyle/>
        <a:p>
          <a:pPr>
            <a:buFont typeface="Arial" panose="020B0604020202020204" pitchFamily="34" charset="0"/>
            <a:buChar char="•"/>
          </a:pPr>
          <a:r>
            <a:rPr lang="en-GB"/>
            <a:t>Priorities &amp; outcome frameworks coproduced</a:t>
          </a:r>
        </a:p>
      </dgm:t>
    </dgm:pt>
    <dgm:pt modelId="{7AA0917D-AE8C-4486-8065-96652498E270}" type="parTrans" cxnId="{39BA4B4D-586E-4EC5-A155-A4C12673F245}">
      <dgm:prSet/>
      <dgm:spPr/>
      <dgm:t>
        <a:bodyPr/>
        <a:lstStyle/>
        <a:p>
          <a:endParaRPr lang="en-GB"/>
        </a:p>
      </dgm:t>
    </dgm:pt>
    <dgm:pt modelId="{29FDBB9B-9CC8-42A5-A7B9-AAE9CB70CCA2}" type="sibTrans" cxnId="{39BA4B4D-586E-4EC5-A155-A4C12673F245}">
      <dgm:prSet/>
      <dgm:spPr/>
      <dgm:t>
        <a:bodyPr/>
        <a:lstStyle/>
        <a:p>
          <a:endParaRPr lang="en-GB"/>
        </a:p>
      </dgm:t>
    </dgm:pt>
    <dgm:pt modelId="{93759429-9B39-4B71-ACD3-7ABA31CF4592}">
      <dgm:prSet/>
      <dgm:spPr/>
      <dgm:t>
        <a:bodyPr/>
        <a:lstStyle/>
        <a:p>
          <a:pPr>
            <a:buFont typeface="Arial" panose="020B0604020202020204" pitchFamily="34" charset="0"/>
            <a:buChar char="•"/>
          </a:pPr>
          <a:endParaRPr lang="en-GB"/>
        </a:p>
      </dgm:t>
    </dgm:pt>
    <dgm:pt modelId="{46142749-FF8A-416E-A98E-84399F992004}" type="parTrans" cxnId="{28AD4C9A-E4FF-4689-9C18-BE4FAFDF9889}">
      <dgm:prSet/>
      <dgm:spPr/>
      <dgm:t>
        <a:bodyPr/>
        <a:lstStyle/>
        <a:p>
          <a:endParaRPr lang="en-GB"/>
        </a:p>
      </dgm:t>
    </dgm:pt>
    <dgm:pt modelId="{832221B9-3B40-4365-972C-77DBA421BB83}" type="sibTrans" cxnId="{28AD4C9A-E4FF-4689-9C18-BE4FAFDF9889}">
      <dgm:prSet/>
      <dgm:spPr/>
      <dgm:t>
        <a:bodyPr/>
        <a:lstStyle/>
        <a:p>
          <a:endParaRPr lang="en-GB"/>
        </a:p>
      </dgm:t>
    </dgm:pt>
    <dgm:pt modelId="{7DFC751E-BC2B-4377-AC49-1DE5FEC9C950}">
      <dgm:prSet/>
      <dgm:spPr/>
      <dgm:t>
        <a:bodyPr/>
        <a:lstStyle/>
        <a:p>
          <a:pPr>
            <a:buFont typeface="Arial" panose="020B0604020202020204" pitchFamily="34" charset="0"/>
            <a:buChar char="•"/>
          </a:pPr>
          <a:r>
            <a:rPr lang="en-GB"/>
            <a:t>Qualitative &amp; quantitative data routinely combined</a:t>
          </a:r>
        </a:p>
      </dgm:t>
    </dgm:pt>
    <dgm:pt modelId="{CC93524A-D8F0-41BD-A2EB-28757323CC72}" type="parTrans" cxnId="{5CB916F1-1240-4A22-80C4-FB80070F5527}">
      <dgm:prSet/>
      <dgm:spPr/>
      <dgm:t>
        <a:bodyPr/>
        <a:lstStyle/>
        <a:p>
          <a:endParaRPr lang="en-GB"/>
        </a:p>
      </dgm:t>
    </dgm:pt>
    <dgm:pt modelId="{E0A42D61-69D8-4DC1-870A-C1D93DD63C7D}" type="sibTrans" cxnId="{5CB916F1-1240-4A22-80C4-FB80070F5527}">
      <dgm:prSet/>
      <dgm:spPr/>
      <dgm:t>
        <a:bodyPr/>
        <a:lstStyle/>
        <a:p>
          <a:endParaRPr lang="en-GB"/>
        </a:p>
      </dgm:t>
    </dgm:pt>
    <dgm:pt modelId="{3B953F63-C850-4BC3-BAF9-B0827F520B06}">
      <dgm:prSet/>
      <dgm:spPr/>
      <dgm:t>
        <a:bodyPr/>
        <a:lstStyle/>
        <a:p>
          <a:pPr>
            <a:buFont typeface="Arial" panose="020B0604020202020204" pitchFamily="34" charset="0"/>
            <a:buNone/>
          </a:pPr>
          <a:endParaRPr lang="en-GB"/>
        </a:p>
      </dgm:t>
    </dgm:pt>
    <dgm:pt modelId="{E775A7FE-83E7-4B1E-874A-EE9B9B17A5A9}" type="parTrans" cxnId="{ECEE01CE-060F-4701-B9D9-FEA4382EE46F}">
      <dgm:prSet/>
      <dgm:spPr/>
      <dgm:t>
        <a:bodyPr/>
        <a:lstStyle/>
        <a:p>
          <a:endParaRPr lang="en-GB"/>
        </a:p>
      </dgm:t>
    </dgm:pt>
    <dgm:pt modelId="{D5C8FA6E-056D-40AA-A568-777E25D06218}" type="sibTrans" cxnId="{ECEE01CE-060F-4701-B9D9-FEA4382EE46F}">
      <dgm:prSet/>
      <dgm:spPr/>
      <dgm:t>
        <a:bodyPr/>
        <a:lstStyle/>
        <a:p>
          <a:endParaRPr lang="en-GB"/>
        </a:p>
      </dgm:t>
    </dgm:pt>
    <dgm:pt modelId="{B62B2025-8B0C-4FD6-875D-706380FC4A6C}">
      <dgm:prSet/>
      <dgm:spPr/>
      <dgm:t>
        <a:bodyPr/>
        <a:lstStyle/>
        <a:p>
          <a:pPr>
            <a:buFont typeface="Arial" panose="020B0604020202020204" pitchFamily="34" charset="0"/>
            <a:buChar char="•"/>
          </a:pPr>
          <a:r>
            <a:rPr lang="en-GB"/>
            <a:t>Delivery &amp; take up of training </a:t>
          </a:r>
        </a:p>
      </dgm:t>
    </dgm:pt>
    <dgm:pt modelId="{E3FFB8DF-BF27-4C62-ADB2-DC9044A3DFB6}" type="parTrans" cxnId="{0A387B3F-75C0-41D8-8102-CC08EEB4697E}">
      <dgm:prSet/>
      <dgm:spPr/>
      <dgm:t>
        <a:bodyPr/>
        <a:lstStyle/>
        <a:p>
          <a:endParaRPr lang="en-GB"/>
        </a:p>
      </dgm:t>
    </dgm:pt>
    <dgm:pt modelId="{6B537981-80AC-4FAC-8204-3E54319CC96D}" type="sibTrans" cxnId="{0A387B3F-75C0-41D8-8102-CC08EEB4697E}">
      <dgm:prSet/>
      <dgm:spPr/>
      <dgm:t>
        <a:bodyPr/>
        <a:lstStyle/>
        <a:p>
          <a:endParaRPr lang="en-GB"/>
        </a:p>
      </dgm:t>
    </dgm:pt>
    <dgm:pt modelId="{C0CB452E-43A9-4B6A-99F2-A594A92268FC}">
      <dgm:prSet/>
      <dgm:spPr/>
      <dgm:t>
        <a:bodyPr/>
        <a:lstStyle/>
        <a:p>
          <a:pPr>
            <a:buFont typeface="Arial" panose="020B0604020202020204" pitchFamily="34" charset="0"/>
            <a:buChar char="•"/>
          </a:pPr>
          <a:endParaRPr lang="en-GB"/>
        </a:p>
      </dgm:t>
    </dgm:pt>
    <dgm:pt modelId="{4E8135C4-B2F7-407E-8F23-348660ABB086}" type="parTrans" cxnId="{33486748-1A78-47DF-8A3B-97DE58669B2C}">
      <dgm:prSet/>
      <dgm:spPr/>
      <dgm:t>
        <a:bodyPr/>
        <a:lstStyle/>
        <a:p>
          <a:endParaRPr lang="en-GB"/>
        </a:p>
      </dgm:t>
    </dgm:pt>
    <dgm:pt modelId="{381DA24A-B011-419F-94B6-B9ED831D9D66}" type="sibTrans" cxnId="{33486748-1A78-47DF-8A3B-97DE58669B2C}">
      <dgm:prSet/>
      <dgm:spPr/>
      <dgm:t>
        <a:bodyPr/>
        <a:lstStyle/>
        <a:p>
          <a:endParaRPr lang="en-GB"/>
        </a:p>
      </dgm:t>
    </dgm:pt>
    <dgm:pt modelId="{A6CE50F9-892B-411F-90DB-885D912707CE}">
      <dgm:prSet/>
      <dgm:spPr/>
      <dgm:t>
        <a:bodyPr/>
        <a:lstStyle/>
        <a:p>
          <a:pPr>
            <a:buFont typeface="Arial" panose="020B0604020202020204" pitchFamily="34" charset="0"/>
            <a:buChar char="•"/>
          </a:pPr>
          <a:r>
            <a:rPr lang="en-GB"/>
            <a:t>Reduced reliance on statutory services </a:t>
          </a:r>
        </a:p>
      </dgm:t>
    </dgm:pt>
    <dgm:pt modelId="{6273FD35-9C7E-4C73-8174-5CF8A9380C04}" type="parTrans" cxnId="{5E0D9C15-FC48-442E-9961-45DA4B8A0296}">
      <dgm:prSet/>
      <dgm:spPr/>
      <dgm:t>
        <a:bodyPr/>
        <a:lstStyle/>
        <a:p>
          <a:endParaRPr lang="en-GB"/>
        </a:p>
      </dgm:t>
    </dgm:pt>
    <dgm:pt modelId="{7E93FB2C-F2D5-4565-B7FB-6F38A9CF062B}" type="sibTrans" cxnId="{5E0D9C15-FC48-442E-9961-45DA4B8A0296}">
      <dgm:prSet/>
      <dgm:spPr/>
      <dgm:t>
        <a:bodyPr/>
        <a:lstStyle/>
        <a:p>
          <a:endParaRPr lang="en-GB"/>
        </a:p>
      </dgm:t>
    </dgm:pt>
    <dgm:pt modelId="{F5890D8A-7D44-4E4A-BB48-0190AC07B641}">
      <dgm:prSet/>
      <dgm:spPr/>
      <dgm:t>
        <a:bodyPr/>
        <a:lstStyle/>
        <a:p>
          <a:endParaRPr lang="en-GB"/>
        </a:p>
      </dgm:t>
    </dgm:pt>
    <dgm:pt modelId="{F2FAE4E5-EBC1-4338-983A-FD8BF2CE9575}" type="parTrans" cxnId="{D885E605-5592-42D9-A155-070380E9BAEA}">
      <dgm:prSet/>
      <dgm:spPr/>
      <dgm:t>
        <a:bodyPr/>
        <a:lstStyle/>
        <a:p>
          <a:endParaRPr lang="en-GB"/>
        </a:p>
      </dgm:t>
    </dgm:pt>
    <dgm:pt modelId="{08609EEF-BFBF-4F37-806C-8F0F7DD28654}" type="sibTrans" cxnId="{D885E605-5592-42D9-A155-070380E9BAEA}">
      <dgm:prSet/>
      <dgm:spPr/>
      <dgm:t>
        <a:bodyPr/>
        <a:lstStyle/>
        <a:p>
          <a:endParaRPr lang="en-GB"/>
        </a:p>
      </dgm:t>
    </dgm:pt>
    <dgm:pt modelId="{4664B4CC-20D9-4969-A345-EE87923DCFDD}">
      <dgm:prSet/>
      <dgm:spPr/>
      <dgm:t>
        <a:bodyPr/>
        <a:lstStyle/>
        <a:p>
          <a:r>
            <a:rPr lang="en-GB"/>
            <a:t>Equitable access to services &amp; support</a:t>
          </a:r>
        </a:p>
      </dgm:t>
    </dgm:pt>
    <dgm:pt modelId="{DD280B02-B88B-40F5-BEAB-6E4DD5A142D2}" type="parTrans" cxnId="{BB07C5D5-E2BE-41CB-BFFF-E497086A6F6F}">
      <dgm:prSet/>
      <dgm:spPr/>
      <dgm:t>
        <a:bodyPr/>
        <a:lstStyle/>
        <a:p>
          <a:endParaRPr lang="en-GB"/>
        </a:p>
      </dgm:t>
    </dgm:pt>
    <dgm:pt modelId="{FE54FE65-F155-400B-BA8B-A8A3DF541191}" type="sibTrans" cxnId="{BB07C5D5-E2BE-41CB-BFFF-E497086A6F6F}">
      <dgm:prSet/>
      <dgm:spPr/>
      <dgm:t>
        <a:bodyPr/>
        <a:lstStyle/>
        <a:p>
          <a:endParaRPr lang="en-GB"/>
        </a:p>
      </dgm:t>
    </dgm:pt>
    <dgm:pt modelId="{B7B005BA-85DA-4440-9E80-8220EE3B95C1}">
      <dgm:prSet/>
      <dgm:spPr/>
      <dgm:t>
        <a:bodyPr/>
        <a:lstStyle/>
        <a:p>
          <a:r>
            <a:rPr lang="en-GB"/>
            <a:t>People &amp; communities experience less fragmentation</a:t>
          </a:r>
        </a:p>
      </dgm:t>
    </dgm:pt>
    <dgm:pt modelId="{E8E5A38F-1057-4EFE-8524-F55B9420B32B}" type="parTrans" cxnId="{27F9AADD-21AA-48AC-9C6C-C88EC7480A70}">
      <dgm:prSet/>
      <dgm:spPr/>
      <dgm:t>
        <a:bodyPr/>
        <a:lstStyle/>
        <a:p>
          <a:endParaRPr lang="en-GB"/>
        </a:p>
      </dgm:t>
    </dgm:pt>
    <dgm:pt modelId="{0E6EA963-2BE5-490C-8E8E-8A0EA3E36F30}" type="sibTrans" cxnId="{27F9AADD-21AA-48AC-9C6C-C88EC7480A70}">
      <dgm:prSet/>
      <dgm:spPr/>
      <dgm:t>
        <a:bodyPr/>
        <a:lstStyle/>
        <a:p>
          <a:endParaRPr lang="en-GB"/>
        </a:p>
      </dgm:t>
    </dgm:pt>
    <dgm:pt modelId="{080CDCA7-4EBA-459C-B7F1-F55CEB6A5726}">
      <dgm:prSet/>
      <dgm:spPr/>
      <dgm:t>
        <a:bodyPr/>
        <a:lstStyle/>
        <a:p>
          <a:r>
            <a:rPr lang="en-GB"/>
            <a:t>Increased community capacity and resilience</a:t>
          </a:r>
        </a:p>
      </dgm:t>
    </dgm:pt>
    <dgm:pt modelId="{E7F55CA6-3FA6-4EDB-B205-975CCD990571}" type="parTrans" cxnId="{65BF704B-69E0-45B6-A67C-E9D33FA058AF}">
      <dgm:prSet/>
      <dgm:spPr/>
      <dgm:t>
        <a:bodyPr/>
        <a:lstStyle/>
        <a:p>
          <a:endParaRPr lang="en-GB"/>
        </a:p>
      </dgm:t>
    </dgm:pt>
    <dgm:pt modelId="{788C8D7D-AD38-4445-9028-2F10E4F0DB63}" type="sibTrans" cxnId="{65BF704B-69E0-45B6-A67C-E9D33FA058AF}">
      <dgm:prSet/>
      <dgm:spPr/>
      <dgm:t>
        <a:bodyPr/>
        <a:lstStyle/>
        <a:p>
          <a:endParaRPr lang="en-GB"/>
        </a:p>
      </dgm:t>
    </dgm:pt>
    <dgm:pt modelId="{BB81B52E-E3C5-4EE9-B167-18397B3BDB99}">
      <dgm:prSet/>
      <dgm:spPr/>
      <dgm:t>
        <a:bodyPr/>
        <a:lstStyle/>
        <a:p>
          <a:endParaRPr lang="en-GB"/>
        </a:p>
      </dgm:t>
    </dgm:pt>
    <dgm:pt modelId="{393CB446-C1B7-4170-BF68-09D43F6723A5}" type="parTrans" cxnId="{3AFD2F00-4AF8-4A25-A709-7EBBE9E9FFF8}">
      <dgm:prSet/>
      <dgm:spPr/>
      <dgm:t>
        <a:bodyPr/>
        <a:lstStyle/>
        <a:p>
          <a:endParaRPr lang="en-GB"/>
        </a:p>
      </dgm:t>
    </dgm:pt>
    <dgm:pt modelId="{07236B85-B36B-499F-9154-528AC3F11C33}" type="sibTrans" cxnId="{3AFD2F00-4AF8-4A25-A709-7EBBE9E9FFF8}">
      <dgm:prSet/>
      <dgm:spPr/>
      <dgm:t>
        <a:bodyPr/>
        <a:lstStyle/>
        <a:p>
          <a:endParaRPr lang="en-GB"/>
        </a:p>
      </dgm:t>
    </dgm:pt>
    <dgm:pt modelId="{DB267A65-0C23-446F-A918-AA83DEFE13AD}">
      <dgm:prSet/>
      <dgm:spPr/>
      <dgm:t>
        <a:bodyPr/>
        <a:lstStyle/>
        <a:p>
          <a:r>
            <a:rPr lang="en-GB"/>
            <a:t>More engaged &amp; resilient individuals &amp; communities</a:t>
          </a:r>
        </a:p>
      </dgm:t>
    </dgm:pt>
    <dgm:pt modelId="{0394A029-9D80-4A51-9942-B6920D179511}" type="parTrans" cxnId="{DFF0B076-0AAC-4970-AF2A-107A90A22E56}">
      <dgm:prSet/>
      <dgm:spPr/>
      <dgm:t>
        <a:bodyPr/>
        <a:lstStyle/>
        <a:p>
          <a:endParaRPr lang="en-GB"/>
        </a:p>
      </dgm:t>
    </dgm:pt>
    <dgm:pt modelId="{42D7BE4E-A697-4F71-A7EA-2696F2944C98}" type="sibTrans" cxnId="{DFF0B076-0AAC-4970-AF2A-107A90A22E56}">
      <dgm:prSet/>
      <dgm:spPr/>
      <dgm:t>
        <a:bodyPr/>
        <a:lstStyle/>
        <a:p>
          <a:endParaRPr lang="en-GB"/>
        </a:p>
      </dgm:t>
    </dgm:pt>
    <dgm:pt modelId="{5186134A-BBBB-473B-8C99-174E313CCBE8}">
      <dgm:prSet/>
      <dgm:spPr/>
      <dgm:t>
        <a:bodyPr/>
        <a:lstStyle/>
        <a:p>
          <a:r>
            <a:rPr lang="en-GB"/>
            <a:t>Policy levers</a:t>
          </a:r>
        </a:p>
      </dgm:t>
    </dgm:pt>
    <dgm:pt modelId="{5E78894D-B4C1-446F-85C3-C953AF719E07}" type="parTrans" cxnId="{D27934E5-966F-42E1-8FAC-1BB9D5E0AF4F}">
      <dgm:prSet/>
      <dgm:spPr/>
      <dgm:t>
        <a:bodyPr/>
        <a:lstStyle/>
        <a:p>
          <a:endParaRPr lang="en-GB"/>
        </a:p>
      </dgm:t>
    </dgm:pt>
    <dgm:pt modelId="{16B3AB41-090E-42F5-8CFB-87BD2ABC4BA5}" type="sibTrans" cxnId="{D27934E5-966F-42E1-8FAC-1BB9D5E0AF4F}">
      <dgm:prSet/>
      <dgm:spPr/>
      <dgm:t>
        <a:bodyPr/>
        <a:lstStyle/>
        <a:p>
          <a:endParaRPr lang="en-GB"/>
        </a:p>
      </dgm:t>
    </dgm:pt>
    <dgm:pt modelId="{436232B6-0952-465E-B27E-F10920B5E8FB}">
      <dgm:prSet/>
      <dgm:spPr/>
      <dgm:t>
        <a:bodyPr/>
        <a:lstStyle/>
        <a:p>
          <a:endParaRPr lang="en-GB"/>
        </a:p>
      </dgm:t>
    </dgm:pt>
    <dgm:pt modelId="{9FD7BC7C-B62E-4B69-A0B0-A34EDCC1BFCC}" type="parTrans" cxnId="{B2D4E8D7-AF11-45A5-9E18-CC818EB6AFD1}">
      <dgm:prSet/>
      <dgm:spPr/>
      <dgm:t>
        <a:bodyPr/>
        <a:lstStyle/>
        <a:p>
          <a:endParaRPr lang="en-GB"/>
        </a:p>
      </dgm:t>
    </dgm:pt>
    <dgm:pt modelId="{8D22863C-E362-4C05-BF6C-99F4E84E83D7}" type="sibTrans" cxnId="{B2D4E8D7-AF11-45A5-9E18-CC818EB6AFD1}">
      <dgm:prSet/>
      <dgm:spPr/>
      <dgm:t>
        <a:bodyPr/>
        <a:lstStyle/>
        <a:p>
          <a:endParaRPr lang="en-GB"/>
        </a:p>
      </dgm:t>
    </dgm:pt>
    <dgm:pt modelId="{CBA3D2C9-928F-4E66-ABC9-748E490B8055}">
      <dgm:prSet/>
      <dgm:spPr/>
      <dgm:t>
        <a:bodyPr/>
        <a:lstStyle/>
        <a:p>
          <a:endParaRPr lang="en-GB"/>
        </a:p>
      </dgm:t>
    </dgm:pt>
    <dgm:pt modelId="{462EE150-55DF-4803-8E54-76A3B64F5CB2}" type="parTrans" cxnId="{E01321B5-632C-4555-8F0B-AA1D62EC96CC}">
      <dgm:prSet/>
      <dgm:spPr/>
      <dgm:t>
        <a:bodyPr/>
        <a:lstStyle/>
        <a:p>
          <a:endParaRPr lang="en-GB"/>
        </a:p>
      </dgm:t>
    </dgm:pt>
    <dgm:pt modelId="{F5816371-C046-4931-9CB1-8FE236851848}" type="sibTrans" cxnId="{E01321B5-632C-4555-8F0B-AA1D62EC96CC}">
      <dgm:prSet/>
      <dgm:spPr/>
      <dgm:t>
        <a:bodyPr/>
        <a:lstStyle/>
        <a:p>
          <a:endParaRPr lang="en-GB"/>
        </a:p>
      </dgm:t>
    </dgm:pt>
    <dgm:pt modelId="{2DE9A02A-449C-484F-818A-4753B1B65BF7}">
      <dgm:prSet/>
      <dgm:spPr/>
      <dgm:t>
        <a:bodyPr/>
        <a:lstStyle/>
        <a:p>
          <a:endParaRPr lang="en-GB" b="0"/>
        </a:p>
      </dgm:t>
    </dgm:pt>
    <dgm:pt modelId="{7350893B-EC71-427B-8228-99B7EE20AA85}" type="parTrans" cxnId="{E6678655-21BB-444A-8272-493EC9DD09FB}">
      <dgm:prSet/>
      <dgm:spPr/>
      <dgm:t>
        <a:bodyPr/>
        <a:lstStyle/>
        <a:p>
          <a:endParaRPr lang="en-GB"/>
        </a:p>
      </dgm:t>
    </dgm:pt>
    <dgm:pt modelId="{2BC4CC19-C48B-434E-90C5-BB95E233578B}" type="sibTrans" cxnId="{E6678655-21BB-444A-8272-493EC9DD09FB}">
      <dgm:prSet/>
      <dgm:spPr/>
      <dgm:t>
        <a:bodyPr/>
        <a:lstStyle/>
        <a:p>
          <a:endParaRPr lang="en-GB"/>
        </a:p>
      </dgm:t>
    </dgm:pt>
    <dgm:pt modelId="{49452E47-ABA7-45E1-BF74-AABAA8BF1602}">
      <dgm:prSet/>
      <dgm:spPr/>
      <dgm:t>
        <a:bodyPr/>
        <a:lstStyle/>
        <a:p>
          <a:r>
            <a:rPr lang="en-GB" b="0"/>
            <a:t>Greater financial sustainability</a:t>
          </a:r>
        </a:p>
      </dgm:t>
    </dgm:pt>
    <dgm:pt modelId="{FB6455B9-EA8C-4D55-A93F-D8CA780C8196}" type="parTrans" cxnId="{BF42338B-0330-491F-A39A-B52D4973D9D8}">
      <dgm:prSet/>
      <dgm:spPr/>
      <dgm:t>
        <a:bodyPr/>
        <a:lstStyle/>
        <a:p>
          <a:endParaRPr lang="en-GB"/>
        </a:p>
      </dgm:t>
    </dgm:pt>
    <dgm:pt modelId="{1678B048-E46E-4E12-AFE0-DD9C66F01161}" type="sibTrans" cxnId="{BF42338B-0330-491F-A39A-B52D4973D9D8}">
      <dgm:prSet/>
      <dgm:spPr/>
      <dgm:t>
        <a:bodyPr/>
        <a:lstStyle/>
        <a:p>
          <a:endParaRPr lang="en-GB"/>
        </a:p>
      </dgm:t>
    </dgm:pt>
    <dgm:pt modelId="{9F02C29F-882B-458C-AAF2-70D42525D8C8}">
      <dgm:prSet/>
      <dgm:spPr/>
      <dgm:t>
        <a:bodyPr/>
        <a:lstStyle/>
        <a:p>
          <a:pPr>
            <a:buFont typeface="Wingdings" panose="05000000000000000000" pitchFamily="2" charset="2"/>
            <a:buNone/>
          </a:pPr>
          <a:r>
            <a:rPr lang="en-GB"/>
            <a:t>- integrated into pathways</a:t>
          </a:r>
        </a:p>
      </dgm:t>
    </dgm:pt>
    <dgm:pt modelId="{5F618605-F985-4C59-9867-1E1025D31F60}" type="parTrans" cxnId="{3B4E846B-FF9B-46A4-B769-D8F06CE3F41C}">
      <dgm:prSet/>
      <dgm:spPr/>
      <dgm:t>
        <a:bodyPr/>
        <a:lstStyle/>
        <a:p>
          <a:endParaRPr lang="en-GB"/>
        </a:p>
      </dgm:t>
    </dgm:pt>
    <dgm:pt modelId="{7FF7CD31-81A2-45E0-BEEA-DFA42277D4E8}" type="sibTrans" cxnId="{3B4E846B-FF9B-46A4-B769-D8F06CE3F41C}">
      <dgm:prSet/>
      <dgm:spPr/>
      <dgm:t>
        <a:bodyPr/>
        <a:lstStyle/>
        <a:p>
          <a:endParaRPr lang="en-GB"/>
        </a:p>
      </dgm:t>
    </dgm:pt>
    <dgm:pt modelId="{138B2829-726E-4886-8140-C9968CBB91E8}">
      <dgm:prSet/>
      <dgm:spPr/>
      <dgm:t>
        <a:bodyPr/>
        <a:lstStyle/>
        <a:p>
          <a:pPr>
            <a:buFont typeface="Arial" panose="020B0604020202020204" pitchFamily="34" charset="0"/>
            <a:buNone/>
          </a:pPr>
          <a:r>
            <a:rPr lang="en-GB"/>
            <a:t>- supporting delivery of C20+5</a:t>
          </a:r>
        </a:p>
      </dgm:t>
    </dgm:pt>
    <dgm:pt modelId="{CC39A2C3-718F-4929-AC49-4A8365CAFD6D}" type="parTrans" cxnId="{36AD4AAB-C0E2-4673-9463-8FBD10A90EA6}">
      <dgm:prSet/>
      <dgm:spPr/>
      <dgm:t>
        <a:bodyPr/>
        <a:lstStyle/>
        <a:p>
          <a:endParaRPr lang="en-GB"/>
        </a:p>
      </dgm:t>
    </dgm:pt>
    <dgm:pt modelId="{D6CD87C6-D8A4-4EC1-9AAA-7CA730F79821}" type="sibTrans" cxnId="{36AD4AAB-C0E2-4673-9463-8FBD10A90EA6}">
      <dgm:prSet/>
      <dgm:spPr/>
      <dgm:t>
        <a:bodyPr/>
        <a:lstStyle/>
        <a:p>
          <a:endParaRPr lang="en-GB"/>
        </a:p>
      </dgm:t>
    </dgm:pt>
    <dgm:pt modelId="{BB1ECDC0-458E-4BD2-89C0-CBE47F68BCE2}" type="pres">
      <dgm:prSet presAssocID="{F240C0DC-94DE-42E7-BEE7-AEAA11BCE9C6}" presName="linearFlow" presStyleCnt="0">
        <dgm:presLayoutVars>
          <dgm:dir/>
          <dgm:animLvl val="lvl"/>
          <dgm:resizeHandles val="exact"/>
        </dgm:presLayoutVars>
      </dgm:prSet>
      <dgm:spPr/>
    </dgm:pt>
    <dgm:pt modelId="{A0EBE1B7-AF41-4D44-86AF-1A73222867AB}" type="pres">
      <dgm:prSet presAssocID="{C58214DE-22FA-4B70-94B4-1643079ED9C1}" presName="composite" presStyleCnt="0"/>
      <dgm:spPr/>
    </dgm:pt>
    <dgm:pt modelId="{B4C75635-EFB0-4620-BF40-720EBADF2BE0}" type="pres">
      <dgm:prSet presAssocID="{C58214DE-22FA-4B70-94B4-1643079ED9C1}" presName="parTx" presStyleLbl="node1" presStyleIdx="0" presStyleCnt="5">
        <dgm:presLayoutVars>
          <dgm:chMax val="0"/>
          <dgm:chPref val="0"/>
          <dgm:bulletEnabled val="1"/>
        </dgm:presLayoutVars>
      </dgm:prSet>
      <dgm:spPr/>
    </dgm:pt>
    <dgm:pt modelId="{CFE467C9-C5B2-48FE-A63B-2DE5580DAFE5}" type="pres">
      <dgm:prSet presAssocID="{C58214DE-22FA-4B70-94B4-1643079ED9C1}" presName="parSh" presStyleLbl="node1" presStyleIdx="0" presStyleCnt="5"/>
      <dgm:spPr/>
    </dgm:pt>
    <dgm:pt modelId="{6FF06200-8745-496D-A4C1-B2CCBF26F95B}" type="pres">
      <dgm:prSet presAssocID="{C58214DE-22FA-4B70-94B4-1643079ED9C1}" presName="desTx" presStyleLbl="fgAcc1" presStyleIdx="0" presStyleCnt="5" custScaleX="113026">
        <dgm:presLayoutVars>
          <dgm:bulletEnabled val="1"/>
        </dgm:presLayoutVars>
      </dgm:prSet>
      <dgm:spPr/>
    </dgm:pt>
    <dgm:pt modelId="{57E22456-E226-4784-A8F7-19FC5C93EEB6}" type="pres">
      <dgm:prSet presAssocID="{C26E3E2D-88D1-41CF-9D19-E16B08435F8B}" presName="sibTrans" presStyleLbl="sibTrans2D1" presStyleIdx="0" presStyleCnt="4"/>
      <dgm:spPr/>
    </dgm:pt>
    <dgm:pt modelId="{D779C05C-5387-4E23-ADAD-10772FC45F70}" type="pres">
      <dgm:prSet presAssocID="{C26E3E2D-88D1-41CF-9D19-E16B08435F8B}" presName="connTx" presStyleLbl="sibTrans2D1" presStyleIdx="0" presStyleCnt="4"/>
      <dgm:spPr/>
    </dgm:pt>
    <dgm:pt modelId="{59B0FDD7-6FB3-4369-A7FB-F0397FC98543}" type="pres">
      <dgm:prSet presAssocID="{BA7624FD-4C37-4833-BF0A-A4F5F76C587E}" presName="composite" presStyleCnt="0"/>
      <dgm:spPr/>
    </dgm:pt>
    <dgm:pt modelId="{660A99CB-C968-44BB-BA32-9AF49E1B2012}" type="pres">
      <dgm:prSet presAssocID="{BA7624FD-4C37-4833-BF0A-A4F5F76C587E}" presName="parTx" presStyleLbl="node1" presStyleIdx="0" presStyleCnt="5">
        <dgm:presLayoutVars>
          <dgm:chMax val="0"/>
          <dgm:chPref val="0"/>
          <dgm:bulletEnabled val="1"/>
        </dgm:presLayoutVars>
      </dgm:prSet>
      <dgm:spPr/>
    </dgm:pt>
    <dgm:pt modelId="{F9FFB7E0-6F32-46E7-8C3D-902028075221}" type="pres">
      <dgm:prSet presAssocID="{BA7624FD-4C37-4833-BF0A-A4F5F76C587E}" presName="parSh" presStyleLbl="node1" presStyleIdx="1" presStyleCnt="5"/>
      <dgm:spPr/>
    </dgm:pt>
    <dgm:pt modelId="{03AFF728-6781-40B5-97D1-E701E5C274EA}" type="pres">
      <dgm:prSet presAssocID="{BA7624FD-4C37-4833-BF0A-A4F5F76C587E}" presName="desTx" presStyleLbl="fgAcc1" presStyleIdx="1" presStyleCnt="5" custScaleX="115707">
        <dgm:presLayoutVars>
          <dgm:bulletEnabled val="1"/>
        </dgm:presLayoutVars>
      </dgm:prSet>
      <dgm:spPr/>
    </dgm:pt>
    <dgm:pt modelId="{C2E6118A-9CFD-4610-AF9B-F8349F52D436}" type="pres">
      <dgm:prSet presAssocID="{3D5F364D-A577-45C9-AE71-19CE6A7A9EB0}" presName="sibTrans" presStyleLbl="sibTrans2D1" presStyleIdx="1" presStyleCnt="4"/>
      <dgm:spPr/>
    </dgm:pt>
    <dgm:pt modelId="{5AD14178-DE3C-4E08-891A-6A19381CED2A}" type="pres">
      <dgm:prSet presAssocID="{3D5F364D-A577-45C9-AE71-19CE6A7A9EB0}" presName="connTx" presStyleLbl="sibTrans2D1" presStyleIdx="1" presStyleCnt="4"/>
      <dgm:spPr/>
    </dgm:pt>
    <dgm:pt modelId="{EF237B2F-DD45-4427-A066-8E6686B1A35F}" type="pres">
      <dgm:prSet presAssocID="{D10148A3-7479-474E-BA76-AC6D2309B13E}" presName="composite" presStyleCnt="0"/>
      <dgm:spPr/>
    </dgm:pt>
    <dgm:pt modelId="{0915F978-D3B8-49AB-BD01-D6C3DCED800C}" type="pres">
      <dgm:prSet presAssocID="{D10148A3-7479-474E-BA76-AC6D2309B13E}" presName="parTx" presStyleLbl="node1" presStyleIdx="1" presStyleCnt="5">
        <dgm:presLayoutVars>
          <dgm:chMax val="0"/>
          <dgm:chPref val="0"/>
          <dgm:bulletEnabled val="1"/>
        </dgm:presLayoutVars>
      </dgm:prSet>
      <dgm:spPr/>
    </dgm:pt>
    <dgm:pt modelId="{5DDF4C64-B148-4E42-8BD5-F31F2F4D71E1}" type="pres">
      <dgm:prSet presAssocID="{D10148A3-7479-474E-BA76-AC6D2309B13E}" presName="parSh" presStyleLbl="node1" presStyleIdx="2" presStyleCnt="5"/>
      <dgm:spPr/>
    </dgm:pt>
    <dgm:pt modelId="{26DE5985-D9FC-4D7C-8460-472CA11F9471}" type="pres">
      <dgm:prSet presAssocID="{D10148A3-7479-474E-BA76-AC6D2309B13E}" presName="desTx" presStyleLbl="fgAcc1" presStyleIdx="2" presStyleCnt="5" custScaleX="120201">
        <dgm:presLayoutVars>
          <dgm:bulletEnabled val="1"/>
        </dgm:presLayoutVars>
      </dgm:prSet>
      <dgm:spPr/>
    </dgm:pt>
    <dgm:pt modelId="{EB14FBA3-EE65-42F8-A31A-FF1FB4EDEC13}" type="pres">
      <dgm:prSet presAssocID="{1E74CF41-65BA-41A1-B7EF-01D280FBC97B}" presName="sibTrans" presStyleLbl="sibTrans2D1" presStyleIdx="2" presStyleCnt="4"/>
      <dgm:spPr/>
    </dgm:pt>
    <dgm:pt modelId="{86AE412F-EFA4-4C5A-AC57-5785758C7889}" type="pres">
      <dgm:prSet presAssocID="{1E74CF41-65BA-41A1-B7EF-01D280FBC97B}" presName="connTx" presStyleLbl="sibTrans2D1" presStyleIdx="2" presStyleCnt="4"/>
      <dgm:spPr/>
    </dgm:pt>
    <dgm:pt modelId="{A614BD7C-C35F-4035-AEF1-FCDBBBDFC35A}" type="pres">
      <dgm:prSet presAssocID="{44F92846-16AE-435A-B1B6-4AD568BE3512}" presName="composite" presStyleCnt="0"/>
      <dgm:spPr/>
    </dgm:pt>
    <dgm:pt modelId="{67243843-036C-481A-838A-6DE91BA368C4}" type="pres">
      <dgm:prSet presAssocID="{44F92846-16AE-435A-B1B6-4AD568BE3512}" presName="parTx" presStyleLbl="node1" presStyleIdx="2" presStyleCnt="5">
        <dgm:presLayoutVars>
          <dgm:chMax val="0"/>
          <dgm:chPref val="0"/>
          <dgm:bulletEnabled val="1"/>
        </dgm:presLayoutVars>
      </dgm:prSet>
      <dgm:spPr/>
    </dgm:pt>
    <dgm:pt modelId="{1AA692BC-4D25-4748-98FE-1C7D61AB62D5}" type="pres">
      <dgm:prSet presAssocID="{44F92846-16AE-435A-B1B6-4AD568BE3512}" presName="parSh" presStyleLbl="node1" presStyleIdx="3" presStyleCnt="5"/>
      <dgm:spPr/>
    </dgm:pt>
    <dgm:pt modelId="{958C7A73-35BA-4904-96A6-5A8CA3F397C2}" type="pres">
      <dgm:prSet presAssocID="{44F92846-16AE-435A-B1B6-4AD568BE3512}" presName="desTx" presStyleLbl="fgAcc1" presStyleIdx="3" presStyleCnt="5" custScaleX="119933">
        <dgm:presLayoutVars>
          <dgm:bulletEnabled val="1"/>
        </dgm:presLayoutVars>
      </dgm:prSet>
      <dgm:spPr/>
    </dgm:pt>
    <dgm:pt modelId="{5A6DAF7C-80CA-4437-89C0-A315CA2BF210}" type="pres">
      <dgm:prSet presAssocID="{36E07DA4-53D9-4132-9707-C6E57638E9D9}" presName="sibTrans" presStyleLbl="sibTrans2D1" presStyleIdx="3" presStyleCnt="4"/>
      <dgm:spPr/>
    </dgm:pt>
    <dgm:pt modelId="{246067E4-2F2D-4CED-AE44-B1967AA5A19F}" type="pres">
      <dgm:prSet presAssocID="{36E07DA4-53D9-4132-9707-C6E57638E9D9}" presName="connTx" presStyleLbl="sibTrans2D1" presStyleIdx="3" presStyleCnt="4"/>
      <dgm:spPr/>
    </dgm:pt>
    <dgm:pt modelId="{47B0FAB2-C909-41B4-821E-22EC345EBE70}" type="pres">
      <dgm:prSet presAssocID="{E477C95E-73DB-4835-9B09-1AFD2DAAD837}" presName="composite" presStyleCnt="0"/>
      <dgm:spPr/>
    </dgm:pt>
    <dgm:pt modelId="{6FC389F1-91B7-4949-BC96-204225FFE8AA}" type="pres">
      <dgm:prSet presAssocID="{E477C95E-73DB-4835-9B09-1AFD2DAAD837}" presName="parTx" presStyleLbl="node1" presStyleIdx="3" presStyleCnt="5">
        <dgm:presLayoutVars>
          <dgm:chMax val="0"/>
          <dgm:chPref val="0"/>
          <dgm:bulletEnabled val="1"/>
        </dgm:presLayoutVars>
      </dgm:prSet>
      <dgm:spPr/>
    </dgm:pt>
    <dgm:pt modelId="{F6FA255A-A41F-4397-9D82-4A0068E66405}" type="pres">
      <dgm:prSet presAssocID="{E477C95E-73DB-4835-9B09-1AFD2DAAD837}" presName="parSh" presStyleLbl="node1" presStyleIdx="4" presStyleCnt="5"/>
      <dgm:spPr/>
    </dgm:pt>
    <dgm:pt modelId="{4F3FE7ED-18A6-45E5-8313-99EEE56AFDEA}" type="pres">
      <dgm:prSet presAssocID="{E477C95E-73DB-4835-9B09-1AFD2DAAD837}" presName="desTx" presStyleLbl="fgAcc1" presStyleIdx="4" presStyleCnt="5" custScaleX="124520">
        <dgm:presLayoutVars>
          <dgm:bulletEnabled val="1"/>
        </dgm:presLayoutVars>
      </dgm:prSet>
      <dgm:spPr/>
    </dgm:pt>
  </dgm:ptLst>
  <dgm:cxnLst>
    <dgm:cxn modelId="{3AFD2F00-4AF8-4A25-A709-7EBBE9E9FFF8}" srcId="{44F92846-16AE-435A-B1B6-4AD568BE3512}" destId="{BB81B52E-E3C5-4EE9-B167-18397B3BDB99}" srcOrd="7" destOrd="0" parTransId="{393CB446-C1B7-4170-BF68-09D43F6723A5}" sibTransId="{07236B85-B36B-499F-9154-528AC3F11C33}"/>
    <dgm:cxn modelId="{D885E605-5592-42D9-A155-070380E9BAEA}" srcId="{44F92846-16AE-435A-B1B6-4AD568BE3512}" destId="{F5890D8A-7D44-4E4A-BB48-0190AC07B641}" srcOrd="1" destOrd="0" parTransId="{F2FAE4E5-EBC1-4338-983A-FD8BF2CE9575}" sibTransId="{08609EEF-BFBF-4F37-806C-8F0F7DD28654}"/>
    <dgm:cxn modelId="{84CBA507-F3ED-422C-9F4F-4A0A67AD7EF1}" type="presOf" srcId="{232549CC-24AC-49B2-95B0-C6B48BA4AC02}" destId="{26DE5985-D9FC-4D7C-8460-472CA11F9471}" srcOrd="0" destOrd="7" presId="urn:microsoft.com/office/officeart/2005/8/layout/process3"/>
    <dgm:cxn modelId="{92F1FD07-E03B-4247-A25D-DF95B9A23035}" srcId="{BA7624FD-4C37-4833-BF0A-A4F5F76C587E}" destId="{46007968-EB95-4175-A963-09591685B41A}" srcOrd="3" destOrd="0" parTransId="{A58A7ED6-AFD9-4831-9F7C-E263332DB54F}" sibTransId="{8A8707A9-2BA8-4A09-9CEB-D79FE7B0C414}"/>
    <dgm:cxn modelId="{4C7C860D-6B2F-43BC-B391-41740E708FE1}" srcId="{F240C0DC-94DE-42E7-BEE7-AEAA11BCE9C6}" destId="{D10148A3-7479-474E-BA76-AC6D2309B13E}" srcOrd="2" destOrd="0" parTransId="{A5B165EB-C2A1-4966-A8BB-BEAA522452F6}" sibTransId="{1E74CF41-65BA-41A1-B7EF-01D280FBC97B}"/>
    <dgm:cxn modelId="{564E7B13-E9E2-4732-B2B5-11C8DF7D7AF2}" type="presOf" srcId="{DB267A65-0C23-446F-A918-AA83DEFE13AD}" destId="{958C7A73-35BA-4904-96A6-5A8CA3F397C2}" srcOrd="0" destOrd="8" presId="urn:microsoft.com/office/officeart/2005/8/layout/process3"/>
    <dgm:cxn modelId="{5283DB13-15D5-4385-8752-0842F3538935}" type="presOf" srcId="{CBA3D2C9-928F-4E66-ABC9-748E490B8055}" destId="{958C7A73-35BA-4904-96A6-5A8CA3F397C2}" srcOrd="0" destOrd="3" presId="urn:microsoft.com/office/officeart/2005/8/layout/process3"/>
    <dgm:cxn modelId="{DF500D15-A03B-401E-94C7-08665887CE9C}" type="presOf" srcId="{2C7A1735-C453-443B-A391-238A6CCEE601}" destId="{03AFF728-6781-40B5-97D1-E701E5C274EA}" srcOrd="0" destOrd="0" presId="urn:microsoft.com/office/officeart/2005/8/layout/process3"/>
    <dgm:cxn modelId="{5E0D9C15-FC48-442E-9961-45DA4B8A0296}" srcId="{44F92846-16AE-435A-B1B6-4AD568BE3512}" destId="{A6CE50F9-892B-411F-90DB-885D912707CE}" srcOrd="10" destOrd="0" parTransId="{6273FD35-9C7E-4C73-8174-5CF8A9380C04}" sibTransId="{7E93FB2C-F2D5-4565-B7FB-6F38A9CF062B}"/>
    <dgm:cxn modelId="{2BEABC1C-8A1F-462D-B6C1-1DCBBD8C81DC}" srcId="{D10148A3-7479-474E-BA76-AC6D2309B13E}" destId="{3563FD39-ED4D-4DA3-A2BC-CF19BCFB41E8}" srcOrd="4" destOrd="0" parTransId="{5C99174C-6210-47D5-82CB-D41412ED92D7}" sibTransId="{8B3B883C-A897-4D3A-BABC-8FFD49FE3683}"/>
    <dgm:cxn modelId="{DE108722-579F-4F49-8D14-B76E5C1139B5}" srcId="{D10148A3-7479-474E-BA76-AC6D2309B13E}" destId="{232549CC-24AC-49B2-95B0-C6B48BA4AC02}" srcOrd="7" destOrd="0" parTransId="{D361A1A5-25AA-4F8F-82B3-B9E5C4842943}" sibTransId="{1010128D-2EF9-425D-A8A4-A4C3CCDB4139}"/>
    <dgm:cxn modelId="{30D8E622-C39E-4DFE-9443-54B2627F319C}" type="presOf" srcId="{3D5F364D-A577-45C9-AE71-19CE6A7A9EB0}" destId="{5AD14178-DE3C-4E08-891A-6A19381CED2A}" srcOrd="1" destOrd="0" presId="urn:microsoft.com/office/officeart/2005/8/layout/process3"/>
    <dgm:cxn modelId="{75521229-3F17-4EA8-BB76-A2D38A2F60E3}" type="presOf" srcId="{C58214DE-22FA-4B70-94B4-1643079ED9C1}" destId="{CFE467C9-C5B2-48FE-A63B-2DE5580DAFE5}" srcOrd="1" destOrd="0" presId="urn:microsoft.com/office/officeart/2005/8/layout/process3"/>
    <dgm:cxn modelId="{DB56D929-0819-4A27-A70E-B3F8053C9B9B}" srcId="{D10148A3-7479-474E-BA76-AC6D2309B13E}" destId="{0575ACE8-67B2-4A0A-B43E-8142CEA9A4B8}" srcOrd="3" destOrd="0" parTransId="{1E3F2599-01C2-46F8-BD9C-6A66E9445ED1}" sibTransId="{4B9B881C-E37D-4F27-A0B2-972E08E05812}"/>
    <dgm:cxn modelId="{7BF7552C-940A-41EC-A65E-BE4F8B0BEF3B}" type="presOf" srcId="{2CD8CA98-44BF-47E3-887B-B6FDA545EFD5}" destId="{03AFF728-6781-40B5-97D1-E701E5C274EA}" srcOrd="0" destOrd="1" presId="urn:microsoft.com/office/officeart/2005/8/layout/process3"/>
    <dgm:cxn modelId="{EEF42331-A859-459D-91F7-AE4254066EA1}" srcId="{C58214DE-22FA-4B70-94B4-1643079ED9C1}" destId="{7DCEAA46-575E-4526-8B8D-1B9EAA27877B}" srcOrd="0" destOrd="0" parTransId="{E635B972-2F07-4D55-8B38-E18769703BCE}" sibTransId="{E18838D0-98E2-41E7-B5E3-4E7ECD0DAD1C}"/>
    <dgm:cxn modelId="{3A126D31-0923-40E4-9019-F8D27C1B4793}" srcId="{C58214DE-22FA-4B70-94B4-1643079ED9C1}" destId="{9AD63A21-A5A8-49C6-9494-BD932D607742}" srcOrd="2" destOrd="0" parTransId="{0C0CE75A-8BA6-4C0D-8374-605C64E71C0C}" sibTransId="{8A2DCBE7-04BE-4089-BE2B-F1CD2D7E9AE6}"/>
    <dgm:cxn modelId="{F8826F37-FD77-4712-9849-004B10065270}" type="presOf" srcId="{C26E3E2D-88D1-41CF-9D19-E16B08435F8B}" destId="{57E22456-E226-4784-A8F7-19FC5C93EEB6}" srcOrd="0" destOrd="0" presId="urn:microsoft.com/office/officeart/2005/8/layout/process3"/>
    <dgm:cxn modelId="{1537E43C-6AB8-4426-8A25-748BC1D50B95}" type="presOf" srcId="{A2B7F31A-DC37-4B24-ACE7-FC367C721382}" destId="{03AFF728-6781-40B5-97D1-E701E5C274EA}" srcOrd="0" destOrd="2" presId="urn:microsoft.com/office/officeart/2005/8/layout/process3"/>
    <dgm:cxn modelId="{ABFE9D3D-313E-478B-B1EF-D90A10E90A03}" type="presOf" srcId="{7DFC751E-BC2B-4377-AC49-1DE5FEC9C950}" destId="{26DE5985-D9FC-4D7C-8460-472CA11F9471}" srcOrd="0" destOrd="10" presId="urn:microsoft.com/office/officeart/2005/8/layout/process3"/>
    <dgm:cxn modelId="{0A387B3F-75C0-41D8-8102-CC08EEB4697E}" srcId="{D10148A3-7479-474E-BA76-AC6D2309B13E}" destId="{B62B2025-8B0C-4FD6-875D-706380FC4A6C}" srcOrd="12" destOrd="0" parTransId="{E3FFB8DF-BF27-4C62-ADB2-DC9044A3DFB6}" sibTransId="{6B537981-80AC-4FAC-8204-3E54319CC96D}"/>
    <dgm:cxn modelId="{01004F40-6FA8-4325-9C7F-0345B4CE5B59}" type="presOf" srcId="{D10148A3-7479-474E-BA76-AC6D2309B13E}" destId="{5DDF4C64-B148-4E42-8BD5-F31F2F4D71E1}" srcOrd="1" destOrd="0" presId="urn:microsoft.com/office/officeart/2005/8/layout/process3"/>
    <dgm:cxn modelId="{58C69040-C3E5-4164-BDB8-A07C21362528}" type="presOf" srcId="{59E9292D-FFE1-42DD-9CDC-ED2435DFEE68}" destId="{26DE5985-D9FC-4D7C-8460-472CA11F9471}" srcOrd="0" destOrd="6" presId="urn:microsoft.com/office/officeart/2005/8/layout/process3"/>
    <dgm:cxn modelId="{7959BB5D-35F8-4E27-8161-B1236C4F90A9}" type="presOf" srcId="{1E74CF41-65BA-41A1-B7EF-01D280FBC97B}" destId="{86AE412F-EFA4-4C5A-AC57-5785758C7889}" srcOrd="1" destOrd="0" presId="urn:microsoft.com/office/officeart/2005/8/layout/process3"/>
    <dgm:cxn modelId="{C5D0935E-5C38-411F-AE01-2584C96BA660}" type="presOf" srcId="{3D5F364D-A577-45C9-AE71-19CE6A7A9EB0}" destId="{C2E6118A-9CFD-4610-AF9B-F8349F52D436}" srcOrd="0" destOrd="0" presId="urn:microsoft.com/office/officeart/2005/8/layout/process3"/>
    <dgm:cxn modelId="{7FDF0662-8637-4A86-8F8F-B99F027D9052}" type="presOf" srcId="{7DCEAA46-575E-4526-8B8D-1B9EAA27877B}" destId="{6FF06200-8745-496D-A4C1-B2CCBF26F95B}" srcOrd="0" destOrd="0" presId="urn:microsoft.com/office/officeart/2005/8/layout/process3"/>
    <dgm:cxn modelId="{5E132446-0F7B-43BF-8B86-5F9618DEDEA7}" type="presOf" srcId="{C58214DE-22FA-4B70-94B4-1643079ED9C1}" destId="{B4C75635-EFB0-4620-BF40-720EBADF2BE0}" srcOrd="0" destOrd="0" presId="urn:microsoft.com/office/officeart/2005/8/layout/process3"/>
    <dgm:cxn modelId="{A5373367-EA0D-492A-AE35-7E63EEC21DB7}" type="presOf" srcId="{35C8FEFE-F3DE-410B-BE54-F7CC77406EAA}" destId="{6FF06200-8745-496D-A4C1-B2CCBF26F95B}" srcOrd="0" destOrd="4" presId="urn:microsoft.com/office/officeart/2005/8/layout/process3"/>
    <dgm:cxn modelId="{33486748-1A78-47DF-8A3B-97DE58669B2C}" srcId="{44F92846-16AE-435A-B1B6-4AD568BE3512}" destId="{C0CB452E-43A9-4B6A-99F2-A594A92268FC}" srcOrd="9" destOrd="0" parTransId="{4E8135C4-B2F7-407E-8F23-348660ABB086}" sibTransId="{381DA24A-B011-419F-94B6-B9ED831D9D66}"/>
    <dgm:cxn modelId="{4D6BD468-C8FD-4AC6-A53D-1A9531856AF5}" srcId="{F240C0DC-94DE-42E7-BEE7-AEAA11BCE9C6}" destId="{E477C95E-73DB-4835-9B09-1AFD2DAAD837}" srcOrd="4" destOrd="0" parTransId="{58C57603-9358-4F3A-A885-9C1B518E8763}" sibTransId="{D7F2D7A5-41E6-48A4-8A6A-590C18815F2E}"/>
    <dgm:cxn modelId="{39C0776A-6D6B-42BF-B1CA-D1E8810DA2A8}" type="presOf" srcId="{1E74CF41-65BA-41A1-B7EF-01D280FBC97B}" destId="{EB14FBA3-EE65-42F8-A31A-FF1FB4EDEC13}" srcOrd="0" destOrd="0" presId="urn:microsoft.com/office/officeart/2005/8/layout/process3"/>
    <dgm:cxn modelId="{118E7F6A-1A03-4FCF-97E4-6AFA75ABF9A2}" type="presOf" srcId="{D5CD36B5-826C-4094-9B48-FF18D8BE72E5}" destId="{6FF06200-8745-496D-A4C1-B2CCBF26F95B}" srcOrd="0" destOrd="5" presId="urn:microsoft.com/office/officeart/2005/8/layout/process3"/>
    <dgm:cxn modelId="{65BF704B-69E0-45B6-A67C-E9D33FA058AF}" srcId="{44F92846-16AE-435A-B1B6-4AD568BE3512}" destId="{080CDCA7-4EBA-459C-B7F1-F55CEB6A5726}" srcOrd="6" destOrd="0" parTransId="{E7F55CA6-3FA6-4EDB-B205-975CCD990571}" sibTransId="{788C8D7D-AD38-4445-9028-2F10E4F0DB63}"/>
    <dgm:cxn modelId="{F330826B-510F-44FA-BFE2-169C1385391E}" type="presOf" srcId="{E477C95E-73DB-4835-9B09-1AFD2DAAD837}" destId="{F6FA255A-A41F-4397-9D82-4A0068E66405}" srcOrd="1" destOrd="0" presId="urn:microsoft.com/office/officeart/2005/8/layout/process3"/>
    <dgm:cxn modelId="{3B4E846B-FF9B-46A4-B769-D8F06CE3F41C}" srcId="{D10148A3-7479-474E-BA76-AC6D2309B13E}" destId="{9F02C29F-882B-458C-AAF2-70D42525D8C8}" srcOrd="1" destOrd="0" parTransId="{5F618605-F985-4C59-9867-1E1025D31F60}" sibTransId="{7FF7CD31-81A2-45E0-BEEA-DFA42277D4E8}"/>
    <dgm:cxn modelId="{FAE0D56B-EBC4-4C9D-B8BF-DC6503EAB395}" type="presOf" srcId="{F5890D8A-7D44-4E4A-BB48-0190AC07B641}" destId="{958C7A73-35BA-4904-96A6-5A8CA3F397C2}" srcOrd="0" destOrd="1" presId="urn:microsoft.com/office/officeart/2005/8/layout/process3"/>
    <dgm:cxn modelId="{AB86084C-924C-4749-AFE0-BE9B599BF793}" srcId="{C58214DE-22FA-4B70-94B4-1643079ED9C1}" destId="{9DF055FF-ADF6-441B-9769-5B39A7843B7D}" srcOrd="3" destOrd="0" parTransId="{479A3B50-9808-41E6-8F68-6EF931B1CEEF}" sibTransId="{4B3AE540-E590-4323-96BB-9685ACC190EC}"/>
    <dgm:cxn modelId="{39BA4B4D-586E-4EC5-A155-A4C12673F245}" srcId="{D10148A3-7479-474E-BA76-AC6D2309B13E}" destId="{C2ED6232-0DB3-4D9B-B101-189AB930CAF3}" srcOrd="8" destOrd="0" parTransId="{7AA0917D-AE8C-4486-8065-96652498E270}" sibTransId="{29FDBB9B-9CC8-42A5-A7B9-AAE9CB70CCA2}"/>
    <dgm:cxn modelId="{8A6D474E-D223-4D75-AE1E-5E413FD1D76B}" type="presOf" srcId="{F240C0DC-94DE-42E7-BEE7-AEAA11BCE9C6}" destId="{BB1ECDC0-458E-4BD2-89C0-CBE47F68BCE2}" srcOrd="0" destOrd="0" presId="urn:microsoft.com/office/officeart/2005/8/layout/process3"/>
    <dgm:cxn modelId="{0099496E-386D-4B04-9FFC-76CF29ED2D35}" type="presOf" srcId="{2DE9A02A-449C-484F-818A-4753B1B65BF7}" destId="{4F3FE7ED-18A6-45E5-8313-99EEE56AFDEA}" srcOrd="0" destOrd="1" presId="urn:microsoft.com/office/officeart/2005/8/layout/process3"/>
    <dgm:cxn modelId="{393E064F-02E1-41B0-B24B-FD38E31D3F5E}" type="presOf" srcId="{B7B005BA-85DA-4440-9E80-8220EE3B95C1}" destId="{958C7A73-35BA-4904-96A6-5A8CA3F397C2}" srcOrd="0" destOrd="4" presId="urn:microsoft.com/office/officeart/2005/8/layout/process3"/>
    <dgm:cxn modelId="{B4E41C52-2DA1-4292-9DBA-BB28675F4574}" srcId="{44F92846-16AE-435A-B1B6-4AD568BE3512}" destId="{0CC0437E-5CA4-4718-A47B-AC9FF36081CB}" srcOrd="0" destOrd="0" parTransId="{41F4E19E-1F3F-420D-919B-962157069AE8}" sibTransId="{B667025A-7843-4C95-B31C-BFCC78097668}"/>
    <dgm:cxn modelId="{9969CC72-62F1-4C75-A02D-19EAC4739EB5}" srcId="{F240C0DC-94DE-42E7-BEE7-AEAA11BCE9C6}" destId="{BA7624FD-4C37-4833-BF0A-A4F5F76C587E}" srcOrd="1" destOrd="0" parTransId="{575B7793-643A-4FA2-B333-2F1466181E4D}" sibTransId="{3D5F364D-A577-45C9-AE71-19CE6A7A9EB0}"/>
    <dgm:cxn modelId="{575D7274-AA01-4126-BAA6-71594EF2B38D}" type="presOf" srcId="{93759429-9B39-4B71-ACD3-7ABA31CF4592}" destId="{26DE5985-D9FC-4D7C-8460-472CA11F9471}" srcOrd="0" destOrd="9" presId="urn:microsoft.com/office/officeart/2005/8/layout/process3"/>
    <dgm:cxn modelId="{9C093075-608C-4B91-B758-1578F8E4FEC4}" type="presOf" srcId="{46007968-EB95-4175-A963-09591685B41A}" destId="{03AFF728-6781-40B5-97D1-E701E5C274EA}" srcOrd="0" destOrd="3" presId="urn:microsoft.com/office/officeart/2005/8/layout/process3"/>
    <dgm:cxn modelId="{B1624275-B068-42E4-AC4B-D85D7AEF867A}" type="presOf" srcId="{5C749F53-0A11-40DE-85C4-9B3021D828B0}" destId="{6FF06200-8745-496D-A4C1-B2CCBF26F95B}" srcOrd="0" destOrd="7" presId="urn:microsoft.com/office/officeart/2005/8/layout/process3"/>
    <dgm:cxn modelId="{E6678655-21BB-444A-8272-493EC9DD09FB}" srcId="{E477C95E-73DB-4835-9B09-1AFD2DAAD837}" destId="{2DE9A02A-449C-484F-818A-4753B1B65BF7}" srcOrd="1" destOrd="0" parTransId="{7350893B-EC71-427B-8228-99B7EE20AA85}" sibTransId="{2BC4CC19-C48B-434E-90C5-BB95E233578B}"/>
    <dgm:cxn modelId="{DFF0B076-0AAC-4970-AF2A-107A90A22E56}" srcId="{44F92846-16AE-435A-B1B6-4AD568BE3512}" destId="{DB267A65-0C23-446F-A918-AA83DEFE13AD}" srcOrd="8" destOrd="0" parTransId="{0394A029-9D80-4A51-9942-B6920D179511}" sibTransId="{42D7BE4E-A697-4F71-A7EA-2696F2944C98}"/>
    <dgm:cxn modelId="{80F2D276-37D7-4037-90FB-1AAEDB6A8C81}" type="presOf" srcId="{44F92846-16AE-435A-B1B6-4AD568BE3512}" destId="{1AA692BC-4D25-4748-98FE-1C7D61AB62D5}" srcOrd="1" destOrd="0" presId="urn:microsoft.com/office/officeart/2005/8/layout/process3"/>
    <dgm:cxn modelId="{B1950578-DCE1-491D-A8BB-51EBFCC6C807}" srcId="{D10148A3-7479-474E-BA76-AC6D2309B13E}" destId="{59E9292D-FFE1-42DD-9CDC-ED2435DFEE68}" srcOrd="6" destOrd="0" parTransId="{FF527032-9FB2-4143-9E4B-CE5931FC6701}" sibTransId="{A5FBD2E5-D5AD-4529-92B0-1263016EB285}"/>
    <dgm:cxn modelId="{C0D9A779-68B7-43A5-ADCE-53375F4569E8}" srcId="{E477C95E-73DB-4835-9B09-1AFD2DAAD837}" destId="{DD9B6E88-0A4A-49FB-BCA1-755209F7AEA3}" srcOrd="0" destOrd="0" parTransId="{454FD847-7D8F-4C91-950E-466B9CAE003B}" sibTransId="{27FBC0C6-1EB2-4D9C-91F1-94B7EE122817}"/>
    <dgm:cxn modelId="{DDD5EB7C-3628-4C54-BA3B-69CC12FAD121}" type="presOf" srcId="{C2ED6232-0DB3-4D9B-B101-189AB930CAF3}" destId="{26DE5985-D9FC-4D7C-8460-472CA11F9471}" srcOrd="0" destOrd="8" presId="urn:microsoft.com/office/officeart/2005/8/layout/process3"/>
    <dgm:cxn modelId="{A1C29D7E-6A3E-400E-8C7A-827C5A204F40}" type="presOf" srcId="{138B2829-726E-4886-8140-C9968CBB91E8}" destId="{26DE5985-D9FC-4D7C-8460-472CA11F9471}" srcOrd="0" destOrd="2" presId="urn:microsoft.com/office/officeart/2005/8/layout/process3"/>
    <dgm:cxn modelId="{A7F8A07E-3008-4188-A1FB-FFEA58D3DFCA}" type="presOf" srcId="{49153FFF-A700-4D54-B867-FDCB87DAA45B}" destId="{26DE5985-D9FC-4D7C-8460-472CA11F9471}" srcOrd="0" destOrd="0" presId="urn:microsoft.com/office/officeart/2005/8/layout/process3"/>
    <dgm:cxn modelId="{51E2D77E-0978-49FF-908C-6480DFD48A06}" srcId="{D10148A3-7479-474E-BA76-AC6D2309B13E}" destId="{49153FFF-A700-4D54-B867-FDCB87DAA45B}" srcOrd="0" destOrd="0" parTransId="{7F061BD4-0203-411D-9659-C631CB16513F}" sibTransId="{96534CD4-53BD-4205-B6C1-6E21135EB9E6}"/>
    <dgm:cxn modelId="{03B0227F-B3F7-44F6-92D2-E5FE480DF365}" srcId="{BA7624FD-4C37-4833-BF0A-A4F5F76C587E}" destId="{2C7A1735-C453-443B-A391-238A6CCEE601}" srcOrd="0" destOrd="0" parTransId="{FF1D5D22-E1E5-4E81-96FA-360C66D629E1}" sibTransId="{08901581-0178-4209-B878-855EC258C04B}"/>
    <dgm:cxn modelId="{7485E480-146F-4242-B26B-CFDE3629C704}" srcId="{BA7624FD-4C37-4833-BF0A-A4F5F76C587E}" destId="{2CD8CA98-44BF-47E3-887B-B6FDA545EFD5}" srcOrd="1" destOrd="0" parTransId="{2B1A12EB-DFEF-4121-A995-1B90405CA49F}" sibTransId="{0DC98DA4-C082-4BE7-B40E-2D9F9150FAEF}"/>
    <dgm:cxn modelId="{88EA7C84-D695-4A39-9E6D-281C869D4563}" type="presOf" srcId="{36E07DA4-53D9-4132-9707-C6E57638E9D9}" destId="{246067E4-2F2D-4CED-AE44-B1967AA5A19F}" srcOrd="1" destOrd="0" presId="urn:microsoft.com/office/officeart/2005/8/layout/process3"/>
    <dgm:cxn modelId="{53E0B384-BAA4-4725-9C82-0362F4F89086}" srcId="{C58214DE-22FA-4B70-94B4-1643079ED9C1}" destId="{D5CD36B5-826C-4094-9B48-FF18D8BE72E5}" srcOrd="5" destOrd="0" parTransId="{5FA0EC2A-305B-42D2-B2C4-854E60A39D49}" sibTransId="{47B6358F-D9AF-4A15-A6CD-A7AB793E9CDA}"/>
    <dgm:cxn modelId="{24B13185-6505-431C-82B3-F1C37A359F0E}" type="presOf" srcId="{BA7624FD-4C37-4833-BF0A-A4F5F76C587E}" destId="{F9FFB7E0-6F32-46E7-8C3D-902028075221}" srcOrd="1" destOrd="0" presId="urn:microsoft.com/office/officeart/2005/8/layout/process3"/>
    <dgm:cxn modelId="{62B99889-CE62-4849-BF1E-2AA105CDFB54}" type="presOf" srcId="{C0CB452E-43A9-4B6A-99F2-A594A92268FC}" destId="{958C7A73-35BA-4904-96A6-5A8CA3F397C2}" srcOrd="0" destOrd="9" presId="urn:microsoft.com/office/officeart/2005/8/layout/process3"/>
    <dgm:cxn modelId="{BF42338B-0330-491F-A39A-B52D4973D9D8}" srcId="{E477C95E-73DB-4835-9B09-1AFD2DAAD837}" destId="{49452E47-ABA7-45E1-BF74-AABAA8BF1602}" srcOrd="4" destOrd="0" parTransId="{FB6455B9-EA8C-4D55-A93F-D8CA780C8196}" sibTransId="{1678B048-E46E-4E12-AFE0-DD9C66F01161}"/>
    <dgm:cxn modelId="{41FF0892-C11C-41BE-984E-1F6DB6107D5C}" type="presOf" srcId="{5186134A-BBBB-473B-8C99-174E313CCBE8}" destId="{6FF06200-8745-496D-A4C1-B2CCBF26F95B}" srcOrd="0" destOrd="1" presId="urn:microsoft.com/office/officeart/2005/8/layout/process3"/>
    <dgm:cxn modelId="{F0721A93-A846-448F-95E2-EEB5CACA74AE}" type="presOf" srcId="{080CDCA7-4EBA-459C-B7F1-F55CEB6A5726}" destId="{958C7A73-35BA-4904-96A6-5A8CA3F397C2}" srcOrd="0" destOrd="6" presId="urn:microsoft.com/office/officeart/2005/8/layout/process3"/>
    <dgm:cxn modelId="{088F6A94-1EC9-47D6-8E2C-E986DD4FA3E5}" srcId="{C58214DE-22FA-4B70-94B4-1643079ED9C1}" destId="{9FA500FC-974A-4CDD-A74D-79AF8C5907EA}" srcOrd="6" destOrd="0" parTransId="{7C7854B4-1627-4502-A50C-BF70C06A2155}" sibTransId="{954007D5-C028-4E03-9870-E29B8DDD9DB9}"/>
    <dgm:cxn modelId="{28AD4C9A-E4FF-4689-9C18-BE4FAFDF9889}" srcId="{D10148A3-7479-474E-BA76-AC6D2309B13E}" destId="{93759429-9B39-4B71-ACD3-7ABA31CF4592}" srcOrd="9" destOrd="0" parTransId="{46142749-FF8A-416E-A98E-84399F992004}" sibTransId="{832221B9-3B40-4365-972C-77DBA421BB83}"/>
    <dgm:cxn modelId="{D872749F-845B-47A8-832B-D9956BC08839}" type="presOf" srcId="{BB81B52E-E3C5-4EE9-B167-18397B3BDB99}" destId="{958C7A73-35BA-4904-96A6-5A8CA3F397C2}" srcOrd="0" destOrd="7" presId="urn:microsoft.com/office/officeart/2005/8/layout/process3"/>
    <dgm:cxn modelId="{661574A2-E724-4553-8EA8-A36D0FA78887}" type="presOf" srcId="{9DF055FF-ADF6-441B-9769-5B39A7843B7D}" destId="{6FF06200-8745-496D-A4C1-B2CCBF26F95B}" srcOrd="0" destOrd="3" presId="urn:microsoft.com/office/officeart/2005/8/layout/process3"/>
    <dgm:cxn modelId="{FC2CAEA2-4A2D-4291-A3B5-9D56D7CC45FB}" type="presOf" srcId="{9FA500FC-974A-4CDD-A74D-79AF8C5907EA}" destId="{6FF06200-8745-496D-A4C1-B2CCBF26F95B}" srcOrd="0" destOrd="6" presId="urn:microsoft.com/office/officeart/2005/8/layout/process3"/>
    <dgm:cxn modelId="{BD240EAA-68C9-4680-BAA5-9E727BA7231C}" srcId="{BA7624FD-4C37-4833-BF0A-A4F5F76C587E}" destId="{12A6DC7F-98AC-4669-B7CF-AD5332138572}" srcOrd="4" destOrd="0" parTransId="{86E08D51-D44F-4A12-B183-94AA72390197}" sibTransId="{4F8CED78-8A63-4C44-AD3C-CFAD94096E8C}"/>
    <dgm:cxn modelId="{36AD4AAB-C0E2-4673-9463-8FBD10A90EA6}" srcId="{D10148A3-7479-474E-BA76-AC6D2309B13E}" destId="{138B2829-726E-4886-8140-C9968CBB91E8}" srcOrd="2" destOrd="0" parTransId="{CC39A2C3-718F-4929-AC49-4A8365CAFD6D}" sibTransId="{D6CD87C6-D8A4-4EC1-9AAA-7CA730F79821}"/>
    <dgm:cxn modelId="{67522FAE-8320-4495-9701-A0AA6273CD1D}" type="presOf" srcId="{436232B6-0952-465E-B27E-F10920B5E8FB}" destId="{958C7A73-35BA-4904-96A6-5A8CA3F397C2}" srcOrd="0" destOrd="5" presId="urn:microsoft.com/office/officeart/2005/8/layout/process3"/>
    <dgm:cxn modelId="{040837AF-4CE7-47E4-935C-E2D61B971524}" type="presOf" srcId="{D10148A3-7479-474E-BA76-AC6D2309B13E}" destId="{0915F978-D3B8-49AB-BD01-D6C3DCED800C}" srcOrd="0" destOrd="0" presId="urn:microsoft.com/office/officeart/2005/8/layout/process3"/>
    <dgm:cxn modelId="{CF5156AF-E958-4177-9F12-3F28DF2EE6AE}" srcId="{BA7624FD-4C37-4833-BF0A-A4F5F76C587E}" destId="{A2B7F31A-DC37-4B24-ACE7-FC367C721382}" srcOrd="2" destOrd="0" parTransId="{7EC54640-9FEB-4143-AB21-49ED2A64A249}" sibTransId="{AAA87543-FC99-47FD-948C-12E3A58BA550}"/>
    <dgm:cxn modelId="{63B708B0-1FE4-4ECC-A704-9CED3E15E336}" type="presOf" srcId="{BA7624FD-4C37-4833-BF0A-A4F5F76C587E}" destId="{660A99CB-C968-44BB-BA32-9AF49E1B2012}" srcOrd="0" destOrd="0" presId="urn:microsoft.com/office/officeart/2005/8/layout/process3"/>
    <dgm:cxn modelId="{E01321B5-632C-4555-8F0B-AA1D62EC96CC}" srcId="{44F92846-16AE-435A-B1B6-4AD568BE3512}" destId="{CBA3D2C9-928F-4E66-ABC9-748E490B8055}" srcOrd="3" destOrd="0" parTransId="{462EE150-55DF-4803-8E54-76A3B64F5CB2}" sibTransId="{F5816371-C046-4931-9CB1-8FE236851848}"/>
    <dgm:cxn modelId="{6CC21EBE-9931-4C92-BFEB-D264F9B0110B}" type="presOf" srcId="{9F02C29F-882B-458C-AAF2-70D42525D8C8}" destId="{26DE5985-D9FC-4D7C-8460-472CA11F9471}" srcOrd="0" destOrd="1" presId="urn:microsoft.com/office/officeart/2005/8/layout/process3"/>
    <dgm:cxn modelId="{3E8026BE-B79E-448F-B59A-4465AC8ED83A}" type="presOf" srcId="{4AE2FFAB-1DF9-4BC6-9877-5ED4B409FF95}" destId="{4F3FE7ED-18A6-45E5-8313-99EEE56AFDEA}" srcOrd="0" destOrd="5" presId="urn:microsoft.com/office/officeart/2005/8/layout/process3"/>
    <dgm:cxn modelId="{E4C96BBF-2C48-4F8D-BFC8-0E83B12ABF17}" srcId="{C58214DE-22FA-4B70-94B4-1643079ED9C1}" destId="{5C749F53-0A11-40DE-85C4-9B3021D828B0}" srcOrd="7" destOrd="0" parTransId="{6265547E-4104-4CFD-BA27-38C0D5CF2493}" sibTransId="{6AF6E87E-F37D-4815-A8F2-7F368650D639}"/>
    <dgm:cxn modelId="{BDF8A0BF-3369-4A19-990B-FCA8D0F432A1}" srcId="{D10148A3-7479-474E-BA76-AC6D2309B13E}" destId="{5A2D05F0-5300-4564-A3CF-54E6237E279C}" srcOrd="5" destOrd="0" parTransId="{1B44D4B3-EDAF-4C0A-839E-285EE8242F89}" sibTransId="{917FF327-19CF-4022-9E2C-87F9A29FC43D}"/>
    <dgm:cxn modelId="{F1661AC4-EA4A-4004-9158-AF20DC1743DF}" type="presOf" srcId="{E477C95E-73DB-4835-9B09-1AFD2DAAD837}" destId="{6FC389F1-91B7-4949-BC96-204225FFE8AA}" srcOrd="0" destOrd="0" presId="urn:microsoft.com/office/officeart/2005/8/layout/process3"/>
    <dgm:cxn modelId="{FAECB6C4-C1B9-4970-A81A-78339CA544F4}" type="presOf" srcId="{5A2D05F0-5300-4564-A3CF-54E6237E279C}" destId="{26DE5985-D9FC-4D7C-8460-472CA11F9471}" srcOrd="0" destOrd="5" presId="urn:microsoft.com/office/officeart/2005/8/layout/process3"/>
    <dgm:cxn modelId="{CD4FA4CA-775C-4BAF-BF48-F893970C094D}" type="presOf" srcId="{3B953F63-C850-4BC3-BAF9-B0827F520B06}" destId="{26DE5985-D9FC-4D7C-8460-472CA11F9471}" srcOrd="0" destOrd="11" presId="urn:microsoft.com/office/officeart/2005/8/layout/process3"/>
    <dgm:cxn modelId="{857CF8CC-DCBB-422B-AFE1-1B9368439C2A}" type="presOf" srcId="{EDD286C7-C4B2-4326-9205-63478F4CB1BA}" destId="{4F3FE7ED-18A6-45E5-8313-99EEE56AFDEA}" srcOrd="0" destOrd="3" presId="urn:microsoft.com/office/officeart/2005/8/layout/process3"/>
    <dgm:cxn modelId="{ECEE01CE-060F-4701-B9D9-FEA4382EE46F}" srcId="{D10148A3-7479-474E-BA76-AC6D2309B13E}" destId="{3B953F63-C850-4BC3-BAF9-B0827F520B06}" srcOrd="11" destOrd="0" parTransId="{E775A7FE-83E7-4B1E-874A-EE9B9B17A5A9}" sibTransId="{D5C8FA6E-056D-40AA-A568-777E25D06218}"/>
    <dgm:cxn modelId="{78578CCE-5180-47A9-A444-634CAC074F23}" type="presOf" srcId="{C26E3E2D-88D1-41CF-9D19-E16B08435F8B}" destId="{D779C05C-5387-4E23-ADAD-10772FC45F70}" srcOrd="1" destOrd="0" presId="urn:microsoft.com/office/officeart/2005/8/layout/process3"/>
    <dgm:cxn modelId="{365912CF-5066-41B9-AAF5-49CA24941BA0}" type="presOf" srcId="{0CC0437E-5CA4-4718-A47B-AC9FF36081CB}" destId="{958C7A73-35BA-4904-96A6-5A8CA3F397C2}" srcOrd="0" destOrd="0" presId="urn:microsoft.com/office/officeart/2005/8/layout/process3"/>
    <dgm:cxn modelId="{AEFDA5D4-001E-4210-8F9E-F15738CE303F}" type="presOf" srcId="{36E07DA4-53D9-4132-9707-C6E57638E9D9}" destId="{5A6DAF7C-80CA-4437-89C0-A315CA2BF210}" srcOrd="0" destOrd="0" presId="urn:microsoft.com/office/officeart/2005/8/layout/process3"/>
    <dgm:cxn modelId="{BB07C5D5-E2BE-41CB-BFFF-E497086A6F6F}" srcId="{44F92846-16AE-435A-B1B6-4AD568BE3512}" destId="{4664B4CC-20D9-4969-A345-EE87923DCFDD}" srcOrd="2" destOrd="0" parTransId="{DD280B02-B88B-40F5-BEAB-6E4DD5A142D2}" sibTransId="{FE54FE65-F155-400B-BA8B-A8A3DF541191}"/>
    <dgm:cxn modelId="{07ED7BD7-AF65-4116-A2A4-0937460991C3}" type="presOf" srcId="{44F92846-16AE-435A-B1B6-4AD568BE3512}" destId="{67243843-036C-481A-838A-6DE91BA368C4}" srcOrd="0" destOrd="0" presId="urn:microsoft.com/office/officeart/2005/8/layout/process3"/>
    <dgm:cxn modelId="{B2D4E8D7-AF11-45A5-9E18-CC818EB6AFD1}" srcId="{44F92846-16AE-435A-B1B6-4AD568BE3512}" destId="{436232B6-0952-465E-B27E-F10920B5E8FB}" srcOrd="5" destOrd="0" parTransId="{9FD7BC7C-B62E-4B69-A0B0-A34EDCC1BFCC}" sibTransId="{8D22863C-E362-4C05-BF6C-99F4E84E83D7}"/>
    <dgm:cxn modelId="{F8A8F4D9-0DE6-478D-B99F-0536931EEB12}" type="presOf" srcId="{4664B4CC-20D9-4969-A345-EE87923DCFDD}" destId="{958C7A73-35BA-4904-96A6-5A8CA3F397C2}" srcOrd="0" destOrd="2" presId="urn:microsoft.com/office/officeart/2005/8/layout/process3"/>
    <dgm:cxn modelId="{AB448DDA-63CF-4598-BB0D-0C0C87AD4DC4}" srcId="{E477C95E-73DB-4835-9B09-1AFD2DAAD837}" destId="{4AE2FFAB-1DF9-4BC6-9877-5ED4B409FF95}" srcOrd="5" destOrd="0" parTransId="{81F84581-92C3-4982-88C6-CC1B61B60581}" sibTransId="{4FFC6F4B-631D-49EA-AC5B-9DB8E9AE27F2}"/>
    <dgm:cxn modelId="{27F9AADD-21AA-48AC-9C6C-C88EC7480A70}" srcId="{44F92846-16AE-435A-B1B6-4AD568BE3512}" destId="{B7B005BA-85DA-4440-9E80-8220EE3B95C1}" srcOrd="4" destOrd="0" parTransId="{E8E5A38F-1057-4EFE-8524-F55B9420B32B}" sibTransId="{0E6EA963-2BE5-490C-8E8E-8A0EA3E36F30}"/>
    <dgm:cxn modelId="{6F5FADDD-7E15-46A1-B325-F9320AF50FBA}" type="presOf" srcId="{0575ACE8-67B2-4A0A-B43E-8142CEA9A4B8}" destId="{26DE5985-D9FC-4D7C-8460-472CA11F9471}" srcOrd="0" destOrd="3" presId="urn:microsoft.com/office/officeart/2005/8/layout/process3"/>
    <dgm:cxn modelId="{CCEBD0DF-FBEA-4107-90CE-163342AF80D0}" type="presOf" srcId="{A6CE50F9-892B-411F-90DB-885D912707CE}" destId="{958C7A73-35BA-4904-96A6-5A8CA3F397C2}" srcOrd="0" destOrd="10" presId="urn:microsoft.com/office/officeart/2005/8/layout/process3"/>
    <dgm:cxn modelId="{AD3886E3-35AC-4571-8DE3-64FF0422FAA0}" type="presOf" srcId="{3563FD39-ED4D-4DA3-A2BC-CF19BCFB41E8}" destId="{26DE5985-D9FC-4D7C-8460-472CA11F9471}" srcOrd="0" destOrd="4" presId="urn:microsoft.com/office/officeart/2005/8/layout/process3"/>
    <dgm:cxn modelId="{D27934E5-966F-42E1-8FAC-1BB9D5E0AF4F}" srcId="{C58214DE-22FA-4B70-94B4-1643079ED9C1}" destId="{5186134A-BBBB-473B-8C99-174E313CCBE8}" srcOrd="1" destOrd="0" parTransId="{5E78894D-B4C1-446F-85C3-C953AF719E07}" sibTransId="{16B3AB41-090E-42F5-8CFB-87BD2ABC4BA5}"/>
    <dgm:cxn modelId="{F02E3AE6-E5E7-4078-AE17-F0D197C239C7}" type="presOf" srcId="{73AAA0A3-0E09-4A8D-9BEA-9B43CB9274C9}" destId="{4F3FE7ED-18A6-45E5-8313-99EEE56AFDEA}" srcOrd="0" destOrd="2" presId="urn:microsoft.com/office/officeart/2005/8/layout/process3"/>
    <dgm:cxn modelId="{362C06E7-B589-4845-A7A3-92DD64B35E37}" srcId="{F240C0DC-94DE-42E7-BEE7-AEAA11BCE9C6}" destId="{C58214DE-22FA-4B70-94B4-1643079ED9C1}" srcOrd="0" destOrd="0" parTransId="{C2E05F35-CD1A-4326-B002-7D783BF7F3E7}" sibTransId="{C26E3E2D-88D1-41CF-9D19-E16B08435F8B}"/>
    <dgm:cxn modelId="{2BF2F7E9-913E-46EC-8688-9FF7B54A367D}" srcId="{C58214DE-22FA-4B70-94B4-1643079ED9C1}" destId="{35C8FEFE-F3DE-410B-BE54-F7CC77406EAA}" srcOrd="4" destOrd="0" parTransId="{807F7FFF-E510-4287-BBB7-C7654CFDB145}" sibTransId="{01ECD284-5BF2-4160-B7A8-25A42CC8A5F8}"/>
    <dgm:cxn modelId="{56DE4EEB-0386-46EA-8017-90BBCC714A68}" type="presOf" srcId="{49452E47-ABA7-45E1-BF74-AABAA8BF1602}" destId="{4F3FE7ED-18A6-45E5-8313-99EEE56AFDEA}" srcOrd="0" destOrd="4" presId="urn:microsoft.com/office/officeart/2005/8/layout/process3"/>
    <dgm:cxn modelId="{0922B9EE-F910-4DBA-8E89-3DE78C3EC0A1}" srcId="{E477C95E-73DB-4835-9B09-1AFD2DAAD837}" destId="{73AAA0A3-0E09-4A8D-9BEA-9B43CB9274C9}" srcOrd="2" destOrd="0" parTransId="{480A11E5-F698-4851-8587-CB616DC70C9A}" sibTransId="{43F00BF6-F6C4-4310-8317-2C230C5D36E8}"/>
    <dgm:cxn modelId="{5CB916F1-1240-4A22-80C4-FB80070F5527}" srcId="{D10148A3-7479-474E-BA76-AC6D2309B13E}" destId="{7DFC751E-BC2B-4377-AC49-1DE5FEC9C950}" srcOrd="10" destOrd="0" parTransId="{CC93524A-D8F0-41BD-A2EB-28757323CC72}" sibTransId="{E0A42D61-69D8-4DC1-870A-C1D93DD63C7D}"/>
    <dgm:cxn modelId="{232921F2-C2A1-47EE-9DA9-B1F8B7674854}" type="presOf" srcId="{9AD63A21-A5A8-49C6-9494-BD932D607742}" destId="{6FF06200-8745-496D-A4C1-B2CCBF26F95B}" srcOrd="0" destOrd="2" presId="urn:microsoft.com/office/officeart/2005/8/layout/process3"/>
    <dgm:cxn modelId="{EDC4CFF8-B064-4267-9631-B710EE38E0DC}" type="presOf" srcId="{12A6DC7F-98AC-4669-B7CF-AD5332138572}" destId="{03AFF728-6781-40B5-97D1-E701E5C274EA}" srcOrd="0" destOrd="4" presId="urn:microsoft.com/office/officeart/2005/8/layout/process3"/>
    <dgm:cxn modelId="{70A6EBF8-12EF-43D8-A905-694155E71FCC}" type="presOf" srcId="{B62B2025-8B0C-4FD6-875D-706380FC4A6C}" destId="{26DE5985-D9FC-4D7C-8460-472CA11F9471}" srcOrd="0" destOrd="12" presId="urn:microsoft.com/office/officeart/2005/8/layout/process3"/>
    <dgm:cxn modelId="{9043DFFA-150B-4004-8C16-29A831E938FA}" type="presOf" srcId="{DD9B6E88-0A4A-49FB-BCA1-755209F7AEA3}" destId="{4F3FE7ED-18A6-45E5-8313-99EEE56AFDEA}" srcOrd="0" destOrd="0" presId="urn:microsoft.com/office/officeart/2005/8/layout/process3"/>
    <dgm:cxn modelId="{1EA0F1FA-7DF2-4EF4-8DCB-E4DF300C8E77}" srcId="{F240C0DC-94DE-42E7-BEE7-AEAA11BCE9C6}" destId="{44F92846-16AE-435A-B1B6-4AD568BE3512}" srcOrd="3" destOrd="0" parTransId="{8C92708C-C861-4494-ACEF-F865A489F2EF}" sibTransId="{36E07DA4-53D9-4132-9707-C6E57638E9D9}"/>
    <dgm:cxn modelId="{6848F0FB-D907-4FBC-957B-E216BE724531}" srcId="{E477C95E-73DB-4835-9B09-1AFD2DAAD837}" destId="{EDD286C7-C4B2-4326-9205-63478F4CB1BA}" srcOrd="3" destOrd="0" parTransId="{725AAF60-FC63-40A0-9BBE-2DA6BA742EAF}" sibTransId="{2A3861C6-FC0D-426B-ADDF-626F66AD5647}"/>
    <dgm:cxn modelId="{51F61A98-62E4-4836-998D-96A5CDB753E1}" type="presParOf" srcId="{BB1ECDC0-458E-4BD2-89C0-CBE47F68BCE2}" destId="{A0EBE1B7-AF41-4D44-86AF-1A73222867AB}" srcOrd="0" destOrd="0" presId="urn:microsoft.com/office/officeart/2005/8/layout/process3"/>
    <dgm:cxn modelId="{66E40BED-C9D0-4FB6-B688-E6DDA853EE95}" type="presParOf" srcId="{A0EBE1B7-AF41-4D44-86AF-1A73222867AB}" destId="{B4C75635-EFB0-4620-BF40-720EBADF2BE0}" srcOrd="0" destOrd="0" presId="urn:microsoft.com/office/officeart/2005/8/layout/process3"/>
    <dgm:cxn modelId="{F1305560-8018-4936-BAE2-A330E10A0669}" type="presParOf" srcId="{A0EBE1B7-AF41-4D44-86AF-1A73222867AB}" destId="{CFE467C9-C5B2-48FE-A63B-2DE5580DAFE5}" srcOrd="1" destOrd="0" presId="urn:microsoft.com/office/officeart/2005/8/layout/process3"/>
    <dgm:cxn modelId="{F3222B83-B777-40E0-B3E7-E68C8797374A}" type="presParOf" srcId="{A0EBE1B7-AF41-4D44-86AF-1A73222867AB}" destId="{6FF06200-8745-496D-A4C1-B2CCBF26F95B}" srcOrd="2" destOrd="0" presId="urn:microsoft.com/office/officeart/2005/8/layout/process3"/>
    <dgm:cxn modelId="{96150A6F-EF62-4A78-B1F3-FC593943854B}" type="presParOf" srcId="{BB1ECDC0-458E-4BD2-89C0-CBE47F68BCE2}" destId="{57E22456-E226-4784-A8F7-19FC5C93EEB6}" srcOrd="1" destOrd="0" presId="urn:microsoft.com/office/officeart/2005/8/layout/process3"/>
    <dgm:cxn modelId="{8D1B68D8-4D51-4FF6-A751-D4210DAA4130}" type="presParOf" srcId="{57E22456-E226-4784-A8F7-19FC5C93EEB6}" destId="{D779C05C-5387-4E23-ADAD-10772FC45F70}" srcOrd="0" destOrd="0" presId="urn:microsoft.com/office/officeart/2005/8/layout/process3"/>
    <dgm:cxn modelId="{A3C7784C-E5F2-4F70-A8FA-42B86E9BCE47}" type="presParOf" srcId="{BB1ECDC0-458E-4BD2-89C0-CBE47F68BCE2}" destId="{59B0FDD7-6FB3-4369-A7FB-F0397FC98543}" srcOrd="2" destOrd="0" presId="urn:microsoft.com/office/officeart/2005/8/layout/process3"/>
    <dgm:cxn modelId="{8BBDBF46-2372-4EA9-9F09-3BD714BB07B3}" type="presParOf" srcId="{59B0FDD7-6FB3-4369-A7FB-F0397FC98543}" destId="{660A99CB-C968-44BB-BA32-9AF49E1B2012}" srcOrd="0" destOrd="0" presId="urn:microsoft.com/office/officeart/2005/8/layout/process3"/>
    <dgm:cxn modelId="{4A6699CC-5126-4C17-A7F9-4099C021247F}" type="presParOf" srcId="{59B0FDD7-6FB3-4369-A7FB-F0397FC98543}" destId="{F9FFB7E0-6F32-46E7-8C3D-902028075221}" srcOrd="1" destOrd="0" presId="urn:microsoft.com/office/officeart/2005/8/layout/process3"/>
    <dgm:cxn modelId="{BC369190-9819-4FBA-B0A8-6DC1E05C0BB6}" type="presParOf" srcId="{59B0FDD7-6FB3-4369-A7FB-F0397FC98543}" destId="{03AFF728-6781-40B5-97D1-E701E5C274EA}" srcOrd="2" destOrd="0" presId="urn:microsoft.com/office/officeart/2005/8/layout/process3"/>
    <dgm:cxn modelId="{695F5194-89DF-4D67-AAEE-66A7B0BF2877}" type="presParOf" srcId="{BB1ECDC0-458E-4BD2-89C0-CBE47F68BCE2}" destId="{C2E6118A-9CFD-4610-AF9B-F8349F52D436}" srcOrd="3" destOrd="0" presId="urn:microsoft.com/office/officeart/2005/8/layout/process3"/>
    <dgm:cxn modelId="{82E7E42E-8C8D-446A-945C-445CB64B33FE}" type="presParOf" srcId="{C2E6118A-9CFD-4610-AF9B-F8349F52D436}" destId="{5AD14178-DE3C-4E08-891A-6A19381CED2A}" srcOrd="0" destOrd="0" presId="urn:microsoft.com/office/officeart/2005/8/layout/process3"/>
    <dgm:cxn modelId="{7C415A05-7140-42FA-B04F-356A3F476CCC}" type="presParOf" srcId="{BB1ECDC0-458E-4BD2-89C0-CBE47F68BCE2}" destId="{EF237B2F-DD45-4427-A066-8E6686B1A35F}" srcOrd="4" destOrd="0" presId="urn:microsoft.com/office/officeart/2005/8/layout/process3"/>
    <dgm:cxn modelId="{C48BD2C9-DDDA-46A4-878A-33B0BFDA3691}" type="presParOf" srcId="{EF237B2F-DD45-4427-A066-8E6686B1A35F}" destId="{0915F978-D3B8-49AB-BD01-D6C3DCED800C}" srcOrd="0" destOrd="0" presId="urn:microsoft.com/office/officeart/2005/8/layout/process3"/>
    <dgm:cxn modelId="{AE04AD82-7F63-4E92-A852-ED1292A82CA5}" type="presParOf" srcId="{EF237B2F-DD45-4427-A066-8E6686B1A35F}" destId="{5DDF4C64-B148-4E42-8BD5-F31F2F4D71E1}" srcOrd="1" destOrd="0" presId="urn:microsoft.com/office/officeart/2005/8/layout/process3"/>
    <dgm:cxn modelId="{B8D375A7-595A-40F8-B9A8-D56F30218E7B}" type="presParOf" srcId="{EF237B2F-DD45-4427-A066-8E6686B1A35F}" destId="{26DE5985-D9FC-4D7C-8460-472CA11F9471}" srcOrd="2" destOrd="0" presId="urn:microsoft.com/office/officeart/2005/8/layout/process3"/>
    <dgm:cxn modelId="{0CF1AEA4-8179-4B65-AF65-CF4363C98B88}" type="presParOf" srcId="{BB1ECDC0-458E-4BD2-89C0-CBE47F68BCE2}" destId="{EB14FBA3-EE65-42F8-A31A-FF1FB4EDEC13}" srcOrd="5" destOrd="0" presId="urn:microsoft.com/office/officeart/2005/8/layout/process3"/>
    <dgm:cxn modelId="{1A184587-542A-41EC-B19C-3DB8AF8E11CF}" type="presParOf" srcId="{EB14FBA3-EE65-42F8-A31A-FF1FB4EDEC13}" destId="{86AE412F-EFA4-4C5A-AC57-5785758C7889}" srcOrd="0" destOrd="0" presId="urn:microsoft.com/office/officeart/2005/8/layout/process3"/>
    <dgm:cxn modelId="{B46B0622-4E1F-4CDF-A0AF-B0C3AF79F1C6}" type="presParOf" srcId="{BB1ECDC0-458E-4BD2-89C0-CBE47F68BCE2}" destId="{A614BD7C-C35F-4035-AEF1-FCDBBBDFC35A}" srcOrd="6" destOrd="0" presId="urn:microsoft.com/office/officeart/2005/8/layout/process3"/>
    <dgm:cxn modelId="{00AF63A0-4F10-4370-94EC-3917D7366FB4}" type="presParOf" srcId="{A614BD7C-C35F-4035-AEF1-FCDBBBDFC35A}" destId="{67243843-036C-481A-838A-6DE91BA368C4}" srcOrd="0" destOrd="0" presId="urn:microsoft.com/office/officeart/2005/8/layout/process3"/>
    <dgm:cxn modelId="{7D4AEA2A-BB1F-4DD2-9FE0-D38D5F566408}" type="presParOf" srcId="{A614BD7C-C35F-4035-AEF1-FCDBBBDFC35A}" destId="{1AA692BC-4D25-4748-98FE-1C7D61AB62D5}" srcOrd="1" destOrd="0" presId="urn:microsoft.com/office/officeart/2005/8/layout/process3"/>
    <dgm:cxn modelId="{FCE4ADBC-A8AB-4812-88CC-04CF5A57D7BB}" type="presParOf" srcId="{A614BD7C-C35F-4035-AEF1-FCDBBBDFC35A}" destId="{958C7A73-35BA-4904-96A6-5A8CA3F397C2}" srcOrd="2" destOrd="0" presId="urn:microsoft.com/office/officeart/2005/8/layout/process3"/>
    <dgm:cxn modelId="{4FD95D46-A0EF-4B00-92E6-AFD85C24C763}" type="presParOf" srcId="{BB1ECDC0-458E-4BD2-89C0-CBE47F68BCE2}" destId="{5A6DAF7C-80CA-4437-89C0-A315CA2BF210}" srcOrd="7" destOrd="0" presId="urn:microsoft.com/office/officeart/2005/8/layout/process3"/>
    <dgm:cxn modelId="{21D64A3A-F7A4-4ACF-8837-58AC7B496D94}" type="presParOf" srcId="{5A6DAF7C-80CA-4437-89C0-A315CA2BF210}" destId="{246067E4-2F2D-4CED-AE44-B1967AA5A19F}" srcOrd="0" destOrd="0" presId="urn:microsoft.com/office/officeart/2005/8/layout/process3"/>
    <dgm:cxn modelId="{26B8DFA5-3BB9-489C-9310-608B06E2A610}" type="presParOf" srcId="{BB1ECDC0-458E-4BD2-89C0-CBE47F68BCE2}" destId="{47B0FAB2-C909-41B4-821E-22EC345EBE70}" srcOrd="8" destOrd="0" presId="urn:microsoft.com/office/officeart/2005/8/layout/process3"/>
    <dgm:cxn modelId="{DFFD6BAB-6B77-4BEA-9EF9-DB7B37FEBEAA}" type="presParOf" srcId="{47B0FAB2-C909-41B4-821E-22EC345EBE70}" destId="{6FC389F1-91B7-4949-BC96-204225FFE8AA}" srcOrd="0" destOrd="0" presId="urn:microsoft.com/office/officeart/2005/8/layout/process3"/>
    <dgm:cxn modelId="{59150D13-A3F0-4C9D-9A12-26FAB3738249}" type="presParOf" srcId="{47B0FAB2-C909-41B4-821E-22EC345EBE70}" destId="{F6FA255A-A41F-4397-9D82-4A0068E66405}" srcOrd="1" destOrd="0" presId="urn:microsoft.com/office/officeart/2005/8/layout/process3"/>
    <dgm:cxn modelId="{6BF50CDF-F944-44F4-8C85-11F49F8B4CAA}" type="presParOf" srcId="{47B0FAB2-C909-41B4-821E-22EC345EBE70}" destId="{4F3FE7ED-18A6-45E5-8313-99EEE56AFDEA}"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A29F6-2291-4AEB-A556-079DD3EC5336}">
      <dsp:nvSpPr>
        <dsp:cNvPr id="0" name=""/>
        <dsp:cNvSpPr/>
      </dsp:nvSpPr>
      <dsp:spPr>
        <a:xfrm>
          <a:off x="2731266" y="0"/>
          <a:ext cx="2654065" cy="2654469"/>
        </a:xfrm>
        <a:prstGeom prst="circularArrow">
          <a:avLst>
            <a:gd name="adj1" fmla="val 10980"/>
            <a:gd name="adj2" fmla="val 1142322"/>
            <a:gd name="adj3" fmla="val 4500000"/>
            <a:gd name="adj4" fmla="val 10800000"/>
            <a:gd name="adj5" fmla="val 12500"/>
          </a:avLst>
        </a:prstGeom>
        <a:solidFill>
          <a:srgbClr val="00308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355AA4-FE36-4546-B968-97BC5DCB2F22}">
      <dsp:nvSpPr>
        <dsp:cNvPr id="0" name=""/>
        <dsp:cNvSpPr/>
      </dsp:nvSpPr>
      <dsp:spPr>
        <a:xfrm>
          <a:off x="5565704" y="589698"/>
          <a:ext cx="4697488" cy="1062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1" indent="-114300" algn="l" defTabSz="622300">
            <a:lnSpc>
              <a:spcPct val="100000"/>
            </a:lnSpc>
            <a:spcBef>
              <a:spcPct val="0"/>
            </a:spcBef>
            <a:spcAft>
              <a:spcPct val="15000"/>
            </a:spcAft>
            <a:buNone/>
          </a:pPr>
          <a:r>
            <a:rPr lang="en-GB" sz="1400" kern="1200">
              <a:latin typeface="Arial" panose="020B0604020202020204" pitchFamily="34" charset="0"/>
              <a:cs typeface="Arial" panose="020B0604020202020204" pitchFamily="34" charset="0"/>
            </a:rPr>
            <a:t>Wrapping </a:t>
          </a:r>
          <a:r>
            <a:rPr lang="en-GB" sz="1400" b="1" kern="1200">
              <a:latin typeface="Arial" panose="020B0604020202020204" pitchFamily="34" charset="0"/>
              <a:cs typeface="Arial" panose="020B0604020202020204" pitchFamily="34" charset="0"/>
            </a:rPr>
            <a:t>a single multiagency, </a:t>
          </a:r>
          <a:r>
            <a:rPr lang="en-GB" sz="1400" b="1" kern="1200" err="1">
              <a:latin typeface="Arial" panose="020B0604020202020204" pitchFamily="34" charset="0"/>
              <a:cs typeface="Arial" panose="020B0604020202020204" pitchFamily="34" charset="0"/>
            </a:rPr>
            <a:t>multiprofessional</a:t>
          </a:r>
          <a:r>
            <a:rPr lang="en-GB" sz="1400" b="1" kern="1200">
              <a:latin typeface="Arial" panose="020B0604020202020204" pitchFamily="34" charset="0"/>
              <a:cs typeface="Arial" panose="020B0604020202020204" pitchFamily="34" charset="0"/>
            </a:rPr>
            <a:t> team</a:t>
          </a:r>
          <a:r>
            <a:rPr lang="en-GB" sz="1400" kern="1200">
              <a:latin typeface="Arial" panose="020B0604020202020204" pitchFamily="34" charset="0"/>
              <a:cs typeface="Arial" panose="020B0604020202020204" pitchFamily="34" charset="0"/>
            </a:rPr>
            <a:t> around the population cohort providing proactive and reactive whole person care</a:t>
          </a:r>
        </a:p>
      </dsp:txBody>
      <dsp:txXfrm>
        <a:off x="5565704" y="589698"/>
        <a:ext cx="4697488" cy="1062008"/>
      </dsp:txXfrm>
    </dsp:sp>
    <dsp:sp modelId="{85E9837F-9F87-42A3-8004-40FCA19BA287}">
      <dsp:nvSpPr>
        <dsp:cNvPr id="0" name=""/>
        <dsp:cNvSpPr/>
      </dsp:nvSpPr>
      <dsp:spPr>
        <a:xfrm>
          <a:off x="3317902" y="885321"/>
          <a:ext cx="1474813" cy="737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a:latin typeface="Calibri" panose="020F0502020204030204" pitchFamily="34" charset="0"/>
              <a:ea typeface="Calibri" panose="020F0502020204030204" pitchFamily="34" charset="0"/>
              <a:cs typeface="Calibri" panose="020F0502020204030204" pitchFamily="34" charset="0"/>
            </a:rPr>
            <a:t>Multiagency teams wrap around care</a:t>
          </a:r>
        </a:p>
      </dsp:txBody>
      <dsp:txXfrm>
        <a:off x="3317902" y="885321"/>
        <a:ext cx="1474813" cy="737230"/>
      </dsp:txXfrm>
    </dsp:sp>
    <dsp:sp modelId="{7DA72AD2-16CE-45B1-AD85-51DBB33F3DD3}">
      <dsp:nvSpPr>
        <dsp:cNvPr id="0" name=""/>
        <dsp:cNvSpPr/>
      </dsp:nvSpPr>
      <dsp:spPr>
        <a:xfrm>
          <a:off x="1994109" y="1525189"/>
          <a:ext cx="2654065" cy="2654469"/>
        </a:xfrm>
        <a:prstGeom prst="leftCircularArrow">
          <a:avLst>
            <a:gd name="adj1" fmla="val 10980"/>
            <a:gd name="adj2" fmla="val 1142322"/>
            <a:gd name="adj3" fmla="val 6300000"/>
            <a:gd name="adj4" fmla="val 18900000"/>
            <a:gd name="adj5" fmla="val 12500"/>
          </a:avLst>
        </a:prstGeom>
        <a:solidFill>
          <a:srgbClr val="0062B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F5A22E-C49D-429D-A708-48B65B34E369}">
      <dsp:nvSpPr>
        <dsp:cNvPr id="0" name=""/>
        <dsp:cNvSpPr/>
      </dsp:nvSpPr>
      <dsp:spPr>
        <a:xfrm>
          <a:off x="5577641" y="2323007"/>
          <a:ext cx="4697488" cy="1062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1" indent="-114300" algn="l" defTabSz="622300">
            <a:lnSpc>
              <a:spcPct val="100000"/>
            </a:lnSpc>
            <a:spcBef>
              <a:spcPct val="0"/>
            </a:spcBef>
            <a:spcAft>
              <a:spcPct val="15000"/>
            </a:spcAft>
            <a:buNone/>
          </a:pPr>
          <a:r>
            <a:rPr lang="en-GB" sz="1400" b="1" kern="1200">
              <a:latin typeface="Arial" panose="020B0604020202020204" pitchFamily="34" charset="0"/>
              <a:cs typeface="Arial" panose="020B0604020202020204" pitchFamily="34" charset="0"/>
            </a:rPr>
            <a:t>Activating the resourcefulness of people with LTCs</a:t>
          </a:r>
          <a:r>
            <a:rPr lang="en-GB" sz="1400" b="0" kern="1200">
              <a:latin typeface="Arial" panose="020B0604020202020204" pitchFamily="34" charset="0"/>
              <a:cs typeface="Arial" panose="020B0604020202020204" pitchFamily="34" charset="0"/>
            </a:rPr>
            <a:t>,</a:t>
          </a:r>
          <a:r>
            <a:rPr lang="en-GB" sz="1400" b="1" kern="1200">
              <a:latin typeface="Arial" panose="020B0604020202020204" pitchFamily="34" charset="0"/>
              <a:cs typeface="Arial" panose="020B0604020202020204" pitchFamily="34" charset="0"/>
            </a:rPr>
            <a:t> </a:t>
          </a:r>
          <a:r>
            <a:rPr lang="en-GB" sz="1400" b="0" kern="1200">
              <a:latin typeface="Arial" panose="020B0604020202020204" pitchFamily="34" charset="0"/>
              <a:cs typeface="Arial" panose="020B0604020202020204" pitchFamily="34" charset="0"/>
            </a:rPr>
            <a:t>their families and communities to co-manage their long-term conditions </a:t>
          </a:r>
          <a:r>
            <a:rPr lang="en-GB" sz="1400" kern="1200">
              <a:latin typeface="Arial" panose="020B0604020202020204" pitchFamily="34" charset="0"/>
              <a:cs typeface="Arial" panose="020B0604020202020204" pitchFamily="34" charset="0"/>
            </a:rPr>
            <a:t>and wider health and wellbeing, including using technology</a:t>
          </a:r>
        </a:p>
      </dsp:txBody>
      <dsp:txXfrm>
        <a:off x="5577641" y="2323007"/>
        <a:ext cx="4697488" cy="1062008"/>
      </dsp:txXfrm>
    </dsp:sp>
    <dsp:sp modelId="{2AF3BFE3-26A8-47E0-AFBA-66C4897BAE80}">
      <dsp:nvSpPr>
        <dsp:cNvPr id="0" name=""/>
        <dsp:cNvSpPr/>
      </dsp:nvSpPr>
      <dsp:spPr>
        <a:xfrm>
          <a:off x="2583735" y="2492356"/>
          <a:ext cx="1474813" cy="737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a:effectLst/>
              <a:latin typeface="Calibri" panose="020F0502020204030204" pitchFamily="34" charset="0"/>
              <a:ea typeface="Calibri" panose="020F0502020204030204" pitchFamily="34" charset="0"/>
              <a:cs typeface="Calibri" panose="020F0502020204030204" pitchFamily="34" charset="0"/>
            </a:rPr>
            <a:t>Co-managing health and wellbeing</a:t>
          </a:r>
          <a:endParaRPr lang="en-GB" sz="1400" kern="1200"/>
        </a:p>
      </dsp:txBody>
      <dsp:txXfrm>
        <a:off x="2583735" y="2492356"/>
        <a:ext cx="1474813" cy="737230"/>
      </dsp:txXfrm>
    </dsp:sp>
    <dsp:sp modelId="{2545E544-FFB7-41D9-B249-F007088ABD99}">
      <dsp:nvSpPr>
        <dsp:cNvPr id="0" name=""/>
        <dsp:cNvSpPr/>
      </dsp:nvSpPr>
      <dsp:spPr>
        <a:xfrm>
          <a:off x="2920166" y="3232894"/>
          <a:ext cx="2280253" cy="2281167"/>
        </a:xfrm>
        <a:prstGeom prst="blockArc">
          <a:avLst>
            <a:gd name="adj1" fmla="val 13500000"/>
            <a:gd name="adj2" fmla="val 10800000"/>
            <a:gd name="adj3" fmla="val 12740"/>
          </a:avLst>
        </a:prstGeom>
        <a:solidFill>
          <a:srgbClr val="0072C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1A42A4-0E9F-4D69-92DB-0367271398C0}">
      <dsp:nvSpPr>
        <dsp:cNvPr id="0" name=""/>
        <dsp:cNvSpPr/>
      </dsp:nvSpPr>
      <dsp:spPr>
        <a:xfrm>
          <a:off x="5579749" y="4029139"/>
          <a:ext cx="4697488" cy="1062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1" indent="-114300" algn="l" defTabSz="622300">
            <a:lnSpc>
              <a:spcPct val="100000"/>
            </a:lnSpc>
            <a:spcBef>
              <a:spcPct val="0"/>
            </a:spcBef>
            <a:spcAft>
              <a:spcPct val="15000"/>
            </a:spcAft>
            <a:buFont typeface="Arial" panose="020B0604020202020204" pitchFamily="34" charset="0"/>
            <a:buNone/>
          </a:pPr>
          <a:r>
            <a:rPr lang="en-GB" sz="1400" b="1" kern="1200">
              <a:latin typeface="Arial" panose="020B0604020202020204" pitchFamily="34" charset="0"/>
              <a:cs typeface="Arial" panose="020B0604020202020204" pitchFamily="34" charset="0"/>
            </a:rPr>
            <a:t>Connecting people to and strengthening community led and community owned initiatives</a:t>
          </a:r>
          <a:r>
            <a:rPr lang="en-GB" sz="1400" kern="1200">
              <a:latin typeface="Arial" panose="020B0604020202020204" pitchFamily="34" charset="0"/>
              <a:cs typeface="Arial" panose="020B0604020202020204" pitchFamily="34" charset="0"/>
            </a:rPr>
            <a:t>, assets and organisations and </a:t>
          </a:r>
          <a:r>
            <a:rPr lang="en-GB" sz="1400" b="1" kern="1200">
              <a:latin typeface="Arial" panose="020B0604020202020204" pitchFamily="34" charset="0"/>
              <a:cs typeface="Arial" panose="020B0604020202020204" pitchFamily="34" charset="0"/>
            </a:rPr>
            <a:t>creating more health and more equity where people live</a:t>
          </a:r>
        </a:p>
      </dsp:txBody>
      <dsp:txXfrm>
        <a:off x="5579749" y="4029139"/>
        <a:ext cx="4697488" cy="1062008"/>
      </dsp:txXfrm>
    </dsp:sp>
    <dsp:sp modelId="{06ACE2B6-79F7-41F8-AA37-04CA33871D1E}">
      <dsp:nvSpPr>
        <dsp:cNvPr id="0" name=""/>
        <dsp:cNvSpPr/>
      </dsp:nvSpPr>
      <dsp:spPr>
        <a:xfrm>
          <a:off x="3321391" y="4028573"/>
          <a:ext cx="1474813" cy="737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a:effectLst/>
              <a:latin typeface="Calibri" panose="020F0502020204030204" pitchFamily="34" charset="0"/>
              <a:ea typeface="Calibri" panose="020F0502020204030204" pitchFamily="34" charset="0"/>
              <a:cs typeface="Calibri" panose="020F0502020204030204" pitchFamily="34" charset="0"/>
            </a:rPr>
            <a:t>Strengthen community assets</a:t>
          </a:r>
          <a:endParaRPr lang="en-GB" sz="1400" kern="1200"/>
        </a:p>
      </dsp:txBody>
      <dsp:txXfrm>
        <a:off x="3321391" y="4028573"/>
        <a:ext cx="1474813" cy="7372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7DB1FD-1E8D-4C46-B344-EE2C10C431BB}">
      <dsp:nvSpPr>
        <dsp:cNvPr id="0" name=""/>
        <dsp:cNvSpPr/>
      </dsp:nvSpPr>
      <dsp:spPr>
        <a:xfrm>
          <a:off x="0" y="789"/>
          <a:ext cx="119121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792515-F6EE-473A-98CE-E17BBE4DD4FD}">
      <dsp:nvSpPr>
        <dsp:cNvPr id="0" name=""/>
        <dsp:cNvSpPr/>
      </dsp:nvSpPr>
      <dsp:spPr>
        <a:xfrm>
          <a:off x="0" y="789"/>
          <a:ext cx="1263344" cy="647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a:solidFill>
                <a:schemeClr val="bg1"/>
              </a:solidFill>
            </a:rPr>
            <a:t>HIOW </a:t>
          </a:r>
          <a:r>
            <a:rPr lang="en-GB" sz="1400" b="1" kern="1200">
              <a:solidFill>
                <a:schemeClr val="bg1"/>
              </a:solidFill>
            </a:rPr>
            <a:t>(Gosport)</a:t>
          </a:r>
          <a:endParaRPr lang="en-US" sz="1800" b="1" kern="1200">
            <a:solidFill>
              <a:schemeClr val="bg1"/>
            </a:solidFill>
          </a:endParaRPr>
        </a:p>
      </dsp:txBody>
      <dsp:txXfrm>
        <a:off x="0" y="789"/>
        <a:ext cx="1263344" cy="647597"/>
      </dsp:txXfrm>
    </dsp:sp>
    <dsp:sp modelId="{33D0EE55-E0FF-46B1-8F2F-F3524839CAC4}">
      <dsp:nvSpPr>
        <dsp:cNvPr id="0" name=""/>
        <dsp:cNvSpPr/>
      </dsp:nvSpPr>
      <dsp:spPr>
        <a:xfrm>
          <a:off x="1358094" y="33368"/>
          <a:ext cx="10548979" cy="982230"/>
        </a:xfrm>
        <a:prstGeom prst="rect">
          <a:avLst/>
        </a:prstGeom>
        <a:solidFill>
          <a:schemeClr val="accent3">
            <a:lumMod val="20000"/>
            <a:lumOff val="80000"/>
            <a:alpha val="9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0" kern="1200">
              <a:solidFill>
                <a:schemeClr val="tx1">
                  <a:lumMod val="90000"/>
                  <a:lumOff val="10000"/>
                </a:schemeClr>
              </a:solidFill>
            </a:rPr>
            <a:t>Our challenge is that </a:t>
          </a:r>
          <a:r>
            <a:rPr lang="en-GB" sz="1400" b="1" kern="1200">
              <a:solidFill>
                <a:schemeClr val="tx1">
                  <a:lumMod val="90000"/>
                  <a:lumOff val="10000"/>
                </a:schemeClr>
              </a:solidFill>
            </a:rPr>
            <a:t>obesity</a:t>
          </a:r>
          <a:r>
            <a:rPr lang="en-GB" sz="1400" b="0" kern="1200">
              <a:solidFill>
                <a:schemeClr val="tx1">
                  <a:lumMod val="90000"/>
                  <a:lumOff val="10000"/>
                </a:schemeClr>
              </a:solidFill>
            </a:rPr>
            <a:t> affects 32.8% of adults in Gosport, leading to a higher </a:t>
          </a:r>
          <a:r>
            <a:rPr lang="en-GB" sz="1400" b="1" kern="1200">
              <a:solidFill>
                <a:schemeClr val="tx1">
                  <a:lumMod val="90000"/>
                  <a:lumOff val="10000"/>
                </a:schemeClr>
              </a:solidFill>
            </a:rPr>
            <a:t>prevalence of diabetes, poorer health outcomes, and increased healthcare demand</a:t>
          </a:r>
          <a:r>
            <a:rPr lang="en-GB" sz="1400" b="0" kern="1200">
              <a:solidFill>
                <a:schemeClr val="tx1">
                  <a:lumMod val="90000"/>
                  <a:lumOff val="10000"/>
                </a:schemeClr>
              </a:solidFill>
            </a:rPr>
            <a:t>. This happens because the local environment, social norms, health conditions, and economic pressures collectively make healthy choices difficult; with high fast-food density, affordability barriers, low nutritional awareness, limited access to green spaces, and sedentary lifestyles reinforced by the impact of chronic pain and mental health issues that further reduce physical activity and motivation for change.</a:t>
          </a:r>
          <a:endParaRPr lang="en-US" sz="1400" b="0" kern="1200">
            <a:solidFill>
              <a:schemeClr val="tx1">
                <a:lumMod val="90000"/>
                <a:lumOff val="10000"/>
              </a:schemeClr>
            </a:solidFill>
          </a:endParaRPr>
        </a:p>
      </dsp:txBody>
      <dsp:txXfrm>
        <a:off x="1358094" y="33368"/>
        <a:ext cx="10548979" cy="982230"/>
      </dsp:txXfrm>
    </dsp:sp>
    <dsp:sp modelId="{E726A922-47B1-46E7-BDDD-748F63A1103C}">
      <dsp:nvSpPr>
        <dsp:cNvPr id="0" name=""/>
        <dsp:cNvSpPr/>
      </dsp:nvSpPr>
      <dsp:spPr>
        <a:xfrm>
          <a:off x="1263344" y="1015599"/>
          <a:ext cx="5053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11BE28-2EAD-4BD0-9A95-9CF467C8042D}">
      <dsp:nvSpPr>
        <dsp:cNvPr id="0" name=""/>
        <dsp:cNvSpPr/>
      </dsp:nvSpPr>
      <dsp:spPr>
        <a:xfrm>
          <a:off x="0" y="1048178"/>
          <a:ext cx="119121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60D8FC-F0B3-4BB4-A89D-7BE3330488CC}">
      <dsp:nvSpPr>
        <dsp:cNvPr id="0" name=""/>
        <dsp:cNvSpPr/>
      </dsp:nvSpPr>
      <dsp:spPr>
        <a:xfrm>
          <a:off x="0" y="1048178"/>
          <a:ext cx="1263344" cy="647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a:solidFill>
                <a:schemeClr val="bg1"/>
              </a:solidFill>
            </a:rPr>
            <a:t>K&amp;M </a:t>
          </a:r>
          <a:r>
            <a:rPr lang="en-GB" sz="1400" b="1" kern="1200">
              <a:solidFill>
                <a:schemeClr val="bg1"/>
              </a:solidFill>
            </a:rPr>
            <a:t>(Medway)</a:t>
          </a:r>
          <a:endParaRPr lang="en-US" sz="1800" b="1" kern="1200">
            <a:solidFill>
              <a:schemeClr val="bg1"/>
            </a:solidFill>
          </a:endParaRPr>
        </a:p>
      </dsp:txBody>
      <dsp:txXfrm>
        <a:off x="0" y="1048178"/>
        <a:ext cx="1263344" cy="647597"/>
      </dsp:txXfrm>
    </dsp:sp>
    <dsp:sp modelId="{834DE6D4-75BA-42EC-AA38-621264B73CFF}">
      <dsp:nvSpPr>
        <dsp:cNvPr id="0" name=""/>
        <dsp:cNvSpPr/>
      </dsp:nvSpPr>
      <dsp:spPr>
        <a:xfrm>
          <a:off x="1358094" y="1095743"/>
          <a:ext cx="10548979" cy="951298"/>
        </a:xfrm>
        <a:prstGeom prst="rect">
          <a:avLst/>
        </a:prstGeom>
        <a:solidFill>
          <a:schemeClr val="accent3">
            <a:lumMod val="20000"/>
            <a:lumOff val="80000"/>
            <a:alpha val="9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0" kern="1200">
              <a:solidFill>
                <a:schemeClr val="tx1">
                  <a:lumMod val="90000"/>
                  <a:lumOff val="10000"/>
                </a:schemeClr>
              </a:solidFill>
            </a:rPr>
            <a:t>Our challenge is that residents in Chatham central, aged 20 -50 with </a:t>
          </a:r>
          <a:r>
            <a:rPr lang="en-GB" sz="1400" b="1" kern="1200">
              <a:solidFill>
                <a:schemeClr val="tx1">
                  <a:lumMod val="90000"/>
                  <a:lumOff val="10000"/>
                </a:schemeClr>
              </a:solidFill>
            </a:rPr>
            <a:t>complex / multiple disadvantages </a:t>
          </a:r>
          <a:r>
            <a:rPr lang="en-GB" sz="1400" b="0" kern="1200">
              <a:solidFill>
                <a:schemeClr val="tx1">
                  <a:lumMod val="90000"/>
                  <a:lumOff val="10000"/>
                </a:schemeClr>
              </a:solidFill>
            </a:rPr>
            <a:t>are </a:t>
          </a:r>
          <a:r>
            <a:rPr lang="en-GB" sz="1400" b="1" kern="1200">
              <a:solidFill>
                <a:schemeClr val="tx1">
                  <a:lumMod val="90000"/>
                  <a:lumOff val="10000"/>
                </a:schemeClr>
              </a:solidFill>
            </a:rPr>
            <a:t>experiencing poor health</a:t>
          </a:r>
          <a:r>
            <a:rPr lang="en-GB" sz="1400" b="0" kern="1200">
              <a:solidFill>
                <a:schemeClr val="tx1">
                  <a:lumMod val="90000"/>
                  <a:lumOff val="10000"/>
                </a:schemeClr>
              </a:solidFill>
            </a:rPr>
            <a:t>, leading to a </a:t>
          </a:r>
          <a:r>
            <a:rPr lang="en-GB" sz="1400" b="1" kern="1200">
              <a:solidFill>
                <a:schemeClr val="tx1">
                  <a:lumMod val="90000"/>
                  <a:lumOff val="10000"/>
                </a:schemeClr>
              </a:solidFill>
            </a:rPr>
            <a:t>higher risk of premature death</a:t>
          </a:r>
          <a:r>
            <a:rPr lang="en-GB" sz="1400" b="0" kern="1200">
              <a:solidFill>
                <a:schemeClr val="tx1">
                  <a:lumMod val="90000"/>
                  <a:lumOff val="10000"/>
                </a:schemeClr>
              </a:solidFill>
            </a:rPr>
            <a:t>. This happens because there </a:t>
          </a:r>
          <a:r>
            <a:rPr lang="en-GB" sz="1400" b="1" kern="1200">
              <a:solidFill>
                <a:schemeClr val="tx1">
                  <a:lumMod val="90000"/>
                  <a:lumOff val="10000"/>
                </a:schemeClr>
              </a:solidFill>
            </a:rPr>
            <a:t>isn't co-ordinated care to support people </a:t>
          </a:r>
          <a:r>
            <a:rPr lang="en-GB" sz="1400" b="0" kern="1200">
              <a:solidFill>
                <a:schemeClr val="tx1">
                  <a:lumMod val="90000"/>
                  <a:lumOff val="10000"/>
                </a:schemeClr>
              </a:solidFill>
            </a:rPr>
            <a:t>with housing, substance misuse, mental health and physical health issues. </a:t>
          </a:r>
          <a:endParaRPr lang="en-US" sz="1400" b="0" kern="1200">
            <a:solidFill>
              <a:schemeClr val="tx1">
                <a:lumMod val="90000"/>
                <a:lumOff val="10000"/>
              </a:schemeClr>
            </a:solidFill>
          </a:endParaRPr>
        </a:p>
      </dsp:txBody>
      <dsp:txXfrm>
        <a:off x="1358094" y="1095743"/>
        <a:ext cx="10548979" cy="951298"/>
      </dsp:txXfrm>
    </dsp:sp>
    <dsp:sp modelId="{54DF266D-9F61-4279-914D-ED9D821A90F9}">
      <dsp:nvSpPr>
        <dsp:cNvPr id="0" name=""/>
        <dsp:cNvSpPr/>
      </dsp:nvSpPr>
      <dsp:spPr>
        <a:xfrm>
          <a:off x="1263344" y="2047042"/>
          <a:ext cx="5053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08B424-9B8F-482D-9427-15A6F017A327}">
      <dsp:nvSpPr>
        <dsp:cNvPr id="0" name=""/>
        <dsp:cNvSpPr/>
      </dsp:nvSpPr>
      <dsp:spPr>
        <a:xfrm>
          <a:off x="0" y="2094607"/>
          <a:ext cx="119121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772CE4-722F-40B4-BB6C-B9A7594649C9}">
      <dsp:nvSpPr>
        <dsp:cNvPr id="0" name=""/>
        <dsp:cNvSpPr/>
      </dsp:nvSpPr>
      <dsp:spPr>
        <a:xfrm>
          <a:off x="0" y="2094607"/>
          <a:ext cx="1263344" cy="827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a:solidFill>
                <a:schemeClr val="bg1"/>
              </a:solidFill>
            </a:rPr>
            <a:t>Frimley (Maidenhead)</a:t>
          </a:r>
          <a:endParaRPr lang="en-US" sz="1400" b="1" kern="1200">
            <a:solidFill>
              <a:schemeClr val="bg1"/>
            </a:solidFill>
          </a:endParaRPr>
        </a:p>
      </dsp:txBody>
      <dsp:txXfrm>
        <a:off x="0" y="2094607"/>
        <a:ext cx="1263344" cy="827392"/>
      </dsp:txXfrm>
    </dsp:sp>
    <dsp:sp modelId="{566496E4-64CD-4D88-A3FB-36CB21C8C603}">
      <dsp:nvSpPr>
        <dsp:cNvPr id="0" name=""/>
        <dsp:cNvSpPr/>
      </dsp:nvSpPr>
      <dsp:spPr>
        <a:xfrm>
          <a:off x="1358094" y="2142172"/>
          <a:ext cx="10548979" cy="951298"/>
        </a:xfrm>
        <a:prstGeom prst="rect">
          <a:avLst/>
        </a:prstGeom>
        <a:solidFill>
          <a:schemeClr val="accent3">
            <a:lumMod val="20000"/>
            <a:lumOff val="80000"/>
            <a:alpha val="9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0" kern="1200">
              <a:solidFill>
                <a:schemeClr val="tx1">
                  <a:lumMod val="90000"/>
                  <a:lumOff val="10000"/>
                </a:schemeClr>
              </a:solidFill>
            </a:rPr>
            <a:t>Our challenge is that current </a:t>
          </a:r>
          <a:r>
            <a:rPr lang="en-GB" sz="1400" b="1" kern="1200">
              <a:solidFill>
                <a:schemeClr val="tx1">
                  <a:lumMod val="90000"/>
                  <a:lumOff val="10000"/>
                </a:schemeClr>
              </a:solidFill>
            </a:rPr>
            <a:t>support for older people and their carers </a:t>
          </a:r>
          <a:r>
            <a:rPr lang="en-GB" sz="1400" b="0" kern="1200">
              <a:solidFill>
                <a:schemeClr val="tx1">
                  <a:lumMod val="90000"/>
                  <a:lumOff val="10000"/>
                </a:schemeClr>
              </a:solidFill>
            </a:rPr>
            <a:t>is not meeting their needs and is </a:t>
          </a:r>
          <a:r>
            <a:rPr lang="en-GB" sz="1400" b="1" kern="1200">
              <a:solidFill>
                <a:schemeClr val="tx1">
                  <a:lumMod val="90000"/>
                  <a:lumOff val="10000"/>
                </a:schemeClr>
              </a:solidFill>
            </a:rPr>
            <a:t>not coordinated</a:t>
          </a:r>
          <a:r>
            <a:rPr lang="en-GB" sz="1400" b="0" kern="1200">
              <a:solidFill>
                <a:schemeClr val="tx1">
                  <a:lumMod val="90000"/>
                  <a:lumOff val="10000"/>
                </a:schemeClr>
              </a:solidFill>
            </a:rPr>
            <a:t>. This is because we are all different organisations with </a:t>
          </a:r>
          <a:r>
            <a:rPr lang="en-GB" sz="1400" b="1" kern="1200">
              <a:solidFill>
                <a:schemeClr val="tx1">
                  <a:lumMod val="90000"/>
                  <a:lumOff val="10000"/>
                </a:schemeClr>
              </a:solidFill>
            </a:rPr>
            <a:t>different priorities and culture</a:t>
          </a:r>
          <a:r>
            <a:rPr lang="en-GB" sz="1400" b="0" kern="1200">
              <a:solidFill>
                <a:schemeClr val="tx1">
                  <a:lumMod val="90000"/>
                  <a:lumOff val="10000"/>
                </a:schemeClr>
              </a:solidFill>
            </a:rPr>
            <a:t>. </a:t>
          </a:r>
          <a:r>
            <a:rPr lang="en-GB" sz="1400" b="1" kern="1200">
              <a:solidFill>
                <a:schemeClr val="tx1">
                  <a:lumMod val="90000"/>
                  <a:lumOff val="10000"/>
                </a:schemeClr>
              </a:solidFill>
            </a:rPr>
            <a:t>Services are designed around organisations -  not people.</a:t>
          </a:r>
          <a:endParaRPr lang="en-US" sz="1400" b="1" kern="1200">
            <a:solidFill>
              <a:schemeClr val="tx1">
                <a:lumMod val="90000"/>
                <a:lumOff val="10000"/>
              </a:schemeClr>
            </a:solidFill>
          </a:endParaRPr>
        </a:p>
      </dsp:txBody>
      <dsp:txXfrm>
        <a:off x="1358094" y="2142172"/>
        <a:ext cx="10548979" cy="951298"/>
      </dsp:txXfrm>
    </dsp:sp>
    <dsp:sp modelId="{058AD9B7-4412-4392-BAF1-742665C17ED8}">
      <dsp:nvSpPr>
        <dsp:cNvPr id="0" name=""/>
        <dsp:cNvSpPr/>
      </dsp:nvSpPr>
      <dsp:spPr>
        <a:xfrm>
          <a:off x="1263344" y="3093471"/>
          <a:ext cx="5053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B30B5B-DF07-4F2E-A2D7-DA569C7C292A}">
      <dsp:nvSpPr>
        <dsp:cNvPr id="0" name=""/>
        <dsp:cNvSpPr/>
      </dsp:nvSpPr>
      <dsp:spPr>
        <a:xfrm>
          <a:off x="0" y="3141036"/>
          <a:ext cx="119121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91D29C-0239-4673-8219-B91CFD7DF93D}">
      <dsp:nvSpPr>
        <dsp:cNvPr id="0" name=""/>
        <dsp:cNvSpPr/>
      </dsp:nvSpPr>
      <dsp:spPr>
        <a:xfrm>
          <a:off x="0" y="3141036"/>
          <a:ext cx="1263344" cy="647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a:solidFill>
                <a:schemeClr val="bg1"/>
              </a:solidFill>
            </a:rPr>
            <a:t>BOB </a:t>
          </a:r>
          <a:r>
            <a:rPr lang="en-GB" sz="1400" b="1" kern="1200">
              <a:solidFill>
                <a:schemeClr val="bg1"/>
              </a:solidFill>
            </a:rPr>
            <a:t>(Reading)</a:t>
          </a:r>
          <a:endParaRPr lang="en-US" sz="1800" b="1" kern="1200">
            <a:solidFill>
              <a:schemeClr val="bg1"/>
            </a:solidFill>
          </a:endParaRPr>
        </a:p>
      </dsp:txBody>
      <dsp:txXfrm>
        <a:off x="0" y="3141036"/>
        <a:ext cx="1263344" cy="647597"/>
      </dsp:txXfrm>
    </dsp:sp>
    <dsp:sp modelId="{85BAE783-DA53-4A81-ACE4-20077E32ADF0}">
      <dsp:nvSpPr>
        <dsp:cNvPr id="0" name=""/>
        <dsp:cNvSpPr/>
      </dsp:nvSpPr>
      <dsp:spPr>
        <a:xfrm>
          <a:off x="1358094" y="3188601"/>
          <a:ext cx="10548979" cy="951298"/>
        </a:xfrm>
        <a:prstGeom prst="rect">
          <a:avLst/>
        </a:prstGeom>
        <a:solidFill>
          <a:schemeClr val="accent3">
            <a:lumMod val="20000"/>
            <a:lumOff val="80000"/>
            <a:alpha val="9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0" kern="1200">
              <a:solidFill>
                <a:schemeClr val="tx1">
                  <a:lumMod val="90000"/>
                  <a:lumOff val="10000"/>
                </a:schemeClr>
              </a:solidFill>
            </a:rPr>
            <a:t>Our challenge is that </a:t>
          </a:r>
          <a:r>
            <a:rPr lang="en-GB" sz="1400" b="1" kern="1200">
              <a:solidFill>
                <a:schemeClr val="tx1">
                  <a:lumMod val="90000"/>
                  <a:lumOff val="10000"/>
                </a:schemeClr>
              </a:solidFill>
            </a:rPr>
            <a:t>residents living with multiple long-term conditions </a:t>
          </a:r>
          <a:r>
            <a:rPr lang="en-GB" sz="1400" b="0" kern="1200">
              <a:solidFill>
                <a:schemeClr val="tx1">
                  <a:lumMod val="90000"/>
                  <a:lumOff val="10000"/>
                </a:schemeClr>
              </a:solidFill>
            </a:rPr>
            <a:t>in areas of Reading with </a:t>
          </a:r>
          <a:r>
            <a:rPr lang="en-GB" sz="1400" b="1" kern="1200">
              <a:solidFill>
                <a:schemeClr val="tx1">
                  <a:lumMod val="90000"/>
                  <a:lumOff val="10000"/>
                </a:schemeClr>
              </a:solidFill>
            </a:rPr>
            <a:t>greatest deprivation </a:t>
          </a:r>
          <a:r>
            <a:rPr lang="en-GB" sz="1400" b="0" kern="1200">
              <a:solidFill>
                <a:schemeClr val="tx1">
                  <a:lumMod val="90000"/>
                  <a:lumOff val="10000"/>
                </a:schemeClr>
              </a:solidFill>
            </a:rPr>
            <a:t>have a </a:t>
          </a:r>
          <a:r>
            <a:rPr lang="en-GB" sz="1400" b="1" kern="1200">
              <a:solidFill>
                <a:schemeClr val="tx1">
                  <a:lumMod val="90000"/>
                  <a:lumOff val="10000"/>
                </a:schemeClr>
              </a:solidFill>
            </a:rPr>
            <a:t>poorer quality of life and shorter life expectation</a:t>
          </a:r>
          <a:r>
            <a:rPr lang="en-GB" sz="1400" b="0" kern="1200">
              <a:solidFill>
                <a:schemeClr val="tx1">
                  <a:lumMod val="90000"/>
                  <a:lumOff val="10000"/>
                </a:schemeClr>
              </a:solidFill>
            </a:rPr>
            <a:t>. The universal approach to </a:t>
          </a:r>
          <a:r>
            <a:rPr lang="en-GB" sz="1400" b="1" kern="1200">
              <a:solidFill>
                <a:schemeClr val="tx1">
                  <a:lumMod val="90000"/>
                  <a:lumOff val="10000"/>
                </a:schemeClr>
              </a:solidFill>
            </a:rPr>
            <a:t>managing long-term conditions has not worked </a:t>
          </a:r>
          <a:r>
            <a:rPr lang="en-GB" sz="1400" b="0" kern="1200">
              <a:solidFill>
                <a:schemeClr val="tx1">
                  <a:lumMod val="90000"/>
                  <a:lumOff val="10000"/>
                </a:schemeClr>
              </a:solidFill>
            </a:rPr>
            <a:t>in this cohort and needs a </a:t>
          </a:r>
          <a:r>
            <a:rPr lang="en-GB" sz="1400" b="1" kern="1200">
              <a:solidFill>
                <a:schemeClr val="tx1">
                  <a:lumMod val="90000"/>
                  <a:lumOff val="10000"/>
                </a:schemeClr>
              </a:solidFill>
            </a:rPr>
            <a:t>different approach</a:t>
          </a:r>
          <a:r>
            <a:rPr lang="en-GB" sz="1400" b="0" kern="1200">
              <a:solidFill>
                <a:schemeClr val="tx1">
                  <a:lumMod val="90000"/>
                  <a:lumOff val="10000"/>
                </a:schemeClr>
              </a:solidFill>
            </a:rPr>
            <a:t>. To reduce health inequalities, to improve quality of life, to improve mental health, to reduce unplanned admissions. </a:t>
          </a:r>
          <a:endParaRPr lang="en-US" sz="1400" b="0" kern="1200">
            <a:solidFill>
              <a:schemeClr val="tx1">
                <a:lumMod val="90000"/>
                <a:lumOff val="10000"/>
              </a:schemeClr>
            </a:solidFill>
          </a:endParaRPr>
        </a:p>
      </dsp:txBody>
      <dsp:txXfrm>
        <a:off x="1358094" y="3188601"/>
        <a:ext cx="10548979" cy="951298"/>
      </dsp:txXfrm>
    </dsp:sp>
    <dsp:sp modelId="{662041E8-50CB-46A6-A6E8-8FBC244B6E07}">
      <dsp:nvSpPr>
        <dsp:cNvPr id="0" name=""/>
        <dsp:cNvSpPr/>
      </dsp:nvSpPr>
      <dsp:spPr>
        <a:xfrm>
          <a:off x="1263344" y="4139899"/>
          <a:ext cx="5053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F4E26B-A0AE-4657-87EC-04F4639FFA11}">
      <dsp:nvSpPr>
        <dsp:cNvPr id="0" name=""/>
        <dsp:cNvSpPr/>
      </dsp:nvSpPr>
      <dsp:spPr>
        <a:xfrm>
          <a:off x="0" y="4187464"/>
          <a:ext cx="119121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65A5F5-8AA6-4795-AF5B-BBDBBC02DD33}">
      <dsp:nvSpPr>
        <dsp:cNvPr id="0" name=""/>
        <dsp:cNvSpPr/>
      </dsp:nvSpPr>
      <dsp:spPr>
        <a:xfrm>
          <a:off x="0" y="4187464"/>
          <a:ext cx="1263344" cy="647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a:solidFill>
                <a:schemeClr val="bg1"/>
              </a:solidFill>
            </a:rPr>
            <a:t>Surrey </a:t>
          </a:r>
          <a:r>
            <a:rPr lang="en-GB" sz="1400" b="1" kern="1200">
              <a:solidFill>
                <a:schemeClr val="bg1"/>
              </a:solidFill>
            </a:rPr>
            <a:t>(West)</a:t>
          </a:r>
          <a:endParaRPr lang="en-US" sz="1800" b="1" kern="1200">
            <a:solidFill>
              <a:schemeClr val="bg1"/>
            </a:solidFill>
          </a:endParaRPr>
        </a:p>
      </dsp:txBody>
      <dsp:txXfrm>
        <a:off x="0" y="4187464"/>
        <a:ext cx="1263344" cy="647597"/>
      </dsp:txXfrm>
    </dsp:sp>
    <dsp:sp modelId="{866486AA-E492-4E08-88D4-53AB7028CE5C}">
      <dsp:nvSpPr>
        <dsp:cNvPr id="0" name=""/>
        <dsp:cNvSpPr/>
      </dsp:nvSpPr>
      <dsp:spPr>
        <a:xfrm>
          <a:off x="1358094" y="4239786"/>
          <a:ext cx="10548979" cy="763861"/>
        </a:xfrm>
        <a:prstGeom prst="rect">
          <a:avLst/>
        </a:prstGeom>
        <a:solidFill>
          <a:schemeClr val="accent3">
            <a:lumMod val="20000"/>
            <a:lumOff val="80000"/>
            <a:alpha val="9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0" lang="en-GB" sz="1400" b="0" i="0" u="none" strike="noStrike" kern="1200" cap="none" spc="0" normalizeH="0" baseline="0" noProof="0">
              <a:ln>
                <a:noFill/>
              </a:ln>
              <a:solidFill>
                <a:srgbClr val="121A3C"/>
              </a:solidFill>
              <a:effectLst/>
              <a:uLnTx/>
              <a:uFillTx/>
              <a:latin typeface="Arial" panose="020B0604020202020204"/>
              <a:ea typeface="+mn-ea"/>
              <a:cs typeface="+mn-cs"/>
            </a:rPr>
            <a:t>Our challenge is that </a:t>
          </a:r>
          <a:r>
            <a:rPr kumimoji="0" lang="en-GB" sz="1400" b="1" i="0" u="none" strike="noStrike" kern="1200" cap="none" spc="0" normalizeH="0" baseline="0" noProof="0">
              <a:ln>
                <a:noFill/>
              </a:ln>
              <a:solidFill>
                <a:srgbClr val="121A3C"/>
              </a:solidFill>
              <a:effectLst/>
              <a:uLnTx/>
              <a:uFillTx/>
              <a:latin typeface="Arial" panose="020B0604020202020204"/>
              <a:ea typeface="+mn-ea"/>
              <a:cs typeface="+mn-cs"/>
            </a:rPr>
            <a:t>residents in our most deprived neighbourhoods </a:t>
          </a:r>
          <a:r>
            <a:rPr kumimoji="0" lang="en-GB" sz="1400" b="0" i="0" u="none" strike="noStrike" kern="1200" cap="none" spc="0" normalizeH="0" baseline="0" noProof="0">
              <a:ln>
                <a:noFill/>
              </a:ln>
              <a:solidFill>
                <a:srgbClr val="121A3C"/>
              </a:solidFill>
              <a:effectLst/>
              <a:uLnTx/>
              <a:uFillTx/>
              <a:latin typeface="Arial" panose="020B0604020202020204"/>
              <a:ea typeface="+mn-ea"/>
              <a:cs typeface="+mn-cs"/>
            </a:rPr>
            <a:t>(e.g. Canalside, Sheerwater, Stanwell North) experience </a:t>
          </a:r>
          <a:r>
            <a:rPr kumimoji="0" lang="en-GB" sz="1400" b="1" i="0" u="none" strike="noStrike" kern="1200" cap="none" spc="0" normalizeH="0" baseline="0" noProof="0">
              <a:ln>
                <a:noFill/>
              </a:ln>
              <a:solidFill>
                <a:srgbClr val="121A3C"/>
              </a:solidFill>
              <a:effectLst/>
              <a:uLnTx/>
              <a:uFillTx/>
              <a:latin typeface="Arial" panose="020B0604020202020204"/>
              <a:ea typeface="+mn-ea"/>
              <a:cs typeface="+mn-cs"/>
            </a:rPr>
            <a:t>poorer health outcomes and fragmented care</a:t>
          </a:r>
          <a:r>
            <a:rPr kumimoji="0" lang="en-GB" sz="1400" b="0" i="0" u="none" strike="noStrike" kern="1200" cap="none" spc="0" normalizeH="0" baseline="0" noProof="0">
              <a:ln>
                <a:noFill/>
              </a:ln>
              <a:solidFill>
                <a:srgbClr val="121A3C"/>
              </a:solidFill>
              <a:effectLst/>
              <a:uLnTx/>
              <a:uFillTx/>
              <a:latin typeface="Arial" panose="020B0604020202020204"/>
              <a:ea typeface="+mn-ea"/>
              <a:cs typeface="+mn-cs"/>
            </a:rPr>
            <a:t>, </a:t>
          </a:r>
          <a:r>
            <a:rPr kumimoji="0" lang="en-GB" sz="1400" b="1" i="0" u="none" strike="noStrike" kern="1200" cap="none" spc="0" normalizeH="0" baseline="0" noProof="0">
              <a:ln>
                <a:noFill/>
              </a:ln>
              <a:solidFill>
                <a:srgbClr val="121A3C"/>
              </a:solidFill>
              <a:effectLst/>
              <a:uLnTx/>
              <a:uFillTx/>
              <a:latin typeface="Arial" panose="020B0604020202020204"/>
              <a:ea typeface="+mn-ea"/>
              <a:cs typeface="+mn-cs"/>
            </a:rPr>
            <a:t>leading to inequalities and higher system demand</a:t>
          </a:r>
          <a:r>
            <a:rPr kumimoji="0" lang="en-GB" sz="1400" b="0" i="0" u="none" strike="noStrike" kern="1200" cap="none" spc="0" normalizeH="0" baseline="0" noProof="0">
              <a:ln>
                <a:noFill/>
              </a:ln>
              <a:solidFill>
                <a:srgbClr val="121A3C"/>
              </a:solidFill>
              <a:effectLst/>
              <a:uLnTx/>
              <a:uFillTx/>
              <a:latin typeface="Arial" panose="020B0604020202020204"/>
              <a:ea typeface="+mn-ea"/>
              <a:cs typeface="+mn-cs"/>
            </a:rPr>
            <a:t>. This happens because coordination between Integrated Neighbourhood Teams and place-based partners is </a:t>
          </a:r>
          <a:r>
            <a:rPr kumimoji="0" lang="en-GB" sz="1400" b="1" i="0" u="none" strike="noStrike" kern="1200" cap="none" spc="0" normalizeH="0" baseline="0" noProof="0">
              <a:ln>
                <a:noFill/>
              </a:ln>
              <a:solidFill>
                <a:srgbClr val="121A3C"/>
              </a:solidFill>
              <a:effectLst/>
              <a:uLnTx/>
              <a:uFillTx/>
              <a:latin typeface="Arial" panose="020B0604020202020204"/>
              <a:ea typeface="+mn-ea"/>
              <a:cs typeface="+mn-cs"/>
            </a:rPr>
            <a:t>inconsistent, and community connections are under-developed.</a:t>
          </a:r>
          <a:endParaRPr lang="en-US" sz="1400" b="1" kern="1200">
            <a:solidFill>
              <a:schemeClr val="tx1">
                <a:lumMod val="90000"/>
                <a:lumOff val="10000"/>
              </a:schemeClr>
            </a:solidFill>
          </a:endParaRPr>
        </a:p>
      </dsp:txBody>
      <dsp:txXfrm>
        <a:off x="1358094" y="4239786"/>
        <a:ext cx="10548979" cy="763861"/>
      </dsp:txXfrm>
    </dsp:sp>
    <dsp:sp modelId="{B6CB8C60-A22E-46A4-8C98-6094A3697BAF}">
      <dsp:nvSpPr>
        <dsp:cNvPr id="0" name=""/>
        <dsp:cNvSpPr/>
      </dsp:nvSpPr>
      <dsp:spPr>
        <a:xfrm>
          <a:off x="1263344" y="5003647"/>
          <a:ext cx="5053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719976-81E7-483D-B645-8E6FD724C6B7}">
      <dsp:nvSpPr>
        <dsp:cNvPr id="0" name=""/>
        <dsp:cNvSpPr/>
      </dsp:nvSpPr>
      <dsp:spPr>
        <a:xfrm>
          <a:off x="0" y="5055969"/>
          <a:ext cx="119121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7AB677-70A6-4E9B-8485-D67B9EBF5AAE}">
      <dsp:nvSpPr>
        <dsp:cNvPr id="0" name=""/>
        <dsp:cNvSpPr/>
      </dsp:nvSpPr>
      <dsp:spPr>
        <a:xfrm>
          <a:off x="0" y="5055969"/>
          <a:ext cx="1263344" cy="647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a:solidFill>
                <a:schemeClr val="bg1"/>
              </a:solidFill>
            </a:rPr>
            <a:t>Sussex </a:t>
          </a:r>
          <a:r>
            <a:rPr lang="en-GB" sz="1400" b="1" kern="1200">
              <a:solidFill>
                <a:schemeClr val="bg1"/>
              </a:solidFill>
            </a:rPr>
            <a:t>(Crawley)</a:t>
          </a:r>
          <a:endParaRPr lang="en-US" sz="1800" b="1" kern="1200">
            <a:solidFill>
              <a:schemeClr val="bg1"/>
            </a:solidFill>
          </a:endParaRPr>
        </a:p>
      </dsp:txBody>
      <dsp:txXfrm>
        <a:off x="0" y="5055969"/>
        <a:ext cx="1263344" cy="647597"/>
      </dsp:txXfrm>
    </dsp:sp>
    <dsp:sp modelId="{DC40BED7-D7DC-4E9D-AFED-13DE7E154529}">
      <dsp:nvSpPr>
        <dsp:cNvPr id="0" name=""/>
        <dsp:cNvSpPr/>
      </dsp:nvSpPr>
      <dsp:spPr>
        <a:xfrm>
          <a:off x="1358094" y="5076606"/>
          <a:ext cx="10548979" cy="1004900"/>
        </a:xfrm>
        <a:prstGeom prst="rect">
          <a:avLst/>
        </a:prstGeom>
        <a:solidFill>
          <a:schemeClr val="accent3">
            <a:lumMod val="20000"/>
            <a:lumOff val="80000"/>
            <a:alpha val="9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0" kern="1200"/>
            <a:t>Our challenge is that </a:t>
          </a:r>
          <a:r>
            <a:rPr lang="en-GB" sz="1400" b="1" kern="1200"/>
            <a:t>problem debt affects working age men leading to reduced mental wellbeing </a:t>
          </a:r>
          <a:r>
            <a:rPr lang="en-GB" sz="1400" b="0" kern="1200"/>
            <a:t>and distress which can increase anxiety, depression, low self-esteem and increased risk of suicide ideation. This happens because </a:t>
          </a:r>
          <a:r>
            <a:rPr lang="en-GB" sz="1400" b="1" kern="1200"/>
            <a:t>of trauma, unexpected life events leading to loss and addiction, causing social isolation </a:t>
          </a:r>
          <a:r>
            <a:rPr lang="en-GB" sz="1400" b="0" kern="1200"/>
            <a:t>leading to </a:t>
          </a:r>
          <a:r>
            <a:rPr lang="en-GB" sz="1400" b="1" kern="1200"/>
            <a:t>stigma</a:t>
          </a:r>
          <a:r>
            <a:rPr lang="en-GB" sz="1400" b="0" kern="1200"/>
            <a:t> and </a:t>
          </a:r>
          <a:r>
            <a:rPr lang="en-GB" sz="1400" b="1" kern="1200"/>
            <a:t>low uptake of early intervention offers/services. </a:t>
          </a:r>
          <a:endParaRPr lang="en-US" sz="1400" b="1" kern="1200">
            <a:solidFill>
              <a:schemeClr val="tx1">
                <a:lumMod val="90000"/>
                <a:lumOff val="10000"/>
              </a:schemeClr>
            </a:solidFill>
          </a:endParaRPr>
        </a:p>
      </dsp:txBody>
      <dsp:txXfrm>
        <a:off x="1358094" y="5076606"/>
        <a:ext cx="10548979" cy="1004900"/>
      </dsp:txXfrm>
    </dsp:sp>
    <dsp:sp modelId="{5405B4FC-5F70-4EF1-AC8E-5E4CC25A1438}">
      <dsp:nvSpPr>
        <dsp:cNvPr id="0" name=""/>
        <dsp:cNvSpPr/>
      </dsp:nvSpPr>
      <dsp:spPr>
        <a:xfrm>
          <a:off x="1263344" y="6081506"/>
          <a:ext cx="5053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467C9-C5B2-48FE-A63B-2DE5580DAFE5}">
      <dsp:nvSpPr>
        <dsp:cNvPr id="0" name=""/>
        <dsp:cNvSpPr/>
      </dsp:nvSpPr>
      <dsp:spPr>
        <a:xfrm>
          <a:off x="4253" y="286134"/>
          <a:ext cx="1405363" cy="4752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GB" sz="1100" kern="1200"/>
            <a:t>Inputs</a:t>
          </a:r>
        </a:p>
      </dsp:txBody>
      <dsp:txXfrm>
        <a:off x="4253" y="286134"/>
        <a:ext cx="1405363" cy="316800"/>
      </dsp:txXfrm>
    </dsp:sp>
    <dsp:sp modelId="{6FF06200-8745-496D-A4C1-B2CCBF26F95B}">
      <dsp:nvSpPr>
        <dsp:cNvPr id="0" name=""/>
        <dsp:cNvSpPr/>
      </dsp:nvSpPr>
      <dsp:spPr>
        <a:xfrm>
          <a:off x="200567" y="602934"/>
          <a:ext cx="1588426" cy="444548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endParaRPr lang="en-GB" sz="1100" kern="1200"/>
        </a:p>
        <a:p>
          <a:pPr marL="57150" lvl="1" indent="-57150" algn="l" defTabSz="488950">
            <a:lnSpc>
              <a:spcPct val="90000"/>
            </a:lnSpc>
            <a:spcBef>
              <a:spcPct val="0"/>
            </a:spcBef>
            <a:spcAft>
              <a:spcPct val="15000"/>
            </a:spcAft>
            <a:buChar char="•"/>
          </a:pPr>
          <a:r>
            <a:rPr lang="en-GB" sz="1100" kern="1200"/>
            <a:t>Policy levers</a:t>
          </a:r>
        </a:p>
        <a:p>
          <a:pPr marL="57150" lvl="1" indent="-57150" algn="l" defTabSz="488950">
            <a:lnSpc>
              <a:spcPct val="90000"/>
            </a:lnSpc>
            <a:spcBef>
              <a:spcPct val="0"/>
            </a:spcBef>
            <a:spcAft>
              <a:spcPct val="15000"/>
            </a:spcAft>
            <a:buChar char="•"/>
          </a:pPr>
          <a:endParaRPr lang="en-GB" sz="1100" kern="1200"/>
        </a:p>
        <a:p>
          <a:pPr marL="57150" lvl="1" indent="-57150" algn="l" defTabSz="488950">
            <a:lnSpc>
              <a:spcPct val="90000"/>
            </a:lnSpc>
            <a:spcBef>
              <a:spcPct val="0"/>
            </a:spcBef>
            <a:spcAft>
              <a:spcPct val="15000"/>
            </a:spcAft>
            <a:buChar char="•"/>
          </a:pPr>
          <a:r>
            <a:rPr lang="en-GB" sz="1100" kern="1200"/>
            <a:t>Whole system expertise &amp; capacity</a:t>
          </a:r>
        </a:p>
        <a:p>
          <a:pPr marL="57150" lvl="1" indent="-57150" algn="l" defTabSz="488950">
            <a:lnSpc>
              <a:spcPct val="90000"/>
            </a:lnSpc>
            <a:spcBef>
              <a:spcPct val="0"/>
            </a:spcBef>
            <a:spcAft>
              <a:spcPct val="15000"/>
            </a:spcAft>
            <a:buChar char="•"/>
          </a:pPr>
          <a:endParaRPr lang="en-GB" sz="1100" kern="1200"/>
        </a:p>
        <a:p>
          <a:pPr marL="57150" lvl="1" indent="-57150" algn="l" defTabSz="488950">
            <a:lnSpc>
              <a:spcPct val="90000"/>
            </a:lnSpc>
            <a:spcBef>
              <a:spcPct val="0"/>
            </a:spcBef>
            <a:spcAft>
              <a:spcPct val="15000"/>
            </a:spcAft>
            <a:buChar char="•"/>
          </a:pPr>
          <a:r>
            <a:rPr lang="en-GB" sz="1100" kern="1200"/>
            <a:t>Involvement infrastructure</a:t>
          </a:r>
        </a:p>
        <a:p>
          <a:pPr marL="57150" lvl="1" indent="-57150" algn="l" defTabSz="488950">
            <a:lnSpc>
              <a:spcPct val="90000"/>
            </a:lnSpc>
            <a:spcBef>
              <a:spcPct val="0"/>
            </a:spcBef>
            <a:spcAft>
              <a:spcPct val="15000"/>
            </a:spcAft>
            <a:buChar char="•"/>
          </a:pPr>
          <a:endParaRPr lang="en-GB" sz="1100" kern="1200"/>
        </a:p>
        <a:p>
          <a:pPr marL="57150" lvl="1" indent="-57150" algn="l" defTabSz="488950">
            <a:lnSpc>
              <a:spcPct val="90000"/>
            </a:lnSpc>
            <a:spcBef>
              <a:spcPct val="0"/>
            </a:spcBef>
            <a:spcAft>
              <a:spcPct val="15000"/>
            </a:spcAft>
            <a:buChar char="•"/>
          </a:pPr>
          <a:r>
            <a:rPr lang="en-GB" sz="1100" kern="1200"/>
            <a:t>Funding </a:t>
          </a:r>
        </a:p>
      </dsp:txBody>
      <dsp:txXfrm>
        <a:off x="247090" y="649457"/>
        <a:ext cx="1495380" cy="4352440"/>
      </dsp:txXfrm>
    </dsp:sp>
    <dsp:sp modelId="{57E22456-E226-4784-A8F7-19FC5C93EEB6}">
      <dsp:nvSpPr>
        <dsp:cNvPr id="0" name=""/>
        <dsp:cNvSpPr/>
      </dsp:nvSpPr>
      <dsp:spPr>
        <a:xfrm>
          <a:off x="1645548" y="269586"/>
          <a:ext cx="500173" cy="34989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1645548" y="339565"/>
        <a:ext cx="395205" cy="209936"/>
      </dsp:txXfrm>
    </dsp:sp>
    <dsp:sp modelId="{F9FFB7E0-6F32-46E7-8C3D-902028075221}">
      <dsp:nvSpPr>
        <dsp:cNvPr id="0" name=""/>
        <dsp:cNvSpPr/>
      </dsp:nvSpPr>
      <dsp:spPr>
        <a:xfrm>
          <a:off x="2353340" y="286134"/>
          <a:ext cx="1405363" cy="4752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GB" sz="1100" kern="1200"/>
            <a:t>Activities</a:t>
          </a:r>
        </a:p>
      </dsp:txBody>
      <dsp:txXfrm>
        <a:off x="2353340" y="286134"/>
        <a:ext cx="1405363" cy="316800"/>
      </dsp:txXfrm>
    </dsp:sp>
    <dsp:sp modelId="{03AFF728-6781-40B5-97D1-E701E5C274EA}">
      <dsp:nvSpPr>
        <dsp:cNvPr id="0" name=""/>
        <dsp:cNvSpPr/>
      </dsp:nvSpPr>
      <dsp:spPr>
        <a:xfrm>
          <a:off x="2530816" y="602934"/>
          <a:ext cx="1626104" cy="444548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GB" sz="1100" kern="1200"/>
            <a:t>Community-centred approaches integrated into ways of working &amp; governance design</a:t>
          </a:r>
        </a:p>
        <a:p>
          <a:pPr marL="57150" lvl="1" indent="-57150" algn="l" defTabSz="488950">
            <a:lnSpc>
              <a:spcPct val="90000"/>
            </a:lnSpc>
            <a:spcBef>
              <a:spcPct val="0"/>
            </a:spcBef>
            <a:spcAft>
              <a:spcPct val="15000"/>
            </a:spcAft>
            <a:buFont typeface="Arial" panose="020B0604020202020204" pitchFamily="34" charset="0"/>
            <a:buChar char="•"/>
          </a:pPr>
          <a:endParaRPr lang="en-GB" sz="1100" kern="1200"/>
        </a:p>
        <a:p>
          <a:pPr marL="57150" lvl="1" indent="-57150" algn="l" defTabSz="488950">
            <a:lnSpc>
              <a:spcPct val="90000"/>
            </a:lnSpc>
            <a:spcBef>
              <a:spcPct val="0"/>
            </a:spcBef>
            <a:spcAft>
              <a:spcPct val="15000"/>
            </a:spcAft>
            <a:buFont typeface="Arial" panose="020B0604020202020204" pitchFamily="34" charset="0"/>
            <a:buChar char="•"/>
          </a:pPr>
          <a:r>
            <a:rPr lang="en-GB" sz="1100" kern="1200"/>
            <a:t>Coproduction of community engagement strategies &amp; plans</a:t>
          </a:r>
        </a:p>
        <a:p>
          <a:pPr marL="57150" lvl="1" indent="-57150" algn="l" defTabSz="488950">
            <a:lnSpc>
              <a:spcPct val="90000"/>
            </a:lnSpc>
            <a:spcBef>
              <a:spcPct val="0"/>
            </a:spcBef>
            <a:spcAft>
              <a:spcPct val="15000"/>
            </a:spcAft>
            <a:buFont typeface="Arial" panose="020B0604020202020204" pitchFamily="34" charset="0"/>
            <a:buChar char="•"/>
          </a:pPr>
          <a:endParaRPr lang="en-GB" sz="1100" kern="1200"/>
        </a:p>
        <a:p>
          <a:pPr marL="57150" lvl="1" indent="-57150" algn="l" defTabSz="488950">
            <a:lnSpc>
              <a:spcPct val="90000"/>
            </a:lnSpc>
            <a:spcBef>
              <a:spcPct val="0"/>
            </a:spcBef>
            <a:spcAft>
              <a:spcPct val="15000"/>
            </a:spcAft>
            <a:buFont typeface="Arial" panose="020B0604020202020204" pitchFamily="34" charset="0"/>
            <a:buChar char="•"/>
          </a:pPr>
          <a:r>
            <a:rPr lang="en-GB" sz="1100" kern="1200"/>
            <a:t>Training &amp; workforce development - frontline &amp; strategic</a:t>
          </a:r>
        </a:p>
      </dsp:txBody>
      <dsp:txXfrm>
        <a:off x="2578443" y="650561"/>
        <a:ext cx="1530850" cy="4350232"/>
      </dsp:txXfrm>
    </dsp:sp>
    <dsp:sp modelId="{C2E6118A-9CFD-4610-AF9B-F8349F52D436}">
      <dsp:nvSpPr>
        <dsp:cNvPr id="0" name=""/>
        <dsp:cNvSpPr/>
      </dsp:nvSpPr>
      <dsp:spPr>
        <a:xfrm>
          <a:off x="3999345" y="269586"/>
          <a:ext cx="510158" cy="34989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3999345" y="339565"/>
        <a:ext cx="405190" cy="209936"/>
      </dsp:txXfrm>
    </dsp:sp>
    <dsp:sp modelId="{5DDF4C64-B148-4E42-8BD5-F31F2F4D71E1}">
      <dsp:nvSpPr>
        <dsp:cNvPr id="0" name=""/>
        <dsp:cNvSpPr/>
      </dsp:nvSpPr>
      <dsp:spPr>
        <a:xfrm>
          <a:off x="4721267" y="286134"/>
          <a:ext cx="1405363" cy="47520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GB" sz="1100" kern="1200"/>
            <a:t>Outputs</a:t>
          </a:r>
        </a:p>
      </dsp:txBody>
      <dsp:txXfrm>
        <a:off x="4721267" y="286134"/>
        <a:ext cx="1405363" cy="316800"/>
      </dsp:txXfrm>
    </dsp:sp>
    <dsp:sp modelId="{26DE5985-D9FC-4D7C-8460-472CA11F9471}">
      <dsp:nvSpPr>
        <dsp:cNvPr id="0" name=""/>
        <dsp:cNvSpPr/>
      </dsp:nvSpPr>
      <dsp:spPr>
        <a:xfrm>
          <a:off x="4867163" y="602934"/>
          <a:ext cx="1689261" cy="444548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GB" sz="1100" kern="1200"/>
            <a:t>Community-centred  approaches:</a:t>
          </a:r>
        </a:p>
        <a:p>
          <a:pPr marL="57150" lvl="1" indent="-57150" algn="l" defTabSz="488950">
            <a:lnSpc>
              <a:spcPct val="90000"/>
            </a:lnSpc>
            <a:spcBef>
              <a:spcPct val="0"/>
            </a:spcBef>
            <a:spcAft>
              <a:spcPct val="15000"/>
            </a:spcAft>
            <a:buFont typeface="Wingdings" panose="05000000000000000000" pitchFamily="2" charset="2"/>
            <a:buNone/>
          </a:pPr>
          <a:r>
            <a:rPr lang="en-GB" sz="1100" kern="1200"/>
            <a:t>- integrated into pathways</a:t>
          </a:r>
        </a:p>
        <a:p>
          <a:pPr marL="57150" lvl="1" indent="-57150" algn="l" defTabSz="488950">
            <a:lnSpc>
              <a:spcPct val="90000"/>
            </a:lnSpc>
            <a:spcBef>
              <a:spcPct val="0"/>
            </a:spcBef>
            <a:spcAft>
              <a:spcPct val="15000"/>
            </a:spcAft>
            <a:buFont typeface="Arial" panose="020B0604020202020204" pitchFamily="34" charset="0"/>
            <a:buNone/>
          </a:pPr>
          <a:r>
            <a:rPr lang="en-GB" sz="1100" kern="1200"/>
            <a:t>- supporting delivery of C20+5</a:t>
          </a:r>
        </a:p>
        <a:p>
          <a:pPr marL="57150" lvl="1" indent="-57150" algn="l" defTabSz="488950">
            <a:lnSpc>
              <a:spcPct val="90000"/>
            </a:lnSpc>
            <a:spcBef>
              <a:spcPct val="0"/>
            </a:spcBef>
            <a:spcAft>
              <a:spcPct val="15000"/>
            </a:spcAft>
            <a:buFont typeface="Arial" panose="020B0604020202020204" pitchFamily="34" charset="0"/>
            <a:buChar char="•"/>
          </a:pPr>
          <a:endParaRPr lang="en-GB" sz="1100" kern="1200"/>
        </a:p>
        <a:p>
          <a:pPr marL="57150" lvl="1" indent="-57150" algn="l" defTabSz="488950">
            <a:lnSpc>
              <a:spcPct val="90000"/>
            </a:lnSpc>
            <a:spcBef>
              <a:spcPct val="0"/>
            </a:spcBef>
            <a:spcAft>
              <a:spcPct val="15000"/>
            </a:spcAft>
            <a:buFont typeface="Arial" panose="020B0604020202020204" pitchFamily="34" charset="0"/>
            <a:buChar char="•"/>
          </a:pPr>
          <a:r>
            <a:rPr lang="en-GB" sz="1100" kern="1200"/>
            <a:t>Community assets mobilised</a:t>
          </a:r>
        </a:p>
        <a:p>
          <a:pPr marL="57150" lvl="1" indent="-57150" algn="l" defTabSz="488950">
            <a:lnSpc>
              <a:spcPct val="90000"/>
            </a:lnSpc>
            <a:spcBef>
              <a:spcPct val="0"/>
            </a:spcBef>
            <a:spcAft>
              <a:spcPct val="15000"/>
            </a:spcAft>
            <a:buFont typeface="Arial" panose="020B0604020202020204" pitchFamily="34" charset="0"/>
            <a:buChar char="•"/>
          </a:pPr>
          <a:endParaRPr lang="en-GB" sz="1100" kern="1200"/>
        </a:p>
        <a:p>
          <a:pPr marL="57150" lvl="1" indent="-57150" algn="l" defTabSz="488950">
            <a:lnSpc>
              <a:spcPct val="90000"/>
            </a:lnSpc>
            <a:spcBef>
              <a:spcPct val="0"/>
            </a:spcBef>
            <a:spcAft>
              <a:spcPct val="15000"/>
            </a:spcAft>
            <a:buFont typeface="Arial" panose="020B0604020202020204" pitchFamily="34" charset="0"/>
            <a:buChar char="•"/>
          </a:pPr>
          <a:r>
            <a:rPr lang="en-GB" sz="1100" kern="1200"/>
            <a:t>Sustainable participation infrastructure</a:t>
          </a:r>
        </a:p>
        <a:p>
          <a:pPr marL="57150" lvl="1" indent="-57150" algn="l" defTabSz="488950">
            <a:lnSpc>
              <a:spcPct val="90000"/>
            </a:lnSpc>
            <a:spcBef>
              <a:spcPct val="0"/>
            </a:spcBef>
            <a:spcAft>
              <a:spcPct val="15000"/>
            </a:spcAft>
            <a:buFont typeface="Arial" panose="020B0604020202020204" pitchFamily="34" charset="0"/>
            <a:buChar char="•"/>
          </a:pPr>
          <a:endParaRPr lang="en-GB" sz="1100" kern="1200"/>
        </a:p>
        <a:p>
          <a:pPr marL="57150" lvl="1" indent="-57150" algn="l" defTabSz="488950">
            <a:lnSpc>
              <a:spcPct val="90000"/>
            </a:lnSpc>
            <a:spcBef>
              <a:spcPct val="0"/>
            </a:spcBef>
            <a:spcAft>
              <a:spcPct val="15000"/>
            </a:spcAft>
            <a:buFont typeface="Arial" panose="020B0604020202020204" pitchFamily="34" charset="0"/>
            <a:buChar char="•"/>
          </a:pPr>
          <a:r>
            <a:rPr lang="en-GB" sz="1100" kern="1200"/>
            <a:t>Priorities &amp; outcome frameworks coproduced</a:t>
          </a:r>
        </a:p>
        <a:p>
          <a:pPr marL="57150" lvl="1" indent="-57150" algn="l" defTabSz="488950">
            <a:lnSpc>
              <a:spcPct val="90000"/>
            </a:lnSpc>
            <a:spcBef>
              <a:spcPct val="0"/>
            </a:spcBef>
            <a:spcAft>
              <a:spcPct val="15000"/>
            </a:spcAft>
            <a:buFont typeface="Arial" panose="020B0604020202020204" pitchFamily="34" charset="0"/>
            <a:buChar char="•"/>
          </a:pPr>
          <a:endParaRPr lang="en-GB" sz="1100" kern="1200"/>
        </a:p>
        <a:p>
          <a:pPr marL="57150" lvl="1" indent="-57150" algn="l" defTabSz="488950">
            <a:lnSpc>
              <a:spcPct val="90000"/>
            </a:lnSpc>
            <a:spcBef>
              <a:spcPct val="0"/>
            </a:spcBef>
            <a:spcAft>
              <a:spcPct val="15000"/>
            </a:spcAft>
            <a:buFont typeface="Arial" panose="020B0604020202020204" pitchFamily="34" charset="0"/>
            <a:buChar char="•"/>
          </a:pPr>
          <a:r>
            <a:rPr lang="en-GB" sz="1100" kern="1200"/>
            <a:t>Qualitative &amp; quantitative data routinely combined</a:t>
          </a:r>
        </a:p>
        <a:p>
          <a:pPr marL="57150" lvl="1" indent="-57150" algn="l" defTabSz="488950">
            <a:lnSpc>
              <a:spcPct val="90000"/>
            </a:lnSpc>
            <a:spcBef>
              <a:spcPct val="0"/>
            </a:spcBef>
            <a:spcAft>
              <a:spcPct val="15000"/>
            </a:spcAft>
            <a:buFont typeface="Arial" panose="020B0604020202020204" pitchFamily="34" charset="0"/>
            <a:buNone/>
          </a:pPr>
          <a:endParaRPr lang="en-GB" sz="1100" kern="1200"/>
        </a:p>
        <a:p>
          <a:pPr marL="57150" lvl="1" indent="-57150" algn="l" defTabSz="488950">
            <a:lnSpc>
              <a:spcPct val="90000"/>
            </a:lnSpc>
            <a:spcBef>
              <a:spcPct val="0"/>
            </a:spcBef>
            <a:spcAft>
              <a:spcPct val="15000"/>
            </a:spcAft>
            <a:buFont typeface="Arial" panose="020B0604020202020204" pitchFamily="34" charset="0"/>
            <a:buChar char="•"/>
          </a:pPr>
          <a:r>
            <a:rPr lang="en-GB" sz="1100" kern="1200"/>
            <a:t>Delivery &amp; take up of training </a:t>
          </a:r>
        </a:p>
      </dsp:txBody>
      <dsp:txXfrm>
        <a:off x="4916640" y="652411"/>
        <a:ext cx="1590307" cy="4346532"/>
      </dsp:txXfrm>
    </dsp:sp>
    <dsp:sp modelId="{EB14FBA3-EE65-42F8-A31A-FF1FB4EDEC13}">
      <dsp:nvSpPr>
        <dsp:cNvPr id="0" name=""/>
        <dsp:cNvSpPr/>
      </dsp:nvSpPr>
      <dsp:spPr>
        <a:xfrm>
          <a:off x="6375166" y="269586"/>
          <a:ext cx="526894" cy="34989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6375166" y="339565"/>
        <a:ext cx="421926" cy="209936"/>
      </dsp:txXfrm>
    </dsp:sp>
    <dsp:sp modelId="{1AA692BC-4D25-4748-98FE-1C7D61AB62D5}">
      <dsp:nvSpPr>
        <dsp:cNvPr id="0" name=""/>
        <dsp:cNvSpPr/>
      </dsp:nvSpPr>
      <dsp:spPr>
        <a:xfrm>
          <a:off x="7120771" y="286134"/>
          <a:ext cx="1405363" cy="47520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GB" sz="1100" kern="1200"/>
            <a:t>Outcomes</a:t>
          </a:r>
        </a:p>
      </dsp:txBody>
      <dsp:txXfrm>
        <a:off x="7120771" y="286134"/>
        <a:ext cx="1405363" cy="316800"/>
      </dsp:txXfrm>
    </dsp:sp>
    <dsp:sp modelId="{958C7A73-35BA-4904-96A6-5A8CA3F397C2}">
      <dsp:nvSpPr>
        <dsp:cNvPr id="0" name=""/>
        <dsp:cNvSpPr/>
      </dsp:nvSpPr>
      <dsp:spPr>
        <a:xfrm>
          <a:off x="7268552" y="602934"/>
          <a:ext cx="1685494" cy="444548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GB" sz="1100" kern="1200"/>
            <a:t>Workforce competent, confident &amp; engaged</a:t>
          </a:r>
        </a:p>
        <a:p>
          <a:pPr marL="57150" lvl="1" indent="-57150" algn="l" defTabSz="488950">
            <a:lnSpc>
              <a:spcPct val="90000"/>
            </a:lnSpc>
            <a:spcBef>
              <a:spcPct val="0"/>
            </a:spcBef>
            <a:spcAft>
              <a:spcPct val="15000"/>
            </a:spcAft>
            <a:buChar char="•"/>
          </a:pPr>
          <a:endParaRPr lang="en-GB" sz="1100" kern="1200"/>
        </a:p>
        <a:p>
          <a:pPr marL="57150" lvl="1" indent="-57150" algn="l" defTabSz="488950">
            <a:lnSpc>
              <a:spcPct val="90000"/>
            </a:lnSpc>
            <a:spcBef>
              <a:spcPct val="0"/>
            </a:spcBef>
            <a:spcAft>
              <a:spcPct val="15000"/>
            </a:spcAft>
            <a:buChar char="•"/>
          </a:pPr>
          <a:r>
            <a:rPr lang="en-GB" sz="1100" kern="1200"/>
            <a:t>Equitable access to services &amp; support</a:t>
          </a:r>
        </a:p>
        <a:p>
          <a:pPr marL="57150" lvl="1" indent="-57150" algn="l" defTabSz="488950">
            <a:lnSpc>
              <a:spcPct val="90000"/>
            </a:lnSpc>
            <a:spcBef>
              <a:spcPct val="0"/>
            </a:spcBef>
            <a:spcAft>
              <a:spcPct val="15000"/>
            </a:spcAft>
            <a:buChar char="•"/>
          </a:pPr>
          <a:endParaRPr lang="en-GB" sz="1100" kern="1200"/>
        </a:p>
        <a:p>
          <a:pPr marL="57150" lvl="1" indent="-57150" algn="l" defTabSz="488950">
            <a:lnSpc>
              <a:spcPct val="90000"/>
            </a:lnSpc>
            <a:spcBef>
              <a:spcPct val="0"/>
            </a:spcBef>
            <a:spcAft>
              <a:spcPct val="15000"/>
            </a:spcAft>
            <a:buChar char="•"/>
          </a:pPr>
          <a:r>
            <a:rPr lang="en-GB" sz="1100" kern="1200"/>
            <a:t>People &amp; communities experience less fragmentation</a:t>
          </a:r>
        </a:p>
        <a:p>
          <a:pPr marL="57150" lvl="1" indent="-57150" algn="l" defTabSz="488950">
            <a:lnSpc>
              <a:spcPct val="90000"/>
            </a:lnSpc>
            <a:spcBef>
              <a:spcPct val="0"/>
            </a:spcBef>
            <a:spcAft>
              <a:spcPct val="15000"/>
            </a:spcAft>
            <a:buChar char="•"/>
          </a:pPr>
          <a:endParaRPr lang="en-GB" sz="1100" kern="1200"/>
        </a:p>
        <a:p>
          <a:pPr marL="57150" lvl="1" indent="-57150" algn="l" defTabSz="488950">
            <a:lnSpc>
              <a:spcPct val="90000"/>
            </a:lnSpc>
            <a:spcBef>
              <a:spcPct val="0"/>
            </a:spcBef>
            <a:spcAft>
              <a:spcPct val="15000"/>
            </a:spcAft>
            <a:buChar char="•"/>
          </a:pPr>
          <a:r>
            <a:rPr lang="en-GB" sz="1100" kern="1200"/>
            <a:t>Increased community capacity and resilience</a:t>
          </a:r>
        </a:p>
        <a:p>
          <a:pPr marL="57150" lvl="1" indent="-57150" algn="l" defTabSz="488950">
            <a:lnSpc>
              <a:spcPct val="90000"/>
            </a:lnSpc>
            <a:spcBef>
              <a:spcPct val="0"/>
            </a:spcBef>
            <a:spcAft>
              <a:spcPct val="15000"/>
            </a:spcAft>
            <a:buChar char="•"/>
          </a:pPr>
          <a:endParaRPr lang="en-GB" sz="1100" kern="1200"/>
        </a:p>
        <a:p>
          <a:pPr marL="57150" lvl="1" indent="-57150" algn="l" defTabSz="488950">
            <a:lnSpc>
              <a:spcPct val="90000"/>
            </a:lnSpc>
            <a:spcBef>
              <a:spcPct val="0"/>
            </a:spcBef>
            <a:spcAft>
              <a:spcPct val="15000"/>
            </a:spcAft>
            <a:buChar char="•"/>
          </a:pPr>
          <a:r>
            <a:rPr lang="en-GB" sz="1100" kern="1200"/>
            <a:t>More engaged &amp; resilient individuals &amp; communities</a:t>
          </a:r>
        </a:p>
        <a:p>
          <a:pPr marL="57150" lvl="1" indent="-57150" algn="l" defTabSz="488950">
            <a:lnSpc>
              <a:spcPct val="90000"/>
            </a:lnSpc>
            <a:spcBef>
              <a:spcPct val="0"/>
            </a:spcBef>
            <a:spcAft>
              <a:spcPct val="15000"/>
            </a:spcAft>
            <a:buFont typeface="Arial" panose="020B0604020202020204" pitchFamily="34" charset="0"/>
            <a:buChar char="•"/>
          </a:pPr>
          <a:endParaRPr lang="en-GB" sz="1100" kern="1200"/>
        </a:p>
        <a:p>
          <a:pPr marL="57150" lvl="1" indent="-57150" algn="l" defTabSz="488950">
            <a:lnSpc>
              <a:spcPct val="90000"/>
            </a:lnSpc>
            <a:spcBef>
              <a:spcPct val="0"/>
            </a:spcBef>
            <a:spcAft>
              <a:spcPct val="15000"/>
            </a:spcAft>
            <a:buFont typeface="Arial" panose="020B0604020202020204" pitchFamily="34" charset="0"/>
            <a:buChar char="•"/>
          </a:pPr>
          <a:r>
            <a:rPr lang="en-GB" sz="1100" kern="1200"/>
            <a:t>Reduced reliance on statutory services </a:t>
          </a:r>
        </a:p>
      </dsp:txBody>
      <dsp:txXfrm>
        <a:off x="7317918" y="652300"/>
        <a:ext cx="1586762" cy="4346754"/>
      </dsp:txXfrm>
    </dsp:sp>
    <dsp:sp modelId="{5A6DAF7C-80CA-4437-89C0-A315CA2BF210}">
      <dsp:nvSpPr>
        <dsp:cNvPr id="0" name=""/>
        <dsp:cNvSpPr/>
      </dsp:nvSpPr>
      <dsp:spPr>
        <a:xfrm>
          <a:off x="8774200" y="269586"/>
          <a:ext cx="525896" cy="34989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8774200" y="339565"/>
        <a:ext cx="420928" cy="209936"/>
      </dsp:txXfrm>
    </dsp:sp>
    <dsp:sp modelId="{F6FA255A-A41F-4397-9D82-4A0068E66405}">
      <dsp:nvSpPr>
        <dsp:cNvPr id="0" name=""/>
        <dsp:cNvSpPr/>
      </dsp:nvSpPr>
      <dsp:spPr>
        <a:xfrm>
          <a:off x="9518393" y="286134"/>
          <a:ext cx="1405363" cy="47520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GB" sz="1100" kern="1200"/>
            <a:t>Impacts</a:t>
          </a:r>
        </a:p>
      </dsp:txBody>
      <dsp:txXfrm>
        <a:off x="9518393" y="286134"/>
        <a:ext cx="1405363" cy="316800"/>
      </dsp:txXfrm>
    </dsp:sp>
    <dsp:sp modelId="{4F3FE7ED-18A6-45E5-8313-99EEE56AFDEA}">
      <dsp:nvSpPr>
        <dsp:cNvPr id="0" name=""/>
        <dsp:cNvSpPr/>
      </dsp:nvSpPr>
      <dsp:spPr>
        <a:xfrm>
          <a:off x="9633941" y="602934"/>
          <a:ext cx="1749959" cy="4445486"/>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GB" sz="1100" b="0" kern="1200"/>
            <a:t>Improved health outcomes</a:t>
          </a:r>
        </a:p>
        <a:p>
          <a:pPr marL="57150" lvl="1" indent="-57150" algn="l" defTabSz="488950">
            <a:lnSpc>
              <a:spcPct val="90000"/>
            </a:lnSpc>
            <a:spcBef>
              <a:spcPct val="0"/>
            </a:spcBef>
            <a:spcAft>
              <a:spcPct val="15000"/>
            </a:spcAft>
            <a:buChar char="•"/>
          </a:pPr>
          <a:endParaRPr lang="en-GB" sz="1100" b="0" kern="1200"/>
        </a:p>
        <a:p>
          <a:pPr marL="57150" lvl="1" indent="-57150" algn="l" defTabSz="488950">
            <a:lnSpc>
              <a:spcPct val="90000"/>
            </a:lnSpc>
            <a:spcBef>
              <a:spcPct val="0"/>
            </a:spcBef>
            <a:spcAft>
              <a:spcPct val="15000"/>
            </a:spcAft>
            <a:buChar char="•"/>
          </a:pPr>
          <a:r>
            <a:rPr lang="en-GB" sz="1100" b="0" kern="1200"/>
            <a:t>Reduced health inequalities, including narrowing the healthy life expectancy gap between regions</a:t>
          </a:r>
        </a:p>
        <a:p>
          <a:pPr marL="57150" lvl="1" indent="-57150" algn="l" defTabSz="488950">
            <a:lnSpc>
              <a:spcPct val="90000"/>
            </a:lnSpc>
            <a:spcBef>
              <a:spcPct val="0"/>
            </a:spcBef>
            <a:spcAft>
              <a:spcPct val="15000"/>
            </a:spcAft>
            <a:buChar char="•"/>
          </a:pPr>
          <a:endParaRPr lang="en-GB" sz="1100" b="0" kern="1200"/>
        </a:p>
        <a:p>
          <a:pPr marL="57150" lvl="1" indent="-57150" algn="l" defTabSz="488950">
            <a:lnSpc>
              <a:spcPct val="90000"/>
            </a:lnSpc>
            <a:spcBef>
              <a:spcPct val="0"/>
            </a:spcBef>
            <a:spcAft>
              <a:spcPct val="15000"/>
            </a:spcAft>
            <a:buChar char="•"/>
          </a:pPr>
          <a:r>
            <a:rPr lang="en-GB" sz="1100" b="0" kern="1200"/>
            <a:t>Greater financial sustainability</a:t>
          </a:r>
        </a:p>
        <a:p>
          <a:pPr marL="57150" lvl="1" indent="-57150" algn="l" defTabSz="488950">
            <a:lnSpc>
              <a:spcPct val="90000"/>
            </a:lnSpc>
            <a:spcBef>
              <a:spcPct val="0"/>
            </a:spcBef>
            <a:spcAft>
              <a:spcPct val="15000"/>
            </a:spcAft>
            <a:buChar char="•"/>
          </a:pPr>
          <a:endParaRPr lang="en-GB" sz="1100" b="0" kern="1200"/>
        </a:p>
      </dsp:txBody>
      <dsp:txXfrm>
        <a:off x="9685196" y="654189"/>
        <a:ext cx="1647449" cy="4342976"/>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A64DE-C02D-6843-BBCC-C9D810A0EEAB}" type="datetimeFigureOut">
              <a:rPr lang="en-US" smtClean="0"/>
              <a:t>12/16/2025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3CAA3C-98AB-D349-9AB1-CEAD3372FDDB}" type="slidenum">
              <a:rPr lang="en-US" smtClean="0"/>
              <a:t>‹#›</a:t>
            </a:fld>
            <a:endParaRPr lang="en-US"/>
          </a:p>
        </p:txBody>
      </p:sp>
    </p:spTree>
    <p:extLst>
      <p:ext uri="{BB962C8B-B14F-4D97-AF65-F5344CB8AC3E}">
        <p14:creationId xmlns:p14="http://schemas.microsoft.com/office/powerpoint/2010/main" val="2855485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r-outcomes.com/measure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E4FC01-DA70-1442-90FD-983F2F12613E}" type="slidenum">
              <a:rPr lang="en-US" smtClean="0"/>
              <a:t>1</a:t>
            </a:fld>
            <a:endParaRPr lang="en-US"/>
          </a:p>
        </p:txBody>
      </p:sp>
    </p:spTree>
    <p:extLst>
      <p:ext uri="{BB962C8B-B14F-4D97-AF65-F5344CB8AC3E}">
        <p14:creationId xmlns:p14="http://schemas.microsoft.com/office/powerpoint/2010/main" val="3617296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1FA69-A666-4E4A-96C1-4FEBA2B986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CD8784-3488-BD54-69E5-49A1AA0A8F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8DFC2C-795F-0ED1-4C51-93E459FF77B2}"/>
              </a:ext>
            </a:extLst>
          </p:cNvPr>
          <p:cNvSpPr>
            <a:spLocks noGrp="1"/>
          </p:cNvSpPr>
          <p:nvPr>
            <p:ph type="body" idx="1"/>
          </p:nvPr>
        </p:nvSpPr>
        <p:spPr/>
        <p:txBody>
          <a:bodyPr/>
          <a:lstStyle/>
          <a:p>
            <a:pPr marL="0" indent="0">
              <a:buFont typeface="Arial" panose="020B0604020202020204" pitchFamily="34" charset="0"/>
              <a:buNone/>
            </a:pPr>
            <a:endParaRPr lang="en-GB">
              <a:ea typeface="Calibri"/>
              <a:cs typeface="Calibri"/>
            </a:endParaRPr>
          </a:p>
        </p:txBody>
      </p:sp>
      <p:sp>
        <p:nvSpPr>
          <p:cNvPr id="4" name="Slide Number Placeholder 3">
            <a:extLst>
              <a:ext uri="{FF2B5EF4-FFF2-40B4-BE49-F238E27FC236}">
                <a16:creationId xmlns:a16="http://schemas.microsoft.com/office/drawing/2014/main" id="{9B5CE8A6-636E-6EAB-A09A-803535C859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7F609-35CC-324D-947E-26771886CC4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2568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806614e9a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gc806614e9a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5" name="Google Shape;735;gc806614e9a_0_1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17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771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a:extLst>
            <a:ext uri="{FF2B5EF4-FFF2-40B4-BE49-F238E27FC236}">
              <a16:creationId xmlns:a16="http://schemas.microsoft.com/office/drawing/2014/main" id="{054C312D-08B6-C8F5-4251-4CD899AAAF8D}"/>
            </a:ext>
          </a:extLst>
        </p:cNvPr>
        <p:cNvGrpSpPr/>
        <p:nvPr/>
      </p:nvGrpSpPr>
      <p:grpSpPr>
        <a:xfrm>
          <a:off x="0" y="0"/>
          <a:ext cx="0" cy="0"/>
          <a:chOff x="0" y="0"/>
          <a:chExt cx="0" cy="0"/>
        </a:xfrm>
      </p:grpSpPr>
      <p:sp>
        <p:nvSpPr>
          <p:cNvPr id="733" name="Google Shape;733;gc806614e9a_0_124:notes">
            <a:extLst>
              <a:ext uri="{FF2B5EF4-FFF2-40B4-BE49-F238E27FC236}">
                <a16:creationId xmlns:a16="http://schemas.microsoft.com/office/drawing/2014/main" id="{622177EF-8F77-DE0E-2BC7-40CC8A5C008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gc806614e9a_0_124:notes">
            <a:extLst>
              <a:ext uri="{FF2B5EF4-FFF2-40B4-BE49-F238E27FC236}">
                <a16:creationId xmlns:a16="http://schemas.microsoft.com/office/drawing/2014/main" id="{79428A93-566F-124F-FE6A-EEB7A77F1CA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5" name="Google Shape;735;gc806614e9a_0_124:notes">
            <a:extLst>
              <a:ext uri="{FF2B5EF4-FFF2-40B4-BE49-F238E27FC236}">
                <a16:creationId xmlns:a16="http://schemas.microsoft.com/office/drawing/2014/main" id="{0614BCDD-3480-7943-1353-FECF1F12BD5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18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893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a:extLst>
            <a:ext uri="{FF2B5EF4-FFF2-40B4-BE49-F238E27FC236}">
              <a16:creationId xmlns:a16="http://schemas.microsoft.com/office/drawing/2014/main" id="{BD1F0927-F625-3FEF-2626-1030E358006B}"/>
            </a:ext>
          </a:extLst>
        </p:cNvPr>
        <p:cNvGrpSpPr/>
        <p:nvPr/>
      </p:nvGrpSpPr>
      <p:grpSpPr>
        <a:xfrm>
          <a:off x="0" y="0"/>
          <a:ext cx="0" cy="0"/>
          <a:chOff x="0" y="0"/>
          <a:chExt cx="0" cy="0"/>
        </a:xfrm>
      </p:grpSpPr>
      <p:sp>
        <p:nvSpPr>
          <p:cNvPr id="733" name="Google Shape;733;gc806614e9a_0_124:notes">
            <a:extLst>
              <a:ext uri="{FF2B5EF4-FFF2-40B4-BE49-F238E27FC236}">
                <a16:creationId xmlns:a16="http://schemas.microsoft.com/office/drawing/2014/main" id="{5101F183-12A9-26FB-E201-C9309BDF920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gc806614e9a_0_124:notes">
            <a:extLst>
              <a:ext uri="{FF2B5EF4-FFF2-40B4-BE49-F238E27FC236}">
                <a16:creationId xmlns:a16="http://schemas.microsoft.com/office/drawing/2014/main" id="{E9748E7B-4990-A85B-D42B-116B337A4DA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5" name="Google Shape;735;gc806614e9a_0_124:notes">
            <a:extLst>
              <a:ext uri="{FF2B5EF4-FFF2-40B4-BE49-F238E27FC236}">
                <a16:creationId xmlns:a16="http://schemas.microsoft.com/office/drawing/2014/main" id="{FFE0BD78-83A4-690E-788C-43FCB726646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20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635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806614e9a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gc806614e9a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5" name="Google Shape;735;gc806614e9a_0_1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pPr marL="0" marR="0" lvl="0" indent="0" algn="r" defTabSz="457200" rtl="0" eaLnBrk="1" fontAlgn="auto" latinLnBrk="0" hangingPunct="1">
                <a:lnSpc>
                  <a:spcPct val="100000"/>
                </a:lnSpc>
                <a:spcBef>
                  <a:spcPts val="0"/>
                </a:spcBef>
                <a:spcAft>
                  <a:spcPts val="0"/>
                </a:spcAft>
                <a:buClrTx/>
                <a:buSzPts val="1400"/>
                <a:buFontTx/>
                <a:buNone/>
                <a:tabLst/>
                <a:defRPr/>
              </a:pPr>
              <a:t>21</a:t>
            </a:fld>
            <a:endParaRPr kumimoji="0" sz="12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1353326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67"/>
              </a:spcAft>
            </a:pPr>
            <a:r>
              <a:rPr lang="en-GB" sz="1300">
                <a:highlight>
                  <a:srgbClr val="FFFF00"/>
                </a:highlight>
                <a:latin typeface="Calibri" panose="020F0502020204030204" pitchFamily="34" charset="0"/>
                <a:ea typeface="SimSun" panose="02010600030101010101" pitchFamily="2" charset="-122"/>
                <a:cs typeface="Times New Roman" panose="02020603050405020304" pitchFamily="18" charset="0"/>
              </a:rPr>
              <a:t>Elemental – largest cloud-based platform for tracking SP activities.</a:t>
            </a:r>
          </a:p>
          <a:p>
            <a:pPr>
              <a:lnSpc>
                <a:spcPct val="107000"/>
              </a:lnSpc>
              <a:spcAft>
                <a:spcPts val="867"/>
              </a:spcAft>
            </a:pPr>
            <a:endParaRPr lang="en-GB" sz="1300">
              <a:highlight>
                <a:srgbClr val="FFFF00"/>
              </a:highlight>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867"/>
              </a:spcAft>
            </a:pPr>
            <a:r>
              <a:rPr lang="en-GB" sz="1300">
                <a:highlight>
                  <a:srgbClr val="FFFF00"/>
                </a:highlight>
                <a:latin typeface="Calibri" panose="020F0502020204030204" pitchFamily="34" charset="0"/>
                <a:ea typeface="SimSun" panose="02010600030101010101" pitchFamily="2" charset="-122"/>
                <a:cs typeface="Times New Roman" panose="02020603050405020304" pitchFamily="18" charset="0"/>
              </a:rPr>
              <a:t>Female led services, with good coverage across adulthood but poorer for older adults and for young people</a:t>
            </a:r>
          </a:p>
          <a:p>
            <a:pPr>
              <a:lnSpc>
                <a:spcPct val="107000"/>
              </a:lnSpc>
              <a:spcAft>
                <a:spcPts val="867"/>
              </a:spcAft>
            </a:pPr>
            <a:endParaRPr lang="en-GB" sz="1300">
              <a:highlight>
                <a:srgbClr val="FFFF00"/>
              </a:highlight>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867"/>
              </a:spcAft>
            </a:pPr>
            <a:r>
              <a:rPr lang="en-GB" sz="1300">
                <a:highlight>
                  <a:srgbClr val="FFFF00"/>
                </a:highlight>
                <a:latin typeface="Calibri" panose="020F0502020204030204" pitchFamily="34" charset="0"/>
                <a:ea typeface="SimSun" panose="02010600030101010101" pitchFamily="2" charset="-122"/>
                <a:cs typeface="Times New Roman" panose="02020603050405020304" pitchFamily="18" charset="0"/>
              </a:rPr>
              <a:t>Between 72% and 85% of SP referrals</a:t>
            </a:r>
            <a:r>
              <a:rPr lang="en-GB" sz="1300">
                <a:latin typeface="Calibri" panose="020F0502020204030204" pitchFamily="34" charset="0"/>
                <a:ea typeface="SimSun" panose="02010600030101010101" pitchFamily="2" charset="-122"/>
                <a:cs typeface="Times New Roman" panose="02020603050405020304" pitchFamily="18" charset="0"/>
              </a:rPr>
              <a:t> were from medical routes (primary or secondary health care).</a:t>
            </a:r>
          </a:p>
          <a:p>
            <a:pPr>
              <a:lnSpc>
                <a:spcPct val="107000"/>
              </a:lnSpc>
              <a:spcAft>
                <a:spcPts val="867"/>
              </a:spcAft>
            </a:pPr>
            <a:endParaRPr lang="en-GB" sz="1300">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867"/>
              </a:spcAft>
            </a:pPr>
            <a:r>
              <a:rPr lang="en-GB" sz="1300">
                <a:latin typeface="Calibri" panose="020F0502020204030204" pitchFamily="34" charset="0"/>
                <a:ea typeface="SimSun" panose="02010600030101010101" pitchFamily="2" charset="-122"/>
                <a:cs typeface="Times New Roman" panose="02020603050405020304" pitchFamily="18" charset="0"/>
              </a:rPr>
              <a:t>While these referrals demonstrate equality in reaching across socio-demographic groups, individuals from more deprived areas, younger adults, men, and ethnic minority groups were reached more equitably via non-medical routes </a:t>
            </a:r>
            <a:r>
              <a:rPr lang="en-GB" sz="1300">
                <a:highlight>
                  <a:srgbClr val="FFFF00"/>
                </a:highlight>
                <a:latin typeface="Calibri" panose="020F0502020204030204" pitchFamily="34" charset="0"/>
                <a:ea typeface="SimSun" panose="02010600030101010101" pitchFamily="2" charset="-122"/>
                <a:cs typeface="Times New Roman" panose="02020603050405020304" pitchFamily="18" charset="0"/>
              </a:rPr>
              <a:t>(e.g. self-referral, school, charity)</a:t>
            </a:r>
            <a:r>
              <a:rPr lang="en-GB" sz="1300">
                <a:latin typeface="Calibri" panose="020F0502020204030204" pitchFamily="34" charset="0"/>
                <a:ea typeface="SimSun" panose="02010600030101010101" pitchFamily="2" charset="-122"/>
                <a:cs typeface="Times New Roman" panose="02020603050405020304" pitchFamily="18" charset="0"/>
              </a:rPr>
              <a:t>. </a:t>
            </a:r>
          </a:p>
          <a:p>
            <a:pPr>
              <a:lnSpc>
                <a:spcPct val="107000"/>
              </a:lnSpc>
              <a:spcAft>
                <a:spcPts val="867"/>
              </a:spcAft>
            </a:pPr>
            <a:endParaRPr lang="en-GB" sz="1300">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867"/>
              </a:spcAft>
            </a:pPr>
            <a:r>
              <a:rPr lang="en-GB" sz="1300">
                <a:latin typeface="Calibri" panose="020F0502020204030204" pitchFamily="34" charset="0"/>
                <a:ea typeface="SimSun" panose="02010600030101010101" pitchFamily="2" charset="-122"/>
                <a:cs typeface="Times New Roman" panose="02020603050405020304" pitchFamily="18" charset="0"/>
              </a:rPr>
              <a:t>Also showed some other interesting things:</a:t>
            </a:r>
          </a:p>
          <a:p>
            <a:pPr marL="371532" indent="-371532">
              <a:lnSpc>
                <a:spcPct val="107000"/>
              </a:lnSpc>
              <a:spcAft>
                <a:spcPts val="867"/>
              </a:spcAft>
              <a:buSzPts val="1000"/>
              <a:buFont typeface="Symbol" panose="05050102010706020507" pitchFamily="18" charset="2"/>
              <a:buChar char=""/>
              <a:tabLst>
                <a:tab pos="495376" algn="l"/>
              </a:tabLst>
            </a:pPr>
            <a:r>
              <a:rPr lang="en-GB" sz="1300" b="1" kern="0">
                <a:latin typeface="Calibri" panose="020F0502020204030204" pitchFamily="34" charset="0"/>
                <a:ea typeface="Times New Roman" panose="02020603050405020304" pitchFamily="18" charset="0"/>
                <a:cs typeface="Calibri" panose="020F0502020204030204" pitchFamily="34" charset="0"/>
              </a:rPr>
              <a:t>Mental Health Focus:</a:t>
            </a:r>
            <a:r>
              <a:rPr lang="en-GB" sz="1300" kern="0">
                <a:latin typeface="Calibri" panose="020F0502020204030204" pitchFamily="34" charset="0"/>
                <a:ea typeface="Times New Roman" panose="02020603050405020304" pitchFamily="18" charset="0"/>
                <a:cs typeface="Calibri" panose="020F0502020204030204" pitchFamily="34" charset="0"/>
              </a:rPr>
              <a:t> Mental health is the primary reason for </a:t>
            </a:r>
            <a:r>
              <a:rPr lang="en-GB" sz="1300" kern="100">
                <a:latin typeface="Calibri" panose="020F0502020204030204" pitchFamily="34" charset="0"/>
                <a:ea typeface="Calibri" panose="020F0502020204030204" pitchFamily="34" charset="0"/>
                <a:cs typeface="Calibri" panose="020F0502020204030204" pitchFamily="34" charset="0"/>
              </a:rPr>
              <a:t>social prescribing</a:t>
            </a:r>
            <a:r>
              <a:rPr lang="en-GB" sz="1300" kern="0">
                <a:latin typeface="Calibri" panose="020F0502020204030204" pitchFamily="34" charset="0"/>
                <a:ea typeface="Times New Roman" panose="02020603050405020304" pitchFamily="18" charset="0"/>
                <a:cs typeface="Calibri" panose="020F0502020204030204" pitchFamily="34" charset="0"/>
              </a:rPr>
              <a:t> referrals, showcasing its significant relevance to psychiatrists and mental health professionals.</a:t>
            </a:r>
            <a:endParaRPr lang="en-GB" sz="1300" kern="100">
              <a:latin typeface="Calibri" panose="020F0502020204030204" pitchFamily="34" charset="0"/>
              <a:ea typeface="Calibri" panose="020F0502020204030204" pitchFamily="34" charset="0"/>
              <a:cs typeface="Times New Roman" panose="02020603050405020304" pitchFamily="18" charset="0"/>
            </a:endParaRPr>
          </a:p>
          <a:p>
            <a:pPr marL="371532" indent="-371532">
              <a:lnSpc>
                <a:spcPct val="107000"/>
              </a:lnSpc>
              <a:spcAft>
                <a:spcPts val="867"/>
              </a:spcAft>
              <a:buSzPts val="1000"/>
              <a:buFont typeface="Symbol" panose="05050102010706020507" pitchFamily="18" charset="2"/>
              <a:buChar char=""/>
              <a:tabLst>
                <a:tab pos="495376" algn="l"/>
              </a:tabLst>
            </a:pPr>
            <a:r>
              <a:rPr lang="en-GB" sz="1300" b="1" kern="0">
                <a:latin typeface="Calibri" panose="020F0502020204030204" pitchFamily="34" charset="0"/>
                <a:ea typeface="Times New Roman" panose="02020603050405020304" pitchFamily="18" charset="0"/>
                <a:cs typeface="Calibri" panose="020F0502020204030204" pitchFamily="34" charset="0"/>
              </a:rPr>
              <a:t>Intervention Gaps:</a:t>
            </a:r>
            <a:r>
              <a:rPr lang="en-GB" sz="1300" kern="0">
                <a:latin typeface="Calibri" panose="020F0502020204030204" pitchFamily="34" charset="0"/>
                <a:ea typeface="Times New Roman" panose="02020603050405020304" pitchFamily="18" charset="0"/>
                <a:cs typeface="Calibri" panose="020F0502020204030204" pitchFamily="34" charset="0"/>
              </a:rPr>
              <a:t> Despite 90% of referrals leading to contact with a link worker, only 38% resulted in any intervention. This highlights a shortage in community activities and resources, especially those related to mental health, practical support, and social relationships</a:t>
            </a:r>
            <a:endParaRPr lang="en-GB" sz="1300" kern="100">
              <a:latin typeface="Calibri" panose="020F0502020204030204" pitchFamily="34" charset="0"/>
              <a:ea typeface="Calibri" panose="020F0502020204030204" pitchFamily="34" charset="0"/>
              <a:cs typeface="Times New Roman" panose="02020603050405020304" pitchFamily="18" charset="0"/>
            </a:endParaRPr>
          </a:p>
          <a:p>
            <a:pPr marL="371532" indent="-371532">
              <a:lnSpc>
                <a:spcPct val="107000"/>
              </a:lnSpc>
              <a:spcAft>
                <a:spcPts val="867"/>
              </a:spcAft>
              <a:buSzPts val="1000"/>
              <a:buFont typeface="Symbol" panose="05050102010706020507" pitchFamily="18" charset="2"/>
              <a:buChar char=""/>
              <a:tabLst>
                <a:tab pos="495376" algn="l"/>
              </a:tabLst>
            </a:pPr>
            <a:r>
              <a:rPr lang="en-GB" sz="1300" b="1" kern="0">
                <a:latin typeface="Calibri" panose="020F0502020204030204" pitchFamily="34" charset="0"/>
                <a:ea typeface="Times New Roman" panose="02020603050405020304" pitchFamily="18" charset="0"/>
                <a:cs typeface="Calibri" panose="020F0502020204030204" pitchFamily="34" charset="0"/>
              </a:rPr>
              <a:t>Implementation Variability:</a:t>
            </a:r>
            <a:r>
              <a:rPr lang="en-GB" sz="1300" kern="0">
                <a:latin typeface="Calibri" panose="020F0502020204030204" pitchFamily="34" charset="0"/>
                <a:ea typeface="Times New Roman" panose="02020603050405020304" pitchFamily="18" charset="0"/>
                <a:cs typeface="Calibri" panose="020F0502020204030204" pitchFamily="34" charset="0"/>
              </a:rPr>
              <a:t> The study revealed substantial differences in how </a:t>
            </a:r>
            <a:r>
              <a:rPr lang="en-GB" sz="1300" kern="100">
                <a:latin typeface="Calibri" panose="020F0502020204030204" pitchFamily="34" charset="0"/>
                <a:ea typeface="Calibri" panose="020F0502020204030204" pitchFamily="34" charset="0"/>
                <a:cs typeface="Calibri" panose="020F0502020204030204" pitchFamily="34" charset="0"/>
              </a:rPr>
              <a:t>social prescribing</a:t>
            </a:r>
            <a:r>
              <a:rPr lang="en-GB" sz="1300" kern="0">
                <a:latin typeface="Calibri" panose="020F0502020204030204" pitchFamily="34" charset="0"/>
                <a:ea typeface="Times New Roman" panose="02020603050405020304" pitchFamily="18" charset="0"/>
                <a:cs typeface="Calibri" panose="020F0502020204030204" pitchFamily="34" charset="0"/>
              </a:rPr>
              <a:t> is implemented across the UK in line with differing healthcare design and care needs. In Wales and Northern Ireland, for example, there are higher referrals for children, young people under 18, and individuals from deprived backgrounds, while Scotland and Northern Ireland exhibit higher rates of interventions.</a:t>
            </a:r>
            <a:endParaRPr lang="en-GB" sz="1300" kern="100">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03F89-1949-E64B-AC42-D3BE5974B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106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4FC01-DA70-1442-90FD-983F2F126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525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Stakeholder were asked: When thinking about the future of social prescribing in England, which of the following do you think is the biggest challenge?</a:t>
            </a:r>
          </a:p>
          <a:p>
            <a:endParaRPr lang="en-US"/>
          </a:p>
          <a:p>
            <a:r>
              <a:rPr lang="en-GB"/>
              <a:t>Top priorities were funding for charities and community groups (26%), greater public awareness (16%) and connections between charities and NHS (15%</a:t>
            </a:r>
          </a:p>
          <a:p>
            <a:endParaRPr lang="en-US"/>
          </a:p>
          <a:p>
            <a:r>
              <a:rPr lang="en-US"/>
              <a:t>The most frequently cited challenge is the urgent need for sustainable, long-term funding for VCSE </a:t>
            </a:r>
            <a:r>
              <a:rPr lang="en-US" err="1"/>
              <a:t>organisations</a:t>
            </a:r>
            <a:r>
              <a:rPr lang="en-US"/>
              <a:t> on which social prescribing relies. Stakeholders warn that without secure investment, social prescribing is becoming a model that has shifted responsibility without shifting resources.</a:t>
            </a:r>
            <a:endParaRPr lang="en-GB"/>
          </a:p>
          <a:p>
            <a:endParaRPr lang="en-US"/>
          </a:p>
          <a:p>
            <a:r>
              <a:rPr lang="en-US"/>
              <a:t>Limited public awareness of social prescribing is viewed as limiting uptake. Related to this, limited professional awareness and system wide engagement is viewed as limiting overall referrals and referral quality.</a:t>
            </a:r>
            <a:endParaRPr lang="en-GB"/>
          </a:p>
          <a:p>
            <a:endParaRPr lang="en-US"/>
          </a:p>
          <a:p>
            <a:r>
              <a:rPr lang="en-US"/>
              <a:t>Similarly, integration between the NHS and VCSE partners – and inconsistent embedding of social prescribing within NHS structures – is creating fragmentation, unclear pathways, and a lack of shared ownership across systems.</a:t>
            </a:r>
            <a:endParaRPr lang="en-GB"/>
          </a:p>
          <a:p>
            <a:r>
              <a:rPr lang="en-US"/>
              <a:t> </a:t>
            </a:r>
            <a:endParaRPr lang="en-GB"/>
          </a:p>
          <a:p>
            <a:r>
              <a:rPr lang="en-US"/>
              <a:t>Workforce challenges add further complexity. SPLWs report high caseloads, inconsistent access to training and supervision, and experiences of isolation and burnout, alongside concern that workforce capacity is insufficient to meet (growing) demand (which would undoubtedly provide additional challenge if increasing public and professional awareness increases referral and engagement). </a:t>
            </a:r>
            <a:endParaRPr lang="en-GB"/>
          </a:p>
          <a:p>
            <a:endParaRPr lang="en-US"/>
          </a:p>
          <a:p>
            <a:r>
              <a:rPr lang="en-US"/>
              <a:t>Although ‘use of evidence’ ranks lower as an explicit ‘challenge’, it underpins every issue stakeholders </a:t>
            </a:r>
            <a:r>
              <a:rPr lang="en-US" err="1"/>
              <a:t>prioritise</a:t>
            </a:r>
            <a:r>
              <a:rPr lang="en-US"/>
              <a:t>. Eg Calls for more funding rely on evidence of impact and demand</a:t>
            </a:r>
            <a:endParaRPr lang="en-GB"/>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00F93-13B7-4BBE-BF53-FA829B450A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266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0611F-9811-A627-7F52-6350EBD2CD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E17DB1-A0C1-9434-C679-9A928F3C71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347946-DE80-BD17-D58F-B516DB93AB0A}"/>
              </a:ext>
            </a:extLst>
          </p:cNvPr>
          <p:cNvSpPr>
            <a:spLocks noGrp="1"/>
          </p:cNvSpPr>
          <p:nvPr>
            <p:ph type="body" idx="1"/>
          </p:nvPr>
        </p:nvSpPr>
        <p:spPr/>
        <p:txBody>
          <a:bodyPr/>
          <a:lstStyle/>
          <a:p>
            <a:r>
              <a:rPr lang="en-US"/>
              <a:t>Stakeholder were asked: When thinking about the future of social prescribing in England, which of the following do you think is the biggest challenge?</a:t>
            </a:r>
          </a:p>
          <a:p>
            <a:endParaRPr lang="en-US"/>
          </a:p>
          <a:p>
            <a:r>
              <a:rPr lang="en-GB"/>
              <a:t>Top priorities were funding for charities and community groups (26%), greater public awareness (16%) and connections between charities and NHS (15%</a:t>
            </a:r>
          </a:p>
          <a:p>
            <a:endParaRPr lang="en-US"/>
          </a:p>
          <a:p>
            <a:r>
              <a:rPr lang="en-US"/>
              <a:t>The most frequently cited challenge is the urgent need for sustainable, long-term funding for VCSE </a:t>
            </a:r>
            <a:r>
              <a:rPr lang="en-US" err="1"/>
              <a:t>organisations</a:t>
            </a:r>
            <a:r>
              <a:rPr lang="en-US"/>
              <a:t> on which social prescribing relies. Stakeholders warn that without secure investment, social prescribing is becoming a model that has shifted responsibility without shifting resources.</a:t>
            </a:r>
            <a:endParaRPr lang="en-GB"/>
          </a:p>
          <a:p>
            <a:endParaRPr lang="en-US"/>
          </a:p>
          <a:p>
            <a:r>
              <a:rPr lang="en-US"/>
              <a:t>Limited public awareness of social prescribing is viewed as limiting uptake. Related to this, limited professional awareness and system wide engagement is viewed as limiting overall referrals and referral quality.</a:t>
            </a:r>
            <a:endParaRPr lang="en-GB"/>
          </a:p>
          <a:p>
            <a:endParaRPr lang="en-US"/>
          </a:p>
          <a:p>
            <a:r>
              <a:rPr lang="en-US"/>
              <a:t>Similarly, integration between the NHS and VCSE partners – and inconsistent embedding of social prescribing within NHS structures – is creating fragmentation, unclear pathways, and a lack of shared ownership across systems.</a:t>
            </a:r>
            <a:endParaRPr lang="en-GB"/>
          </a:p>
          <a:p>
            <a:r>
              <a:rPr lang="en-US"/>
              <a:t> </a:t>
            </a:r>
            <a:endParaRPr lang="en-GB"/>
          </a:p>
          <a:p>
            <a:r>
              <a:rPr lang="en-US"/>
              <a:t>Workforce challenges add further complexity. SPLWs report high caseloads, inconsistent access to training and supervision, and experiences of isolation and burnout, alongside concern that workforce capacity is insufficient to meet (growing) demand (which would undoubtedly provide additional challenge if increasing public and professional awareness increases referral and engagement). </a:t>
            </a:r>
            <a:endParaRPr lang="en-GB"/>
          </a:p>
          <a:p>
            <a:endParaRPr lang="en-US"/>
          </a:p>
          <a:p>
            <a:r>
              <a:rPr lang="en-US"/>
              <a:t>Although ‘use of evidence’ ranks lower as an explicit ‘challenge’, it underpins every issue stakeholders </a:t>
            </a:r>
            <a:r>
              <a:rPr lang="en-US" err="1"/>
              <a:t>prioritise</a:t>
            </a:r>
            <a:r>
              <a:rPr lang="en-US"/>
              <a:t>. Eg Calls for more funding rely on evidence of impact and demand</a:t>
            </a:r>
            <a:endParaRPr lang="en-GB"/>
          </a:p>
          <a:p>
            <a:endParaRPr lang="en-US"/>
          </a:p>
        </p:txBody>
      </p:sp>
      <p:sp>
        <p:nvSpPr>
          <p:cNvPr id="4" name="Slide Number Placeholder 3">
            <a:extLst>
              <a:ext uri="{FF2B5EF4-FFF2-40B4-BE49-F238E27FC236}">
                <a16:creationId xmlns:a16="http://schemas.microsoft.com/office/drawing/2014/main" id="{684AC8B9-DA4A-9E52-A6E8-BCAA94C02D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00F93-13B7-4BBE-BF53-FA829B450A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447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4FC01-DA70-1442-90FD-983F2F126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696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277979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F2B28-5531-07CB-1682-FAA1DB448D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2C1EB-7280-7DBD-A3A7-FD188A0D5C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FC77C-C3A3-F957-18FE-81DFDF3417FC}"/>
              </a:ext>
            </a:extLst>
          </p:cNvPr>
          <p:cNvSpPr>
            <a:spLocks noGrp="1"/>
          </p:cNvSpPr>
          <p:nvPr>
            <p:ph type="body" idx="1"/>
          </p:nvPr>
        </p:nvSpPr>
        <p:spPr/>
        <p:txBody>
          <a:bodyPr/>
          <a:lstStyle/>
          <a:p>
            <a:endParaRPr lang="en-GB" sz="1200" kern="1200">
              <a:solidFill>
                <a:schemeClr val="tx1"/>
              </a:solidFill>
              <a:effectLst/>
              <a:latin typeface="+mn-lt"/>
              <a:ea typeface="+mn-ea"/>
              <a:cs typeface="+mn-cs"/>
            </a:endParaRPr>
          </a:p>
          <a:p>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endParaRPr lang="en-GB"/>
          </a:p>
        </p:txBody>
      </p:sp>
      <p:sp>
        <p:nvSpPr>
          <p:cNvPr id="4" name="Slide Number Placeholder 3">
            <a:extLst>
              <a:ext uri="{FF2B5EF4-FFF2-40B4-BE49-F238E27FC236}">
                <a16:creationId xmlns:a16="http://schemas.microsoft.com/office/drawing/2014/main" id="{D256CD31-875F-4933-A8B7-9B428E6BE9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BF9DD1-9F4B-4339-BFE9-C4C236EDBEA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2226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81E82-CE89-3AF4-404E-682261B73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8C5D46-9CA9-B6F4-3968-AD03B8BFAB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103F73-939A-38DB-70B3-9B8EDA31F4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hlinkClick r:id="rId3"/>
              </a:rPr>
              <a:t>https://r-outcomes.com/measures/</a:t>
            </a:r>
            <a:r>
              <a:rPr lang="en-GB" sz="1200">
                <a:solidFill>
                  <a:schemeClr val="tx1"/>
                </a:solidFill>
              </a:rPr>
              <a:t> </a:t>
            </a:r>
          </a:p>
          <a:p>
            <a:endParaRPr lang="en-GB"/>
          </a:p>
        </p:txBody>
      </p:sp>
      <p:sp>
        <p:nvSpPr>
          <p:cNvPr id="4" name="Slide Number Placeholder 3">
            <a:extLst>
              <a:ext uri="{FF2B5EF4-FFF2-40B4-BE49-F238E27FC236}">
                <a16:creationId xmlns:a16="http://schemas.microsoft.com/office/drawing/2014/main" id="{95FF1B5D-575D-E467-EF14-2BF2B719D9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BF9DD1-9F4B-4339-BFE9-C4C236EDBEA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7890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3D3AD-4563-A170-53C5-FC081A732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31B03C-A4B5-76AB-56E1-805E9B1D6B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E8E70F-B6E9-A045-B85D-6FA593AF625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738B891-2698-4090-58E4-084DCD5F62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BF9DD1-9F4B-4339-BFE9-C4C236EDBEA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6765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39163-8EE6-63EF-7BCF-D608B50E9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1A729C-D7E8-E92A-CD8A-871CCF6BE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9138D9-1149-ADDE-9F55-D05EA32A5D3C}"/>
              </a:ext>
            </a:extLst>
          </p:cNvPr>
          <p:cNvSpPr>
            <a:spLocks noGrp="1"/>
          </p:cNvSpPr>
          <p:nvPr>
            <p:ph type="body" idx="1"/>
          </p:nvPr>
        </p:nvSpPr>
        <p:spPr/>
        <p:txBody>
          <a:bodyPr/>
          <a:lstStyle/>
          <a:p>
            <a:endParaRPr lang="en-GB" sz="1200" kern="1200">
              <a:solidFill>
                <a:schemeClr val="tx1"/>
              </a:solidFill>
              <a:effectLst/>
              <a:latin typeface="+mn-lt"/>
              <a:ea typeface="+mn-ea"/>
              <a:cs typeface="+mn-cs"/>
            </a:endParaRPr>
          </a:p>
          <a:p>
            <a:r>
              <a:rPr lang="en-GB"/>
              <a:t>“If you remember three things:</a:t>
            </a:r>
            <a:br>
              <a:rPr lang="en-GB"/>
            </a:br>
            <a:r>
              <a:rPr lang="en-GB"/>
              <a:t>First, social prescribing is not a marginal intervention — it’s one of the most credible, measurable routes into prevention that the NHS currently has.</a:t>
            </a:r>
            <a:br>
              <a:rPr lang="en-GB"/>
            </a:br>
            <a:r>
              <a:rPr lang="en-GB"/>
              <a:t>Second, activation is the mechanism that makes the ROI work, and it’s also the safeguard that tells us the savings are real.</a:t>
            </a:r>
            <a:br>
              <a:rPr lang="en-GB"/>
            </a:br>
            <a:r>
              <a:rPr lang="en-GB"/>
              <a:t>Third, we now have a way to scale activation through brief nudges inside EMIS/S1, turning everyday contacts into prevention moments.</a:t>
            </a:r>
          </a:p>
          <a:p>
            <a:r>
              <a:rPr lang="en-GB"/>
              <a:t>For me, this is the first operational bridge between integrated care and genuine population-level prevention.”</a:t>
            </a:r>
          </a:p>
          <a:p>
            <a:endParaRPr lang="en-GB"/>
          </a:p>
        </p:txBody>
      </p:sp>
      <p:sp>
        <p:nvSpPr>
          <p:cNvPr id="4" name="Slide Number Placeholder 3">
            <a:extLst>
              <a:ext uri="{FF2B5EF4-FFF2-40B4-BE49-F238E27FC236}">
                <a16:creationId xmlns:a16="http://schemas.microsoft.com/office/drawing/2014/main" id="{9E9DBDCC-D53C-1CB6-AD7A-1FBAECC9CA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BF9DD1-9F4B-4339-BFE9-C4C236EDBEA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7933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Standard title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756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E3759-2FB1-87D3-4888-E783E0217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0FE9A9-1C34-4D9A-EEDF-982ECC1DBF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3BCAB-E25C-FB12-FA4D-8D0685F931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14C4B56-6C02-A4EE-345A-61CDE58138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6D188-EC18-406E-A73E-15ED865610B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6813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E726F-0301-EA40-6010-756E2D8ED9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E74BF-D4BB-5753-0EAC-97C60D32A0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05D678-40CE-BDB9-6603-784326F1E72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68D3C06-8A34-11B6-2C09-FDA82C2056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6D188-EC18-406E-A73E-15ED865610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556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0DB36-5BC9-F4A2-EA2B-E7598C7EB6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03954-5476-5668-B4EF-372F4A7130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6BC832-9AC5-3C44-36C2-E5C30930D31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CEEC6D3-5FA5-2EFC-7163-067BDBF0B5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6D188-EC18-406E-A73E-15ED865610B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010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EEF43-95EB-B36D-D4B0-6F95E306FB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25AE35-4314-1A37-B653-B12F565368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DE30E0-4AE6-8C44-DA28-148D9781DFB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4DAE452-6117-C43D-1717-E9BA2DF4A4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6D188-EC18-406E-A73E-15ED865610B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2747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First we have Hampshire and Isle Of Wight project challenge. </a:t>
            </a:r>
            <a:br>
              <a:rPr lang="en-GB"/>
            </a:br>
            <a:r>
              <a:rPr lang="en-GB"/>
              <a:t>In Gosport, obesity affects almost a third of adults, leading to higher rates of diabetes and poorer health outcomes.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The team have highlighted how social norms, economic pressures, local environments and individual health factors — such as pain and mental health —and how they all combine to make healthy choices harder and sustain unhealthy behaviours. </a:t>
            </a:r>
          </a:p>
          <a:p>
            <a:endParaRPr lang="en-GB"/>
          </a:p>
          <a:p>
            <a:r>
              <a:rPr lang="en-GB" b="1"/>
              <a:t>In Kent &amp; Medway, the team focus is on Chatham Central. </a:t>
            </a:r>
            <a:br>
              <a:rPr lang="en-GB"/>
            </a:br>
            <a:r>
              <a:rPr lang="en-GB"/>
              <a:t>In Medway, the focus is on residents aged 20 to 50 who face multiple and complex disadvantages — including housing insecurity, substance misuse, and poor mental and physical health. </a:t>
            </a:r>
          </a:p>
          <a:p>
            <a:r>
              <a:rPr lang="en-GB"/>
              <a:t>The challenge is that care isn’t joined up, leaving people without the coordinated support they need to live healthier and longer lives.</a:t>
            </a:r>
          </a:p>
          <a:p>
            <a:endParaRPr lang="en-GB"/>
          </a:p>
          <a:p>
            <a:r>
              <a:rPr lang="en-GB" b="1"/>
              <a:t>In Frimley, focusing on Maidenhead. </a:t>
            </a:r>
            <a:br>
              <a:rPr lang="en-GB"/>
            </a:br>
            <a:r>
              <a:rPr lang="en-GB"/>
              <a:t>The Frimley team are looking at how older people ‘and their carers’ are supported and their  complex care needs. </a:t>
            </a:r>
          </a:p>
          <a:p>
            <a:r>
              <a:rPr lang="en-GB"/>
              <a:t>Currently, services are fragmented and designed around organisations rather than individuals, meaning needs aren’t being met effectively. Their challenge is to create a more joined-up, person-centred approach across partners.</a:t>
            </a:r>
          </a:p>
          <a:p>
            <a:endParaRPr lang="en-GB"/>
          </a:p>
          <a:p>
            <a:r>
              <a:rPr lang="en-GB" b="1"/>
              <a:t>The BOB  team focus locality is Reading</a:t>
            </a:r>
            <a:br>
              <a:rPr lang="en-GB"/>
            </a:br>
            <a:r>
              <a:rPr lang="en-GB"/>
              <a:t>In Reading, residents living with multiple long-term conditions in deprived areas experience poorer quality of life and shorter life expectancy. The current “one-size-fits-all” approach to managing long-term conditions isn’t working for this group. The team want to find new, tailored approaches that reduce health inequalities, improve wellbeing, and cut unplanned admissions.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In Surrey</a:t>
            </a:r>
            <a:br>
              <a:rPr lang="en-GB"/>
            </a:br>
            <a:r>
              <a:rPr lang="en-GB"/>
              <a:t>The Surrey West team </a:t>
            </a:r>
            <a:r>
              <a:rPr lang="en-GB" sz="1200" kern="1200">
                <a:solidFill>
                  <a:schemeClr val="tx1"/>
                </a:solidFill>
                <a:effectLst/>
                <a:latin typeface="+mn-lt"/>
                <a:ea typeface="+mn-ea"/>
                <a:cs typeface="+mn-cs"/>
              </a:rPr>
              <a:t>challenge is that deprivation and poor health outcomes affect residents experiencing multiple barriers to health and wellbeing. This happens because care and prevention efforts are fragmented, physical inactivity is high, and local systems are not yet fully connected through coordinated, community-led neighbourhood models.</a:t>
            </a:r>
          </a:p>
          <a:p>
            <a:r>
              <a:rPr lang="en-GB" sz="1200" kern="1200">
                <a:solidFill>
                  <a:schemeClr val="tx1"/>
                </a:solidFill>
                <a:effectLst/>
                <a:latin typeface="+mn-lt"/>
                <a:ea typeface="+mn-ea"/>
                <a:cs typeface="+mn-cs"/>
              </a:rPr>
              <a:t>And this leads to reduced life expectancy and higher use of acute services. </a:t>
            </a:r>
          </a:p>
          <a:p>
            <a:r>
              <a:rPr lang="en-GB" sz="1200" kern="1200">
                <a:solidFill>
                  <a:schemeClr val="tx1"/>
                </a:solidFill>
                <a:effectLst/>
                <a:latin typeface="+mn-lt"/>
                <a:ea typeface="+mn-ea"/>
                <a:cs typeface="+mn-cs"/>
              </a:rPr>
              <a:t>They </a:t>
            </a:r>
            <a:r>
              <a:rPr lang="en-GB"/>
              <a:t>are focused on strengthening coordinated care by improving connections between Integrated Neighbourhood Teams and local place-based partnerships — this is aimed at helping services to work together more effectively for residents.</a:t>
            </a:r>
          </a:p>
          <a:p>
            <a:r>
              <a:rPr lang="en-GB" sz="1200" kern="1200">
                <a:solidFill>
                  <a:schemeClr val="tx1"/>
                </a:solidFill>
                <a:effectLst/>
                <a:latin typeface="+mn-lt"/>
                <a:ea typeface="+mn-ea"/>
                <a:cs typeface="+mn-cs"/>
              </a:rPr>
              <a:t> </a:t>
            </a:r>
            <a:endParaRPr lang="en-GB"/>
          </a:p>
          <a:p>
            <a:r>
              <a:rPr lang="en-GB" b="1"/>
              <a:t>Sussex (Crawley)</a:t>
            </a:r>
            <a:br>
              <a:rPr lang="en-GB"/>
            </a:br>
            <a:r>
              <a:rPr lang="en-GB"/>
              <a:t>In Crawley, the team are exploring how financial wellbeing and mental health intersect. They’re looking to better understand and address how money worries and poor mental health can reinforce each other and affect overall wellbeing.</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0B01-A8FF-4104-B283-478BF2D4437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1159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E7381-DAC4-4231-6D84-3FCD6A549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750A6-1C09-94B8-DF6D-470C08CE43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C875F-B370-F032-7646-E9F7799A31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a:extLst>
              <a:ext uri="{FF2B5EF4-FFF2-40B4-BE49-F238E27FC236}">
                <a16:creationId xmlns:a16="http://schemas.microsoft.com/office/drawing/2014/main" id="{9C75F9C0-AFD9-96ED-E08F-0A6E8E3A11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7F834-D606-4035-85FA-834C55F6CC3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1011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Programme Overview</a:t>
            </a: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9B7F609-35CC-324D-947E-26771886CC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605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6D188-EC18-406E-A73E-15ED865610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9196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B9ADE2-20CD-4E7B-A6FC-82E7CF722C3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13747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C676B2-F24C-455B-A0FE-DDE7C0C01D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955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460E4-3555-487C-61F8-253DE7E7A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1BE60-10F5-A117-8047-198590E91A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3E24C8-7C17-B5E3-26BF-9BC5F5B8A7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5FEEE96-048E-8BDE-8EC4-1FCD0B16C7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476C7-90B1-4797-8DE2-0797581789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5068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98ED3-68B6-0078-FD69-BD6F78F50D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64D135-E8EE-73CC-DB2A-5C73881E8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4D330-339F-F0AE-6AE6-CF4AA809BE3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7E34011-67D4-9A91-77E3-EBB38DFE3F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476C7-90B1-4797-8DE2-0797581789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655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Free Templates &amp; Infographics for PowerPoint and Google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8206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71B01-CC30-CDBE-80EB-5F14C95F75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F7F11C-AA9D-7759-B65F-27E519497F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2BB19C-9C17-BD79-326D-74B7BAE710F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F6DE302-443C-3AEC-65B6-B30A9342DD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CE53F-448D-4DC3-B0DE-495C1AE6792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3558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22F52-469E-356F-7959-110F53C966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EBF1FA-1E8D-B243-69AD-6B2ACEA212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EEA3EF-083E-D097-F011-6275A60F9CA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CFD5761-77F3-4814-B9FA-327FB0CD45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37C15B-F325-4E1B-8D01-22104E2DC43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647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DB6C6-5492-676E-8D1C-6857620D9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D800F-FE0F-0245-8860-DDA33C607EF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A496A05-C5B5-EAC3-18BC-8694D2CC3A8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1E11E73-6657-E444-5560-2210F976DB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CA565-9194-456B-AA3B-88A85C467DB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5091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32D64-0A9C-CE46-F5E4-BCFC2775A1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E8B9B5-E417-C710-2213-C3EE5A522A1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455EBB7-7AEB-20A4-0B83-A5C65A8000D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FA5920F-5C40-B52D-7DF2-DA296A20A9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CA565-9194-456B-AA3B-88A85C467DB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2558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64EB3-321B-A453-B052-193B477739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A1A35B-5FB9-2CE0-DDDE-A17DBA239C9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4B53E80-FA40-EF95-BAD1-24954B678C6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0173E26-5A3E-FEC5-7348-82E667F40F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CA565-9194-456B-AA3B-88A85C467DB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4295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5B308-33C3-B502-BF3E-E883D04A2A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F17591-FECA-AB6F-4F3B-B3C20AE1AB7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1D81A7C-0ED3-EC91-DACB-1ACE306CFB1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F748B5B-F21A-16BE-8BE8-04A2CFCA69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CA565-9194-456B-AA3B-88A85C467DB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9840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svg"/><Relationship Id="rId7" Type="http://schemas.openxmlformats.org/officeDocument/2006/relationships/image" Target="../media/image28.svg"/><Relationship Id="rId2" Type="http://schemas.openxmlformats.org/officeDocument/2006/relationships/image" Target="../media/image19.png"/><Relationship Id="rId1" Type="http://schemas.openxmlformats.org/officeDocument/2006/relationships/slideMaster" Target="../slideMasters/slideMaster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7.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6.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5.pn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7484-5404-CBD7-29B1-674F046A9D2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284FDF1-BAAF-8897-36B3-209D7D7D53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1211270-AC36-8045-C0A2-9922F2986AA6}"/>
              </a:ext>
            </a:extLst>
          </p:cNvPr>
          <p:cNvSpPr>
            <a:spLocks noGrp="1"/>
          </p:cNvSpPr>
          <p:nvPr>
            <p:ph type="dt" sz="half" idx="10"/>
          </p:nvPr>
        </p:nvSpPr>
        <p:spPr/>
        <p:txBody>
          <a:bodyPr/>
          <a:lstStyle/>
          <a:p>
            <a:fld id="{39C8AA89-6741-A14D-8F37-A3012A52967C}" type="datetimeFigureOut">
              <a:rPr lang="en-US" smtClean="0"/>
              <a:t>12/16/2025</a:t>
            </a:fld>
            <a:endParaRPr lang="en-US"/>
          </a:p>
        </p:txBody>
      </p:sp>
      <p:sp>
        <p:nvSpPr>
          <p:cNvPr id="5" name="Footer Placeholder 4">
            <a:extLst>
              <a:ext uri="{FF2B5EF4-FFF2-40B4-BE49-F238E27FC236}">
                <a16:creationId xmlns:a16="http://schemas.microsoft.com/office/drawing/2014/main" id="{ED0A32C7-A18A-29C0-FB14-4A1CA4A63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D2240-FC40-FF14-8CC8-FA0398DA1804}"/>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2258883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540-4FA3-14F3-5E05-5382424CFAF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10C99C1-CAF3-6E92-6F0D-F6682E730C4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E6D552-7543-7D15-577E-F05EC5D56C61}"/>
              </a:ext>
            </a:extLst>
          </p:cNvPr>
          <p:cNvSpPr>
            <a:spLocks noGrp="1"/>
          </p:cNvSpPr>
          <p:nvPr>
            <p:ph type="dt" sz="half" idx="10"/>
          </p:nvPr>
        </p:nvSpPr>
        <p:spPr/>
        <p:txBody>
          <a:bodyPr/>
          <a:lstStyle/>
          <a:p>
            <a:fld id="{39C8AA89-6741-A14D-8F37-A3012A52967C}" type="datetimeFigureOut">
              <a:rPr lang="en-US" smtClean="0"/>
              <a:t>12/16/2025</a:t>
            </a:fld>
            <a:endParaRPr lang="en-US"/>
          </a:p>
        </p:txBody>
      </p:sp>
      <p:sp>
        <p:nvSpPr>
          <p:cNvPr id="5" name="Footer Placeholder 4">
            <a:extLst>
              <a:ext uri="{FF2B5EF4-FFF2-40B4-BE49-F238E27FC236}">
                <a16:creationId xmlns:a16="http://schemas.microsoft.com/office/drawing/2014/main" id="{5525A917-605C-BF5A-773E-7B2A6DE61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DACAB7-4F9A-1B4A-72D4-2C8D9ED1A51F}"/>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19619469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4_Front title slide">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91DEB39-6B31-D948-AF21-75D8DF423B1B}"/>
              </a:ext>
            </a:extLst>
          </p:cNvPr>
          <p:cNvSpPr txBox="1"/>
          <p:nvPr/>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4" name="TextBox 3">
            <a:extLst>
              <a:ext uri="{FF2B5EF4-FFF2-40B4-BE49-F238E27FC236}">
                <a16:creationId xmlns:a16="http://schemas.microsoft.com/office/drawing/2014/main" id="{4DF2A1D7-0D87-D844-942F-FEAD20579184}"/>
              </a:ext>
            </a:extLst>
          </p:cNvPr>
          <p:cNvSpPr txBox="1"/>
          <p:nvPr/>
        </p:nvSpPr>
        <p:spPr>
          <a:xfrm>
            <a:off x="9233452" y="5486400"/>
            <a:ext cx="184731" cy="369332"/>
          </a:xfrm>
          <a:prstGeom prst="rect">
            <a:avLst/>
          </a:prstGeom>
          <a:noFill/>
        </p:spPr>
        <p:txBody>
          <a:bodyPr wrap="none" rtlCol="0">
            <a:spAutoFit/>
          </a:bodyPr>
          <a:lstStyle/>
          <a:p>
            <a:endParaRPr lang="en-US"/>
          </a:p>
        </p:txBody>
      </p:sp>
      <p:sp>
        <p:nvSpPr>
          <p:cNvPr id="11" name="Picture Placeholder 6">
            <a:extLst>
              <a:ext uri="{FF2B5EF4-FFF2-40B4-BE49-F238E27FC236}">
                <a16:creationId xmlns:a16="http://schemas.microsoft.com/office/drawing/2014/main" id="{CF742E8D-4A9D-56DB-4BC3-FD41A4FE44F6}"/>
              </a:ext>
            </a:extLst>
          </p:cNvPr>
          <p:cNvSpPr>
            <a:spLocks noGrp="1"/>
          </p:cNvSpPr>
          <p:nvPr>
            <p:ph type="pic" sz="quarter" idx="10" hasCustomPrompt="1"/>
          </p:nvPr>
        </p:nvSpPr>
        <p:spPr>
          <a:xfrm>
            <a:off x="7343192" y="1803680"/>
            <a:ext cx="4249543" cy="4651572"/>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16" name="Title 1">
            <a:extLst>
              <a:ext uri="{FF2B5EF4-FFF2-40B4-BE49-F238E27FC236}">
                <a16:creationId xmlns:a16="http://schemas.microsoft.com/office/drawing/2014/main" id="{02700A79-3DE0-9E00-9A03-48B033F441D1}"/>
              </a:ext>
            </a:extLst>
          </p:cNvPr>
          <p:cNvSpPr>
            <a:spLocks noGrp="1"/>
          </p:cNvSpPr>
          <p:nvPr>
            <p:ph type="ctrTitle" hasCustomPrompt="1"/>
          </p:nvPr>
        </p:nvSpPr>
        <p:spPr>
          <a:xfrm>
            <a:off x="626727" y="2101581"/>
            <a:ext cx="7555004" cy="810244"/>
          </a:xfrm>
          <a:prstGeom prst="rect">
            <a:avLst/>
          </a:prstGeom>
        </p:spPr>
        <p:txBody>
          <a:bodyPr lIns="0" tIns="0" rIns="0" bIns="0" anchor="b">
            <a:noAutofit/>
          </a:bodyPr>
          <a:lstStyle>
            <a:lvl1pPr algn="l">
              <a:defRPr sz="5400" b="1" spc="-30" baseline="0">
                <a:solidFill>
                  <a:schemeClr val="tx1"/>
                </a:solidFill>
              </a:defRPr>
            </a:lvl1pPr>
          </a:lstStyle>
          <a:p>
            <a:r>
              <a:rPr lang="en-GB"/>
              <a:t>Presentation title</a:t>
            </a:r>
          </a:p>
        </p:txBody>
      </p:sp>
      <p:sp>
        <p:nvSpPr>
          <p:cNvPr id="17" name="Subtitle 2">
            <a:extLst>
              <a:ext uri="{FF2B5EF4-FFF2-40B4-BE49-F238E27FC236}">
                <a16:creationId xmlns:a16="http://schemas.microsoft.com/office/drawing/2014/main" id="{3CF3D02A-CF15-E76A-FD0A-06C781CF0E9A}"/>
              </a:ext>
            </a:extLst>
          </p:cNvPr>
          <p:cNvSpPr>
            <a:spLocks noGrp="1"/>
          </p:cNvSpPr>
          <p:nvPr>
            <p:ph type="subTitle" idx="1"/>
          </p:nvPr>
        </p:nvSpPr>
        <p:spPr>
          <a:xfrm>
            <a:off x="626728" y="3001862"/>
            <a:ext cx="5664000" cy="488951"/>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8" name="Text Placeholder 10">
            <a:extLst>
              <a:ext uri="{FF2B5EF4-FFF2-40B4-BE49-F238E27FC236}">
                <a16:creationId xmlns:a16="http://schemas.microsoft.com/office/drawing/2014/main" id="{E6058BFC-1DC1-CD00-7284-AC2260C141B9}"/>
              </a:ext>
            </a:extLst>
          </p:cNvPr>
          <p:cNvSpPr>
            <a:spLocks noGrp="1"/>
          </p:cNvSpPr>
          <p:nvPr>
            <p:ph type="body" sz="quarter" idx="13"/>
          </p:nvPr>
        </p:nvSpPr>
        <p:spPr>
          <a:xfrm>
            <a:off x="638441" y="5173948"/>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a:t>Click to edit Master text styles</a:t>
            </a:r>
          </a:p>
        </p:txBody>
      </p:sp>
      <p:pic>
        <p:nvPicPr>
          <p:cNvPr id="5" name="Picture 4" descr="A blue and white logo&#10;&#10;AI-generated content may be incorrect.">
            <a:extLst>
              <a:ext uri="{FF2B5EF4-FFF2-40B4-BE49-F238E27FC236}">
                <a16:creationId xmlns:a16="http://schemas.microsoft.com/office/drawing/2014/main" id="{53DCC14A-A1C5-BF16-DF2A-C70DE7DCD3FF}"/>
              </a:ext>
            </a:extLst>
          </p:cNvPr>
          <p:cNvPicPr>
            <a:picLocks noChangeAspect="1"/>
          </p:cNvPicPr>
          <p:nvPr/>
        </p:nvPicPr>
        <p:blipFill>
          <a:blip r:embed="rId2"/>
          <a:stretch>
            <a:fillRect/>
          </a:stretch>
        </p:blipFill>
        <p:spPr>
          <a:xfrm>
            <a:off x="10145268" y="238490"/>
            <a:ext cx="1803391" cy="1538948"/>
          </a:xfrm>
          <a:prstGeom prst="rect">
            <a:avLst/>
          </a:prstGeom>
        </p:spPr>
      </p:pic>
      <p:pic>
        <p:nvPicPr>
          <p:cNvPr id="7" name="Picture 6" descr="A black and green logo&#10;&#10;AI-generated content may be incorrect.">
            <a:extLst>
              <a:ext uri="{FF2B5EF4-FFF2-40B4-BE49-F238E27FC236}">
                <a16:creationId xmlns:a16="http://schemas.microsoft.com/office/drawing/2014/main" id="{5B537AF3-F09B-A647-6C55-22B705FF9AAE}"/>
              </a:ext>
            </a:extLst>
          </p:cNvPr>
          <p:cNvPicPr>
            <a:picLocks noChangeAspect="1"/>
          </p:cNvPicPr>
          <p:nvPr/>
        </p:nvPicPr>
        <p:blipFill>
          <a:blip r:embed="rId3"/>
          <a:stretch>
            <a:fillRect/>
          </a:stretch>
        </p:blipFill>
        <p:spPr>
          <a:xfrm>
            <a:off x="81667" y="76102"/>
            <a:ext cx="2401194" cy="2162778"/>
          </a:xfrm>
          <a:prstGeom prst="rect">
            <a:avLst/>
          </a:prstGeom>
        </p:spPr>
      </p:pic>
      <p:sp>
        <p:nvSpPr>
          <p:cNvPr id="8" name="Rectangle 7">
            <a:extLst>
              <a:ext uri="{FF2B5EF4-FFF2-40B4-BE49-F238E27FC236}">
                <a16:creationId xmlns:a16="http://schemas.microsoft.com/office/drawing/2014/main" id="{AD45B92B-3FD2-47A8-17E3-61A56387D493}"/>
              </a:ext>
            </a:extLst>
          </p:cNvPr>
          <p:cNvSpPr/>
          <p:nvPr/>
        </p:nvSpPr>
        <p:spPr>
          <a:xfrm>
            <a:off x="0" y="6543476"/>
            <a:ext cx="12192000" cy="317009"/>
          </a:xfrm>
          <a:prstGeom prst="rect">
            <a:avLst/>
          </a:prstGeom>
          <a:gradFill flip="none" rotWithShape="1">
            <a:gsLst>
              <a:gs pos="0">
                <a:schemeClr val="bg2"/>
              </a:gs>
              <a:gs pos="100000">
                <a:srgbClr val="00AD9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68180889"/>
      </p:ext>
    </p:extLst>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Heading, content, basic text one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6758" y="468977"/>
            <a:ext cx="1113253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Content Placeholder 2"/>
          <p:cNvSpPr>
            <a:spLocks noGrp="1"/>
          </p:cNvSpPr>
          <p:nvPr>
            <p:ph idx="1" hasCustomPrompt="1"/>
          </p:nvPr>
        </p:nvSpPr>
        <p:spPr>
          <a:xfrm>
            <a:off x="646758" y="1415778"/>
            <a:ext cx="736038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add text</a:t>
            </a:r>
          </a:p>
        </p:txBody>
      </p:sp>
      <p:sp>
        <p:nvSpPr>
          <p:cNvPr id="9" name="TextBox 8">
            <a:extLst>
              <a:ext uri="{FF2B5EF4-FFF2-40B4-BE49-F238E27FC236}">
                <a16:creationId xmlns:a16="http://schemas.microsoft.com/office/drawing/2014/main" id="{990784B1-AA1E-DC4B-BEB4-EC05249AFE00}"/>
              </a:ext>
            </a:extLst>
          </p:cNvPr>
          <p:cNvSpPr txBox="1"/>
          <p:nvPr/>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p:nvSpPr>
        <p:spPr>
          <a:xfrm>
            <a:off x="11444644" y="627558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4" name="Rectangle 3">
            <a:extLst>
              <a:ext uri="{FF2B5EF4-FFF2-40B4-BE49-F238E27FC236}">
                <a16:creationId xmlns:a16="http://schemas.microsoft.com/office/drawing/2014/main" id="{C9F53C35-A3F8-34D7-A104-9FD372FB4EF1}"/>
              </a:ext>
            </a:extLst>
          </p:cNvPr>
          <p:cNvSpPr/>
          <p:nvPr/>
        </p:nvSpPr>
        <p:spPr>
          <a:xfrm>
            <a:off x="0" y="6543476"/>
            <a:ext cx="12192000" cy="317009"/>
          </a:xfrm>
          <a:prstGeom prst="rect">
            <a:avLst/>
          </a:prstGeom>
          <a:gradFill flip="none" rotWithShape="1">
            <a:gsLst>
              <a:gs pos="0">
                <a:schemeClr val="bg2"/>
              </a:gs>
              <a:gs pos="100000">
                <a:srgbClr val="00AD9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308717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ample-Icons-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2CCDA4-D437-6B48-8BBD-CAC30F281160}"/>
              </a:ext>
            </a:extLst>
          </p:cNvPr>
          <p:cNvSpPr/>
          <p:nvPr/>
        </p:nvSpPr>
        <p:spPr>
          <a:xfrm>
            <a:off x="11444644" y="627558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13" name="Rectangle 12">
            <a:extLst>
              <a:ext uri="{FF2B5EF4-FFF2-40B4-BE49-F238E27FC236}">
                <a16:creationId xmlns:a16="http://schemas.microsoft.com/office/drawing/2014/main" id="{4741F68A-44AA-5742-B124-91614CFD14BB}"/>
              </a:ext>
              <a:ext uri="{C183D7F6-B498-43B3-948B-1728B52AA6E4}">
                <adec:decorative xmlns:adec="http://schemas.microsoft.com/office/drawing/2017/decorative" val="1"/>
              </a:ext>
            </a:extLst>
          </p:cNvPr>
          <p:cNvSpPr/>
          <p:nvPr/>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568E66E-4300-C34D-B490-E2E6A73E585A}"/>
              </a:ext>
              <a:ext uri="{C183D7F6-B498-43B3-948B-1728B52AA6E4}">
                <adec:decorative xmlns:adec="http://schemas.microsoft.com/office/drawing/2017/decorative" val="1"/>
              </a:ext>
            </a:extLst>
          </p:cNvPr>
          <p:cNvSpPr/>
          <p:nvPr/>
        </p:nvSpPr>
        <p:spPr>
          <a:xfrm>
            <a:off x="646758" y="2493188"/>
            <a:ext cx="11132534" cy="30705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37980B-A75B-014B-A7A8-965882204640}"/>
              </a:ext>
              <a:ext uri="{C183D7F6-B498-43B3-948B-1728B52AA6E4}">
                <adec:decorative xmlns:adec="http://schemas.microsoft.com/office/drawing/2017/decorative" val="1"/>
              </a:ext>
            </a:extLst>
          </p:cNvPr>
          <p:cNvSpPr/>
          <p:nvPr/>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B5FF7D-C2EF-9E4C-A4CF-A835052E5DF8}"/>
              </a:ext>
              <a:ext uri="{C183D7F6-B498-43B3-948B-1728B52AA6E4}">
                <adec:decorative xmlns:adec="http://schemas.microsoft.com/office/drawing/2017/decorative" val="1"/>
              </a:ext>
            </a:extLst>
          </p:cNvPr>
          <p:cNvSpPr/>
          <p:nvPr/>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7481C1-F4F0-BE4E-B991-152BB9620270}"/>
              </a:ext>
              <a:ext uri="{C183D7F6-B498-43B3-948B-1728B52AA6E4}">
                <adec:decorative xmlns:adec="http://schemas.microsoft.com/office/drawing/2017/decorative" val="1"/>
              </a:ext>
            </a:extLst>
          </p:cNvPr>
          <p:cNvSpPr/>
          <p:nvPr/>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C860F-BE8A-634D-9A96-33CE6D96B9F0}"/>
              </a:ext>
              <a:ext uri="{C183D7F6-B498-43B3-948B-1728B52AA6E4}">
                <adec:decorative xmlns:adec="http://schemas.microsoft.com/office/drawing/2017/decorative" val="1"/>
              </a:ext>
            </a:extLst>
          </p:cNvPr>
          <p:cNvSpPr/>
          <p:nvPr/>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A913FF-786C-1944-BF18-E9AB064B3444}"/>
              </a:ext>
              <a:ext uri="{C183D7F6-B498-43B3-948B-1728B52AA6E4}">
                <adec:decorative xmlns:adec="http://schemas.microsoft.com/office/drawing/2017/decorative" val="1"/>
              </a:ext>
            </a:extLst>
          </p:cNvPr>
          <p:cNvSpPr/>
          <p:nvPr/>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22D839-E390-8340-B649-B4FC5A6CFD70}"/>
              </a:ext>
              <a:ext uri="{C183D7F6-B498-43B3-948B-1728B52AA6E4}">
                <adec:decorative xmlns:adec="http://schemas.microsoft.com/office/drawing/2017/decorative" val="1"/>
              </a:ext>
            </a:extLst>
          </p:cNvPr>
          <p:cNvSpPr/>
          <p:nvPr/>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640EE3D-EEFC-874A-A65B-DDDE03FC3221}"/>
              </a:ext>
              <a:ext uri="{C183D7F6-B498-43B3-948B-1728B52AA6E4}">
                <adec:decorative xmlns:adec="http://schemas.microsoft.com/office/drawing/2017/decorative" val="1"/>
              </a:ext>
            </a:extLst>
          </p:cNvPr>
          <p:cNvSpPr/>
          <p:nvPr/>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667BF2-B8EF-D949-9F15-FC3B3099AD58}"/>
              </a:ext>
              <a:ext uri="{C183D7F6-B498-43B3-948B-1728B52AA6E4}">
                <adec:decorative xmlns:adec="http://schemas.microsoft.com/office/drawing/2017/decorative" val="1"/>
              </a:ext>
            </a:extLst>
          </p:cNvPr>
          <p:cNvSpPr/>
          <p:nvPr/>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201170-3375-514F-99C2-E37C6903968A}"/>
              </a:ext>
              <a:ext uri="{C183D7F6-B498-43B3-948B-1728B52AA6E4}">
                <adec:decorative xmlns:adec="http://schemas.microsoft.com/office/drawing/2017/decorative" val="1"/>
              </a:ext>
            </a:extLst>
          </p:cNvPr>
          <p:cNvSpPr/>
          <p:nvPr/>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 uri="{C183D7F6-B498-43B3-948B-1728B52AA6E4}">
                <adec:decorative xmlns:adec="http://schemas.microsoft.com/office/drawing/2017/decorative" val="1"/>
              </a:ext>
            </a:extLst>
          </p:cNvPr>
          <p:cNvSpPr/>
          <p:nvPr/>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 uri="{C183D7F6-B498-43B3-948B-1728B52AA6E4}">
                <adec:decorative xmlns:adec="http://schemas.microsoft.com/office/drawing/2017/decorative" val="1"/>
              </a:ext>
            </a:extLst>
          </p:cNvPr>
          <p:cNvSpPr/>
          <p:nvPr/>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 uri="{C183D7F6-B498-43B3-948B-1728B52AA6E4}">
                <adec:decorative xmlns:adec="http://schemas.microsoft.com/office/drawing/2017/decorative" val="1"/>
              </a:ext>
            </a:extLst>
          </p:cNvPr>
          <p:cNvSpPr/>
          <p:nvPr/>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67BC68-4FB2-EE4A-A33E-6A7AF0CF413F}"/>
              </a:ext>
              <a:ext uri="{C183D7F6-B498-43B3-948B-1728B52AA6E4}">
                <adec:decorative xmlns:adec="http://schemas.microsoft.com/office/drawing/2017/decorative" val="1"/>
              </a:ext>
            </a:extLst>
          </p:cNvPr>
          <p:cNvSpPr/>
          <p:nvPr/>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277C142-7A53-7A4A-A8FB-FBF33048E364}"/>
              </a:ext>
              <a:ext uri="{C183D7F6-B498-43B3-948B-1728B52AA6E4}">
                <adec:decorative xmlns:adec="http://schemas.microsoft.com/office/drawing/2017/decorative" val="1"/>
              </a:ext>
            </a:extLst>
          </p:cNvPr>
          <p:cNvSpPr/>
          <p:nvPr/>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DC5831-BE66-5045-87AF-18EBDF02747B}"/>
              </a:ext>
              <a:ext uri="{C183D7F6-B498-43B3-948B-1728B52AA6E4}">
                <adec:decorative xmlns:adec="http://schemas.microsoft.com/office/drawing/2017/decorative" val="1"/>
              </a:ext>
            </a:extLst>
          </p:cNvPr>
          <p:cNvSpPr/>
          <p:nvPr/>
        </p:nvSpPr>
        <p:spPr>
          <a:xfrm>
            <a:off x="751840" y="2123440"/>
            <a:ext cx="11027452" cy="36372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B65DE4-B016-474E-A1C1-495957C7CA04}"/>
              </a:ext>
              <a:ext uri="{C183D7F6-B498-43B3-948B-1728B52AA6E4}">
                <adec:decorative xmlns:adec="http://schemas.microsoft.com/office/drawing/2017/decorative" val="1"/>
              </a:ext>
            </a:extLst>
          </p:cNvPr>
          <p:cNvSpPr/>
          <p:nvPr/>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8B3AA15-3E6B-C347-B0BE-F416C5684A23}"/>
              </a:ext>
              <a:ext uri="{C183D7F6-B498-43B3-948B-1728B52AA6E4}">
                <adec:decorative xmlns:adec="http://schemas.microsoft.com/office/drawing/2017/decorative" val="1"/>
              </a:ext>
            </a:extLst>
          </p:cNvPr>
          <p:cNvSpPr/>
          <p:nvPr/>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AC0924D-A95B-1E43-84A3-825886C48DD3}"/>
              </a:ext>
              <a:ext uri="{C183D7F6-B498-43B3-948B-1728B52AA6E4}">
                <adec:decorative xmlns:adec="http://schemas.microsoft.com/office/drawing/2017/decorative" val="1"/>
              </a:ext>
            </a:extLst>
          </p:cNvPr>
          <p:cNvSpPr/>
          <p:nvPr/>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 uri="{C183D7F6-B498-43B3-948B-1728B52AA6E4}">
                <adec:decorative xmlns:adec="http://schemas.microsoft.com/office/drawing/2017/decorative" val="1"/>
              </a:ext>
            </a:extLst>
          </p:cNvPr>
          <p:cNvSpPr/>
          <p:nvPr/>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 uri="{C183D7F6-B498-43B3-948B-1728B52AA6E4}">
                <adec:decorative xmlns:adec="http://schemas.microsoft.com/office/drawing/2017/decorative" val="1"/>
              </a:ext>
            </a:extLst>
          </p:cNvPr>
          <p:cNvSpPr/>
          <p:nvPr/>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 uri="{C183D7F6-B498-43B3-948B-1728B52AA6E4}">
                <adec:decorative xmlns:adec="http://schemas.microsoft.com/office/drawing/2017/decorative" val="1"/>
              </a:ext>
            </a:extLst>
          </p:cNvPr>
          <p:cNvSpPr/>
          <p:nvPr/>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 uri="{C183D7F6-B498-43B3-948B-1728B52AA6E4}">
                <adec:decorative xmlns:adec="http://schemas.microsoft.com/office/drawing/2017/decorative" val="1"/>
              </a:ext>
            </a:extLst>
          </p:cNvPr>
          <p:cNvSpPr/>
          <p:nvPr/>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522785-C8F3-734E-AF20-487FED2CEBCA}"/>
              </a:ext>
              <a:ext uri="{C183D7F6-B498-43B3-948B-1728B52AA6E4}">
                <adec:decorative xmlns:adec="http://schemas.microsoft.com/office/drawing/2017/decorative" val="1"/>
              </a:ext>
            </a:extLst>
          </p:cNvPr>
          <p:cNvSpPr/>
          <p:nvPr/>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98AD1D6-A541-1941-8B56-2FF0936767C6}"/>
              </a:ext>
              <a:ext uri="{C183D7F6-B498-43B3-948B-1728B52AA6E4}">
                <adec:decorative xmlns:adec="http://schemas.microsoft.com/office/drawing/2017/decorative" val="1"/>
              </a:ext>
            </a:extLst>
          </p:cNvPr>
          <p:cNvSpPr/>
          <p:nvPr/>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844F750-124C-F246-BCDD-67595B93DC88}"/>
              </a:ext>
              <a:ext uri="{C183D7F6-B498-43B3-948B-1728B52AA6E4}">
                <adec:decorative xmlns:adec="http://schemas.microsoft.com/office/drawing/2017/decorative" val="1"/>
              </a:ext>
            </a:extLst>
          </p:cNvPr>
          <p:cNvSpPr/>
          <p:nvPr/>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499656-96AE-C649-B3C1-81D5C6F60DA6}"/>
              </a:ext>
              <a:ext uri="{C183D7F6-B498-43B3-948B-1728B52AA6E4}">
                <adec:decorative xmlns:adec="http://schemas.microsoft.com/office/drawing/2017/decorative" val="1"/>
              </a:ext>
            </a:extLst>
          </p:cNvPr>
          <p:cNvSpPr/>
          <p:nvPr/>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3150134-3C23-2A41-8EC0-2D0F308CD2FE}"/>
              </a:ext>
              <a:ext uri="{C183D7F6-B498-43B3-948B-1728B52AA6E4}">
                <adec:decorative xmlns:adec="http://schemas.microsoft.com/office/drawing/2017/decorative" val="1"/>
              </a:ext>
            </a:extLst>
          </p:cNvPr>
          <p:cNvSpPr/>
          <p:nvPr/>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A542EAC-EEE9-2748-9DAC-6986FFF6348A}"/>
              </a:ext>
              <a:ext uri="{C183D7F6-B498-43B3-948B-1728B52AA6E4}">
                <adec:decorative xmlns:adec="http://schemas.microsoft.com/office/drawing/2017/decorative" val="1"/>
              </a:ext>
            </a:extLst>
          </p:cNvPr>
          <p:cNvSpPr/>
          <p:nvPr/>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D8D84E70-E62B-C2A8-8CFD-8BB2137F741C}"/>
              </a:ext>
            </a:extLst>
          </p:cNvPr>
          <p:cNvSpPr>
            <a:spLocks noGrp="1"/>
          </p:cNvSpPr>
          <p:nvPr>
            <p:ph type="title" hasCustomPrompt="1"/>
          </p:nvPr>
        </p:nvSpPr>
        <p:spPr>
          <a:xfrm>
            <a:off x="646758" y="468977"/>
            <a:ext cx="11132534" cy="865186"/>
          </a:xfrm>
          <a:prstGeom prst="rect">
            <a:avLst/>
          </a:prstGeom>
        </p:spPr>
        <p:txBody>
          <a:bodyPr lIns="0" tIns="0" rIns="0" bIns="0">
            <a:normAutofit/>
          </a:bodyPr>
          <a:lstStyle>
            <a:lvl1pPr>
              <a:defRPr sz="3600" b="1">
                <a:solidFill>
                  <a:schemeClr val="tx1"/>
                </a:solidFill>
              </a:defRPr>
            </a:lvl1pPr>
          </a:lstStyle>
          <a:p>
            <a:r>
              <a:rPr lang="en-GB" sz="1800" b="1" i="0" u="none" strike="noStrike">
                <a:solidFill>
                  <a:srgbClr val="000000"/>
                </a:solidFill>
                <a:effectLst/>
                <a:latin typeface="Aptos Narrow" panose="020B0004020202020204" pitchFamily="34" charset="0"/>
              </a:rPr>
              <a:t>Proposed timeline for internal communications around 10YHP</a:t>
            </a:r>
            <a:r>
              <a:rPr lang="en-GB"/>
              <a:t> </a:t>
            </a:r>
          </a:p>
        </p:txBody>
      </p:sp>
      <p:sp>
        <p:nvSpPr>
          <p:cNvPr id="5" name="Rectangle 4">
            <a:extLst>
              <a:ext uri="{FF2B5EF4-FFF2-40B4-BE49-F238E27FC236}">
                <a16:creationId xmlns:a16="http://schemas.microsoft.com/office/drawing/2014/main" id="{56741435-5153-7007-0886-76E8BD9E63F8}"/>
              </a:ext>
            </a:extLst>
          </p:cNvPr>
          <p:cNvSpPr/>
          <p:nvPr/>
        </p:nvSpPr>
        <p:spPr>
          <a:xfrm>
            <a:off x="0" y="6543476"/>
            <a:ext cx="12192000" cy="317009"/>
          </a:xfrm>
          <a:prstGeom prst="rect">
            <a:avLst/>
          </a:prstGeom>
          <a:gradFill flip="none" rotWithShape="1">
            <a:gsLst>
              <a:gs pos="0">
                <a:schemeClr val="bg2"/>
              </a:gs>
              <a:gs pos="100000">
                <a:srgbClr val="00AD9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A9C25437-0669-AF81-01B3-AA3F8E23450A}"/>
              </a:ext>
              <a:ext uri="{C183D7F6-B498-43B3-948B-1728B52AA6E4}">
                <adec:decorative xmlns:adec="http://schemas.microsoft.com/office/drawing/2017/decorative" val="1"/>
              </a:ext>
            </a:extLst>
          </p:cNvPr>
          <p:cNvSpPr/>
          <p:nvPr/>
        </p:nvSpPr>
        <p:spPr>
          <a:xfrm>
            <a:off x="781490" y="2148448"/>
            <a:ext cx="11027452" cy="36372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D335B5B-9282-4376-2A09-D65DE5ECC1FD}"/>
              </a:ext>
              <a:ext uri="{C183D7F6-B498-43B3-948B-1728B52AA6E4}">
                <adec:decorative xmlns:adec="http://schemas.microsoft.com/office/drawing/2017/decorative" val="1"/>
              </a:ext>
            </a:extLst>
          </p:cNvPr>
          <p:cNvSpPr/>
          <p:nvPr/>
        </p:nvSpPr>
        <p:spPr>
          <a:xfrm>
            <a:off x="751840" y="2148448"/>
            <a:ext cx="11027452" cy="36372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6">
            <a:extLst>
              <a:ext uri="{FF2B5EF4-FFF2-40B4-BE49-F238E27FC236}">
                <a16:creationId xmlns:a16="http://schemas.microsoft.com/office/drawing/2014/main" id="{DED8C029-4CEF-7B20-C85C-3D5DDA77F59B}"/>
              </a:ext>
            </a:extLst>
          </p:cNvPr>
          <p:cNvGraphicFramePr>
            <a:graphicFrameLocks noGrp="1"/>
          </p:cNvGraphicFramePr>
          <p:nvPr/>
        </p:nvGraphicFramePr>
        <p:xfrm>
          <a:off x="889000" y="2153444"/>
          <a:ext cx="10414000" cy="3695700"/>
        </p:xfrm>
        <a:graphic>
          <a:graphicData uri="http://schemas.openxmlformats.org/drawingml/2006/table">
            <a:tbl>
              <a:tblPr/>
              <a:tblGrid>
                <a:gridCol w="1828800">
                  <a:extLst>
                    <a:ext uri="{9D8B030D-6E8A-4147-A177-3AD203B41FA5}">
                      <a16:colId xmlns:a16="http://schemas.microsoft.com/office/drawing/2014/main" val="3097329463"/>
                    </a:ext>
                  </a:extLst>
                </a:gridCol>
                <a:gridCol w="1460500">
                  <a:extLst>
                    <a:ext uri="{9D8B030D-6E8A-4147-A177-3AD203B41FA5}">
                      <a16:colId xmlns:a16="http://schemas.microsoft.com/office/drawing/2014/main" val="4189656618"/>
                    </a:ext>
                  </a:extLst>
                </a:gridCol>
                <a:gridCol w="1206500">
                  <a:extLst>
                    <a:ext uri="{9D8B030D-6E8A-4147-A177-3AD203B41FA5}">
                      <a16:colId xmlns:a16="http://schemas.microsoft.com/office/drawing/2014/main" val="573267722"/>
                    </a:ext>
                  </a:extLst>
                </a:gridCol>
                <a:gridCol w="1041400">
                  <a:extLst>
                    <a:ext uri="{9D8B030D-6E8A-4147-A177-3AD203B41FA5}">
                      <a16:colId xmlns:a16="http://schemas.microsoft.com/office/drawing/2014/main" val="3975957613"/>
                    </a:ext>
                  </a:extLst>
                </a:gridCol>
                <a:gridCol w="609600">
                  <a:extLst>
                    <a:ext uri="{9D8B030D-6E8A-4147-A177-3AD203B41FA5}">
                      <a16:colId xmlns:a16="http://schemas.microsoft.com/office/drawing/2014/main" val="2357577833"/>
                    </a:ext>
                  </a:extLst>
                </a:gridCol>
                <a:gridCol w="609600">
                  <a:extLst>
                    <a:ext uri="{9D8B030D-6E8A-4147-A177-3AD203B41FA5}">
                      <a16:colId xmlns:a16="http://schemas.microsoft.com/office/drawing/2014/main" val="1386476987"/>
                    </a:ext>
                  </a:extLst>
                </a:gridCol>
                <a:gridCol w="609600">
                  <a:extLst>
                    <a:ext uri="{9D8B030D-6E8A-4147-A177-3AD203B41FA5}">
                      <a16:colId xmlns:a16="http://schemas.microsoft.com/office/drawing/2014/main" val="475979944"/>
                    </a:ext>
                  </a:extLst>
                </a:gridCol>
                <a:gridCol w="609600">
                  <a:extLst>
                    <a:ext uri="{9D8B030D-6E8A-4147-A177-3AD203B41FA5}">
                      <a16:colId xmlns:a16="http://schemas.microsoft.com/office/drawing/2014/main" val="218087906"/>
                    </a:ext>
                  </a:extLst>
                </a:gridCol>
                <a:gridCol w="609600">
                  <a:extLst>
                    <a:ext uri="{9D8B030D-6E8A-4147-A177-3AD203B41FA5}">
                      <a16:colId xmlns:a16="http://schemas.microsoft.com/office/drawing/2014/main" val="2911008533"/>
                    </a:ext>
                  </a:extLst>
                </a:gridCol>
                <a:gridCol w="609600">
                  <a:extLst>
                    <a:ext uri="{9D8B030D-6E8A-4147-A177-3AD203B41FA5}">
                      <a16:colId xmlns:a16="http://schemas.microsoft.com/office/drawing/2014/main" val="1531633420"/>
                    </a:ext>
                  </a:extLst>
                </a:gridCol>
                <a:gridCol w="609600">
                  <a:extLst>
                    <a:ext uri="{9D8B030D-6E8A-4147-A177-3AD203B41FA5}">
                      <a16:colId xmlns:a16="http://schemas.microsoft.com/office/drawing/2014/main" val="4096132280"/>
                    </a:ext>
                  </a:extLst>
                </a:gridCol>
                <a:gridCol w="609600">
                  <a:extLst>
                    <a:ext uri="{9D8B030D-6E8A-4147-A177-3AD203B41FA5}">
                      <a16:colId xmlns:a16="http://schemas.microsoft.com/office/drawing/2014/main" val="838610548"/>
                    </a:ext>
                  </a:extLst>
                </a:gridCol>
              </a:tblGrid>
              <a:tr h="594360">
                <a:tc>
                  <a:txBody>
                    <a:bodyPr/>
                    <a:lstStyle/>
                    <a:p>
                      <a:pPr algn="l" fontAlgn="b"/>
                      <a:r>
                        <a:rPr lang="en-GB" sz="1200" b="1" i="0" u="none" strike="noStrike">
                          <a:solidFill>
                            <a:srgbClr val="000000"/>
                          </a:solidFill>
                          <a:effectLst/>
                          <a:latin typeface="Aptos Narrow" panose="020B0004020202020204" pitchFamily="34" charset="0"/>
                        </a:rPr>
                        <a:t>Proposed timeline for internal communications around 10YHP</a:t>
                      </a:r>
                    </a:p>
                  </a:txBody>
                  <a:tcPr marL="7620" marR="7620" marT="7620" marB="0" anchor="b">
                    <a:lnL>
                      <a:noFill/>
                    </a:lnL>
                    <a:lnR>
                      <a:noFill/>
                    </a:lnR>
                    <a:lnT>
                      <a:noFill/>
                    </a:lnT>
                    <a:lnB>
                      <a:noFill/>
                    </a:lnB>
                    <a:solidFill>
                      <a:srgbClr val="D9D9D9"/>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D9D9D9"/>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D9D9D9"/>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D9D9D9"/>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D9D9D9"/>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D9D9D9"/>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D9D9D9"/>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D9D9D9"/>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D9D9D9"/>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D9D9D9"/>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D9D9D9"/>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D9D9D9"/>
                    </a:solidFill>
                  </a:tcPr>
                </a:tc>
                <a:extLst>
                  <a:ext uri="{0D108BD9-81ED-4DB2-BD59-A6C34878D82A}">
                    <a16:rowId xmlns:a16="http://schemas.microsoft.com/office/drawing/2014/main" val="1935856978"/>
                  </a:ext>
                </a:extLst>
              </a:tr>
              <a:tr h="182880">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D9D9D9"/>
                    </a:solidFill>
                  </a:tcPr>
                </a:tc>
                <a:tc>
                  <a:txBody>
                    <a:bodyPr/>
                    <a:lstStyle/>
                    <a:p>
                      <a:pPr algn="l" fontAlgn="b"/>
                      <a:r>
                        <a:rPr lang="en-GB" sz="1100" b="1" i="0" u="none" strike="noStrike">
                          <a:solidFill>
                            <a:srgbClr val="000000"/>
                          </a:solidFill>
                          <a:effectLst/>
                          <a:latin typeface="Aptos Narrow" panose="020B0004020202020204" pitchFamily="34" charset="0"/>
                        </a:rPr>
                        <a:t>July</a:t>
                      </a:r>
                    </a:p>
                  </a:txBody>
                  <a:tcPr marL="7620" marR="7620" marT="7620" marB="0" anchor="b">
                    <a:lnL>
                      <a:noFill/>
                    </a:lnL>
                    <a:lnR>
                      <a:noFill/>
                    </a:lnR>
                    <a:lnT>
                      <a:noFill/>
                    </a:lnT>
                    <a:lnB>
                      <a:noFill/>
                    </a:lnB>
                    <a:solidFill>
                      <a:srgbClr val="D9D9D9"/>
                    </a:solidFill>
                  </a:tcPr>
                </a:tc>
                <a:tc>
                  <a:txBody>
                    <a:bodyPr/>
                    <a:lstStyle/>
                    <a:p>
                      <a:pPr algn="l" fontAlgn="b"/>
                      <a:r>
                        <a:rPr lang="en-GB" sz="1100" b="1"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D9D9D9"/>
                    </a:solidFill>
                  </a:tcPr>
                </a:tc>
                <a:tc>
                  <a:txBody>
                    <a:bodyPr/>
                    <a:lstStyle/>
                    <a:p>
                      <a:pPr algn="l" fontAlgn="b"/>
                      <a:r>
                        <a:rPr lang="en-GB" sz="1100" b="1"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D9D9D9"/>
                    </a:solidFill>
                  </a:tcPr>
                </a:tc>
                <a:tc>
                  <a:txBody>
                    <a:bodyPr/>
                    <a:lstStyle/>
                    <a:p>
                      <a:pPr algn="l" fontAlgn="b"/>
                      <a:r>
                        <a:rPr lang="en-GB" sz="1100" b="1"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D9D9D9"/>
                    </a:solidFill>
                  </a:tcPr>
                </a:tc>
                <a:tc>
                  <a:txBody>
                    <a:bodyPr/>
                    <a:lstStyle/>
                    <a:p>
                      <a:pPr algn="l" fontAlgn="b"/>
                      <a:r>
                        <a:rPr lang="en-GB" sz="1100" b="1" i="0" u="none" strike="noStrike">
                          <a:solidFill>
                            <a:srgbClr val="000000"/>
                          </a:solidFill>
                          <a:effectLst/>
                          <a:latin typeface="Aptos Narrow" panose="020B0004020202020204" pitchFamily="34" charset="0"/>
                        </a:rPr>
                        <a:t>August</a:t>
                      </a:r>
                    </a:p>
                  </a:txBody>
                  <a:tcPr marL="7620" marR="7620" marT="7620" marB="0" anchor="b">
                    <a:lnL>
                      <a:noFill/>
                    </a:lnL>
                    <a:lnR>
                      <a:noFill/>
                    </a:lnR>
                    <a:lnT>
                      <a:noFill/>
                    </a:lnT>
                    <a:lnB>
                      <a:noFill/>
                    </a:lnB>
                    <a:solidFill>
                      <a:srgbClr val="D9D9D9"/>
                    </a:solidFill>
                  </a:tcPr>
                </a:tc>
                <a:tc>
                  <a:txBody>
                    <a:bodyPr/>
                    <a:lstStyle/>
                    <a:p>
                      <a:pPr algn="l" fontAlgn="b"/>
                      <a:r>
                        <a:rPr lang="en-GB" sz="1100" b="1"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D9D9D9"/>
                    </a:solidFill>
                  </a:tcPr>
                </a:tc>
                <a:tc>
                  <a:txBody>
                    <a:bodyPr/>
                    <a:lstStyle/>
                    <a:p>
                      <a:pPr algn="l" fontAlgn="b"/>
                      <a:r>
                        <a:rPr lang="en-GB" sz="1100" b="1"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D9D9D9"/>
                    </a:solidFill>
                  </a:tcPr>
                </a:tc>
                <a:tc>
                  <a:txBody>
                    <a:bodyPr/>
                    <a:lstStyle/>
                    <a:p>
                      <a:pPr algn="l" fontAlgn="b"/>
                      <a:r>
                        <a:rPr lang="en-GB" sz="1100" b="1"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D9D9D9"/>
                    </a:solidFill>
                  </a:tcPr>
                </a:tc>
                <a:tc gridSpan="2">
                  <a:txBody>
                    <a:bodyPr/>
                    <a:lstStyle/>
                    <a:p>
                      <a:pPr algn="l" fontAlgn="b"/>
                      <a:r>
                        <a:rPr lang="en-GB" sz="1100" b="1" i="0" u="none" strike="noStrike">
                          <a:solidFill>
                            <a:srgbClr val="000000"/>
                          </a:solidFill>
                          <a:effectLst/>
                          <a:latin typeface="Aptos Narrow" panose="020B0004020202020204" pitchFamily="34" charset="0"/>
                        </a:rPr>
                        <a:t>September</a:t>
                      </a:r>
                    </a:p>
                  </a:txBody>
                  <a:tcPr marL="7620" marR="7620" marT="7620" marB="0" anchor="b">
                    <a:lnL>
                      <a:noFill/>
                    </a:lnL>
                    <a:lnR>
                      <a:noFill/>
                    </a:lnR>
                    <a:lnT>
                      <a:noFill/>
                    </a:lnT>
                    <a:lnB>
                      <a:noFill/>
                    </a:lnB>
                    <a:solidFill>
                      <a:srgbClr val="D9D9D9"/>
                    </a:solidFill>
                  </a:tcPr>
                </a:tc>
                <a:tc hMerge="1">
                  <a:txBody>
                    <a:bodyPr/>
                    <a:lstStyle/>
                    <a:p>
                      <a:endParaRPr lang="en-GB"/>
                    </a:p>
                  </a:txBody>
                  <a:tcPr/>
                </a:tc>
                <a:tc>
                  <a:txBody>
                    <a:bodyPr/>
                    <a:lstStyle/>
                    <a:p>
                      <a:pPr algn="l" fontAlgn="b"/>
                      <a:r>
                        <a:rPr lang="en-GB" sz="1100" b="1"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D9D9D9"/>
                    </a:solidFill>
                  </a:tcPr>
                </a:tc>
                <a:extLst>
                  <a:ext uri="{0D108BD9-81ED-4DB2-BD59-A6C34878D82A}">
                    <a16:rowId xmlns:a16="http://schemas.microsoft.com/office/drawing/2014/main" val="3293472904"/>
                  </a:ext>
                </a:extLst>
              </a:tr>
              <a:tr h="182880">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D9D9D9"/>
                    </a:solidFill>
                  </a:tcPr>
                </a:tc>
                <a:tc>
                  <a:txBody>
                    <a:bodyPr/>
                    <a:lstStyle/>
                    <a:p>
                      <a:pPr algn="l" fontAlgn="b"/>
                      <a:r>
                        <a:rPr lang="en-GB" sz="1100" b="1" i="0" u="none" strike="noStrike">
                          <a:solidFill>
                            <a:srgbClr val="000000"/>
                          </a:solidFill>
                          <a:effectLst/>
                          <a:latin typeface="Aptos Narrow" panose="020B0004020202020204" pitchFamily="34" charset="0"/>
                        </a:rPr>
                        <a:t>W/c 7</a:t>
                      </a:r>
                    </a:p>
                  </a:txBody>
                  <a:tcPr marL="7620" marR="7620" marT="7620" marB="0" anchor="b">
                    <a:lnL>
                      <a:noFill/>
                    </a:lnL>
                    <a:lnR>
                      <a:noFill/>
                    </a:lnR>
                    <a:lnT>
                      <a:noFill/>
                    </a:lnT>
                    <a:lnB>
                      <a:noFill/>
                    </a:lnB>
                    <a:solidFill>
                      <a:srgbClr val="D9D9D9"/>
                    </a:solidFill>
                  </a:tcPr>
                </a:tc>
                <a:tc>
                  <a:txBody>
                    <a:bodyPr/>
                    <a:lstStyle/>
                    <a:p>
                      <a:pPr algn="l" fontAlgn="b"/>
                      <a:r>
                        <a:rPr lang="en-GB" sz="1100" b="1" i="0" u="none" strike="noStrike">
                          <a:solidFill>
                            <a:srgbClr val="000000"/>
                          </a:solidFill>
                          <a:effectLst/>
                          <a:latin typeface="Aptos Narrow" panose="020B0004020202020204" pitchFamily="34" charset="0"/>
                        </a:rPr>
                        <a:t>w/c 14</a:t>
                      </a:r>
                    </a:p>
                  </a:txBody>
                  <a:tcPr marL="7620" marR="7620" marT="7620" marB="0" anchor="b">
                    <a:lnL>
                      <a:noFill/>
                    </a:lnL>
                    <a:lnR>
                      <a:noFill/>
                    </a:lnR>
                    <a:lnT>
                      <a:noFill/>
                    </a:lnT>
                    <a:lnB>
                      <a:noFill/>
                    </a:lnB>
                    <a:solidFill>
                      <a:srgbClr val="D9D9D9"/>
                    </a:solidFill>
                  </a:tcPr>
                </a:tc>
                <a:tc>
                  <a:txBody>
                    <a:bodyPr/>
                    <a:lstStyle/>
                    <a:p>
                      <a:pPr algn="l" fontAlgn="b"/>
                      <a:r>
                        <a:rPr lang="en-GB" sz="1100" b="1" i="0" u="none" strike="noStrike">
                          <a:solidFill>
                            <a:srgbClr val="000000"/>
                          </a:solidFill>
                          <a:effectLst/>
                          <a:latin typeface="Aptos Narrow" panose="020B0004020202020204" pitchFamily="34" charset="0"/>
                        </a:rPr>
                        <a:t>W/c 21</a:t>
                      </a:r>
                    </a:p>
                  </a:txBody>
                  <a:tcPr marL="7620" marR="7620" marT="7620" marB="0" anchor="b">
                    <a:lnL>
                      <a:noFill/>
                    </a:lnL>
                    <a:lnR>
                      <a:noFill/>
                    </a:lnR>
                    <a:lnT>
                      <a:noFill/>
                    </a:lnT>
                    <a:lnB>
                      <a:noFill/>
                    </a:lnB>
                    <a:solidFill>
                      <a:srgbClr val="D9D9D9"/>
                    </a:solidFill>
                  </a:tcPr>
                </a:tc>
                <a:tc>
                  <a:txBody>
                    <a:bodyPr/>
                    <a:lstStyle/>
                    <a:p>
                      <a:pPr algn="l" fontAlgn="b"/>
                      <a:r>
                        <a:rPr lang="en-GB" sz="1100" b="1" i="0" u="none" strike="noStrike">
                          <a:solidFill>
                            <a:srgbClr val="000000"/>
                          </a:solidFill>
                          <a:effectLst/>
                          <a:latin typeface="Aptos Narrow" panose="020B0004020202020204" pitchFamily="34" charset="0"/>
                        </a:rPr>
                        <a:t>W/c 28</a:t>
                      </a:r>
                    </a:p>
                  </a:txBody>
                  <a:tcPr marL="7620" marR="7620" marT="7620" marB="0" anchor="b">
                    <a:lnL>
                      <a:noFill/>
                    </a:lnL>
                    <a:lnR>
                      <a:noFill/>
                    </a:lnR>
                    <a:lnT>
                      <a:noFill/>
                    </a:lnT>
                    <a:lnB>
                      <a:noFill/>
                    </a:lnB>
                    <a:solidFill>
                      <a:srgbClr val="D9D9D9"/>
                    </a:solidFill>
                  </a:tcPr>
                </a:tc>
                <a:tc>
                  <a:txBody>
                    <a:bodyPr/>
                    <a:lstStyle/>
                    <a:p>
                      <a:pPr algn="l" fontAlgn="b"/>
                      <a:r>
                        <a:rPr lang="en-GB" sz="1100" b="1" i="0" u="none" strike="noStrike">
                          <a:solidFill>
                            <a:srgbClr val="000000"/>
                          </a:solidFill>
                          <a:effectLst/>
                          <a:latin typeface="Aptos Narrow" panose="020B0004020202020204" pitchFamily="34" charset="0"/>
                        </a:rPr>
                        <a:t>W/c 4</a:t>
                      </a:r>
                    </a:p>
                  </a:txBody>
                  <a:tcPr marL="7620" marR="7620" marT="7620" marB="0" anchor="b">
                    <a:lnL>
                      <a:noFill/>
                    </a:lnL>
                    <a:lnR>
                      <a:noFill/>
                    </a:lnR>
                    <a:lnT>
                      <a:noFill/>
                    </a:lnT>
                    <a:lnB>
                      <a:noFill/>
                    </a:lnB>
                    <a:solidFill>
                      <a:srgbClr val="D9D9D9"/>
                    </a:solidFill>
                  </a:tcPr>
                </a:tc>
                <a:tc>
                  <a:txBody>
                    <a:bodyPr/>
                    <a:lstStyle/>
                    <a:p>
                      <a:pPr algn="l" fontAlgn="b"/>
                      <a:r>
                        <a:rPr lang="en-GB" sz="1100" b="1" i="0" u="none" strike="noStrike">
                          <a:solidFill>
                            <a:srgbClr val="000000"/>
                          </a:solidFill>
                          <a:effectLst/>
                          <a:latin typeface="Aptos Narrow" panose="020B0004020202020204" pitchFamily="34" charset="0"/>
                        </a:rPr>
                        <a:t>W/c 11</a:t>
                      </a:r>
                    </a:p>
                  </a:txBody>
                  <a:tcPr marL="7620" marR="7620" marT="7620" marB="0" anchor="b">
                    <a:lnL>
                      <a:noFill/>
                    </a:lnL>
                    <a:lnR>
                      <a:noFill/>
                    </a:lnR>
                    <a:lnT>
                      <a:noFill/>
                    </a:lnT>
                    <a:lnB>
                      <a:noFill/>
                    </a:lnB>
                    <a:solidFill>
                      <a:srgbClr val="D9D9D9"/>
                    </a:solidFill>
                  </a:tcPr>
                </a:tc>
                <a:tc>
                  <a:txBody>
                    <a:bodyPr/>
                    <a:lstStyle/>
                    <a:p>
                      <a:pPr algn="l" fontAlgn="b"/>
                      <a:r>
                        <a:rPr lang="en-GB" sz="1100" b="1" i="0" u="none" strike="noStrike">
                          <a:solidFill>
                            <a:srgbClr val="000000"/>
                          </a:solidFill>
                          <a:effectLst/>
                          <a:latin typeface="Aptos Narrow" panose="020B0004020202020204" pitchFamily="34" charset="0"/>
                        </a:rPr>
                        <a:t>W/c 18</a:t>
                      </a:r>
                    </a:p>
                  </a:txBody>
                  <a:tcPr marL="7620" marR="7620" marT="7620" marB="0" anchor="b">
                    <a:lnL>
                      <a:noFill/>
                    </a:lnL>
                    <a:lnR>
                      <a:noFill/>
                    </a:lnR>
                    <a:lnT>
                      <a:noFill/>
                    </a:lnT>
                    <a:lnB>
                      <a:noFill/>
                    </a:lnB>
                    <a:solidFill>
                      <a:srgbClr val="D9D9D9"/>
                    </a:solidFill>
                  </a:tcPr>
                </a:tc>
                <a:tc>
                  <a:txBody>
                    <a:bodyPr/>
                    <a:lstStyle/>
                    <a:p>
                      <a:pPr algn="l" fontAlgn="b"/>
                      <a:r>
                        <a:rPr lang="en-GB" sz="1100" b="1" i="0" u="none" strike="noStrike">
                          <a:solidFill>
                            <a:srgbClr val="000000"/>
                          </a:solidFill>
                          <a:effectLst/>
                          <a:latin typeface="Aptos Narrow" panose="020B0004020202020204" pitchFamily="34" charset="0"/>
                        </a:rPr>
                        <a:t>W/c 25</a:t>
                      </a:r>
                    </a:p>
                  </a:txBody>
                  <a:tcPr marL="7620" marR="7620" marT="7620" marB="0" anchor="b">
                    <a:lnL>
                      <a:noFill/>
                    </a:lnL>
                    <a:lnR>
                      <a:noFill/>
                    </a:lnR>
                    <a:lnT>
                      <a:noFill/>
                    </a:lnT>
                    <a:lnB>
                      <a:noFill/>
                    </a:lnB>
                    <a:solidFill>
                      <a:srgbClr val="D9D9D9"/>
                    </a:solidFill>
                  </a:tcPr>
                </a:tc>
                <a:tc>
                  <a:txBody>
                    <a:bodyPr/>
                    <a:lstStyle/>
                    <a:p>
                      <a:pPr algn="l" fontAlgn="b"/>
                      <a:r>
                        <a:rPr lang="en-GB" sz="1100" b="1" i="0" u="none" strike="noStrike">
                          <a:solidFill>
                            <a:srgbClr val="000000"/>
                          </a:solidFill>
                          <a:effectLst/>
                          <a:latin typeface="Aptos Narrow" panose="020B0004020202020204" pitchFamily="34" charset="0"/>
                        </a:rPr>
                        <a:t>w/c 1</a:t>
                      </a:r>
                    </a:p>
                  </a:txBody>
                  <a:tcPr marL="7620" marR="7620" marT="7620" marB="0" anchor="b">
                    <a:lnL>
                      <a:noFill/>
                    </a:lnL>
                    <a:lnR>
                      <a:noFill/>
                    </a:lnR>
                    <a:lnT>
                      <a:noFill/>
                    </a:lnT>
                    <a:lnB>
                      <a:noFill/>
                    </a:lnB>
                    <a:solidFill>
                      <a:srgbClr val="D9D9D9"/>
                    </a:solidFill>
                  </a:tcPr>
                </a:tc>
                <a:tc>
                  <a:txBody>
                    <a:bodyPr/>
                    <a:lstStyle/>
                    <a:p>
                      <a:pPr algn="l" fontAlgn="b"/>
                      <a:r>
                        <a:rPr lang="en-GB" sz="1100" b="1" i="0" u="none" strike="noStrike">
                          <a:solidFill>
                            <a:srgbClr val="000000"/>
                          </a:solidFill>
                          <a:effectLst/>
                          <a:latin typeface="Aptos Narrow" panose="020B0004020202020204" pitchFamily="34" charset="0"/>
                        </a:rPr>
                        <a:t>W/c 8</a:t>
                      </a:r>
                    </a:p>
                  </a:txBody>
                  <a:tcPr marL="7620" marR="7620" marT="7620" marB="0" anchor="b">
                    <a:lnL>
                      <a:noFill/>
                    </a:lnL>
                    <a:lnR>
                      <a:noFill/>
                    </a:lnR>
                    <a:lnT>
                      <a:noFill/>
                    </a:lnT>
                    <a:lnB>
                      <a:noFill/>
                    </a:lnB>
                    <a:solidFill>
                      <a:srgbClr val="D9D9D9"/>
                    </a:solidFill>
                  </a:tcPr>
                </a:tc>
                <a:tc>
                  <a:txBody>
                    <a:bodyPr/>
                    <a:lstStyle/>
                    <a:p>
                      <a:pPr algn="l" fontAlgn="b"/>
                      <a:r>
                        <a:rPr lang="en-GB" sz="1100" b="1" i="0" u="none" strike="noStrike">
                          <a:solidFill>
                            <a:srgbClr val="000000"/>
                          </a:solidFill>
                          <a:effectLst/>
                          <a:latin typeface="Aptos Narrow" panose="020B0004020202020204" pitchFamily="34" charset="0"/>
                        </a:rPr>
                        <a:t>W/c 15</a:t>
                      </a:r>
                    </a:p>
                  </a:txBody>
                  <a:tcPr marL="7620" marR="7620" marT="7620" marB="0" anchor="b">
                    <a:lnL>
                      <a:noFill/>
                    </a:lnL>
                    <a:lnR>
                      <a:noFill/>
                    </a:lnR>
                    <a:lnT>
                      <a:noFill/>
                    </a:lnT>
                    <a:lnB>
                      <a:noFill/>
                    </a:lnB>
                    <a:solidFill>
                      <a:srgbClr val="D9D9D9"/>
                    </a:solidFill>
                  </a:tcPr>
                </a:tc>
                <a:extLst>
                  <a:ext uri="{0D108BD9-81ED-4DB2-BD59-A6C34878D82A}">
                    <a16:rowId xmlns:a16="http://schemas.microsoft.com/office/drawing/2014/main" val="1508432431"/>
                  </a:ext>
                </a:extLst>
              </a:tr>
              <a:tr h="182880">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D9D9D9"/>
                    </a:solid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171319109"/>
                  </a:ext>
                </a:extLst>
              </a:tr>
              <a:tr h="175260">
                <a:tc>
                  <a:txBody>
                    <a:bodyPr/>
                    <a:lstStyle/>
                    <a:p>
                      <a:pPr algn="l" fontAlgn="b"/>
                      <a:r>
                        <a:rPr lang="en-GB" sz="1100" b="1" i="0" u="none" strike="noStrike">
                          <a:solidFill>
                            <a:srgbClr val="000000"/>
                          </a:solidFill>
                          <a:effectLst/>
                          <a:latin typeface="Aptos Narrow" panose="020B0004020202020204" pitchFamily="34" charset="0"/>
                        </a:rPr>
                        <a:t>Activity and channels</a:t>
                      </a:r>
                    </a:p>
                  </a:txBody>
                  <a:tcPr marL="7620" marR="7620" marT="7620" marB="0" anchor="b">
                    <a:lnL>
                      <a:noFill/>
                    </a:lnL>
                    <a:lnR>
                      <a:noFill/>
                    </a:lnR>
                    <a:lnT>
                      <a:noFill/>
                    </a:lnT>
                    <a:lnB>
                      <a:noFill/>
                    </a:lnB>
                    <a:solidFill>
                      <a:srgbClr val="D9D9D9"/>
                    </a:solid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3587370118"/>
                  </a:ext>
                </a:extLst>
              </a:tr>
              <a:tr h="182880">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D9D9D9"/>
                    </a:solid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2946597403"/>
                  </a:ext>
                </a:extLst>
              </a:tr>
              <a:tr h="365760">
                <a:tc>
                  <a:txBody>
                    <a:bodyPr/>
                    <a:lstStyle/>
                    <a:p>
                      <a:pPr algn="l" fontAlgn="b"/>
                      <a:r>
                        <a:rPr lang="en-GB" sz="1100" b="0" i="0" u="none" strike="noStrike">
                          <a:solidFill>
                            <a:srgbClr val="000000"/>
                          </a:solidFill>
                          <a:effectLst/>
                          <a:latin typeface="Aptos Narrow" panose="020B0004020202020204" pitchFamily="34" charset="0"/>
                        </a:rPr>
                        <a:t>Joint all colleague briefings (both NHS England and DHSC)</a:t>
                      </a:r>
                    </a:p>
                  </a:txBody>
                  <a:tcPr marL="7620" marR="7620" marT="7620" marB="0" anchor="b">
                    <a:lnL>
                      <a:noFill/>
                    </a:lnL>
                    <a:lnR>
                      <a:noFill/>
                    </a:lnR>
                    <a:lnT>
                      <a:noFill/>
                    </a:lnT>
                    <a:lnB>
                      <a:noFill/>
                    </a:lnB>
                    <a:solidFill>
                      <a:srgbClr val="D9D9D9"/>
                    </a:solidFill>
                  </a:tcPr>
                </a:tc>
                <a:tc>
                  <a:txBody>
                    <a:bodyPr/>
                    <a:lstStyle/>
                    <a:p>
                      <a:pPr algn="r" fontAlgn="b"/>
                      <a:r>
                        <a:rPr lang="en-GB" sz="1100" b="0" i="0" u="none" strike="noStrike">
                          <a:solidFill>
                            <a:srgbClr val="000000"/>
                          </a:solidFill>
                          <a:effectLst/>
                          <a:latin typeface="Aptos Narrow" panose="020B0004020202020204" pitchFamily="34" charset="0"/>
                        </a:rPr>
                        <a:t>8</a:t>
                      </a:r>
                    </a:p>
                  </a:txBody>
                  <a:tcPr marL="7620" marR="7620" marT="7620" marB="0" anchor="b">
                    <a:lnL>
                      <a:noFill/>
                    </a:lnL>
                    <a:lnR>
                      <a:noFill/>
                    </a:lnR>
                    <a:lnT>
                      <a:noFill/>
                    </a:lnT>
                    <a:lnB>
                      <a:noFill/>
                    </a:lnB>
                    <a:solidFill>
                      <a:srgbClr val="83E28E"/>
                    </a:solid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r>
                        <a:rPr lang="en-GB" sz="1100" b="0" i="0" u="none" strike="noStrike">
                          <a:solidFill>
                            <a:srgbClr val="000000"/>
                          </a:solidFill>
                          <a:effectLst/>
                          <a:latin typeface="Aptos Narrow" panose="020B0004020202020204" pitchFamily="34" charset="0"/>
                        </a:rPr>
                        <a:t>TBC</a:t>
                      </a:r>
                    </a:p>
                  </a:txBody>
                  <a:tcPr marL="7620" marR="7620" marT="7620" marB="0" anchor="b">
                    <a:lnL>
                      <a:noFill/>
                    </a:lnL>
                    <a:lnR>
                      <a:noFill/>
                    </a:lnR>
                    <a:lnT>
                      <a:noFill/>
                    </a:lnT>
                    <a:lnB>
                      <a:noFill/>
                    </a:lnB>
                    <a:solidFill>
                      <a:srgbClr val="83E28E"/>
                    </a:solid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3617683461"/>
                  </a:ext>
                </a:extLst>
              </a:tr>
              <a:tr h="182880">
                <a:tc>
                  <a:txBody>
                    <a:bodyPr/>
                    <a:lstStyle/>
                    <a:p>
                      <a:pPr algn="l" fontAlgn="b"/>
                      <a:r>
                        <a:rPr lang="en-GB" sz="1100" b="0" i="0" u="none" strike="noStrike">
                          <a:solidFill>
                            <a:srgbClr val="000000"/>
                          </a:solidFill>
                          <a:effectLst/>
                          <a:latin typeface="Aptos Narrow" panose="020B0004020202020204" pitchFamily="34" charset="0"/>
                        </a:rPr>
                        <a:t>Drop in sessions </a:t>
                      </a:r>
                    </a:p>
                  </a:txBody>
                  <a:tcPr marL="7620" marR="7620" marT="7620" marB="0" anchor="b">
                    <a:lnL>
                      <a:noFill/>
                    </a:lnL>
                    <a:lnR>
                      <a:noFill/>
                    </a:lnR>
                    <a:lnT>
                      <a:noFill/>
                    </a:lnT>
                    <a:lnB>
                      <a:noFill/>
                    </a:lnB>
                    <a:solidFill>
                      <a:srgbClr val="D9D9D9"/>
                    </a:solid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r>
                        <a:rPr lang="en-GB" sz="1100" b="0" i="0" u="none" strike="noStrike">
                          <a:solidFill>
                            <a:srgbClr val="000000"/>
                          </a:solidFill>
                          <a:effectLst/>
                          <a:latin typeface="Aptos Narrow" panose="020B0004020202020204" pitchFamily="34" charset="0"/>
                        </a:rPr>
                        <a:t>Shift 1</a:t>
                      </a:r>
                    </a:p>
                  </a:txBody>
                  <a:tcPr marL="7620" marR="7620" marT="7620" marB="0" anchor="b">
                    <a:lnL>
                      <a:noFill/>
                    </a:lnL>
                    <a:lnR>
                      <a:noFill/>
                    </a:lnR>
                    <a:lnT>
                      <a:noFill/>
                    </a:lnT>
                    <a:lnB>
                      <a:noFill/>
                    </a:lnB>
                    <a:solidFill>
                      <a:srgbClr val="00B050"/>
                    </a:solid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r>
                        <a:rPr lang="en-GB" sz="1100" b="0" i="0" u="none" strike="noStrike">
                          <a:solidFill>
                            <a:srgbClr val="000000"/>
                          </a:solidFill>
                          <a:effectLst/>
                          <a:latin typeface="Aptos Narrow" panose="020B0004020202020204" pitchFamily="34" charset="0"/>
                        </a:rPr>
                        <a:t>Shift 2</a:t>
                      </a:r>
                    </a:p>
                  </a:txBody>
                  <a:tcPr marL="7620" marR="7620" marT="7620" marB="0" anchor="b">
                    <a:lnL>
                      <a:noFill/>
                    </a:lnL>
                    <a:lnR>
                      <a:noFill/>
                    </a:lnR>
                    <a:lnT>
                      <a:noFill/>
                    </a:lnT>
                    <a:lnB>
                      <a:noFill/>
                    </a:lnB>
                    <a:solidFill>
                      <a:srgbClr val="00B050"/>
                    </a:solid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r>
                        <a:rPr lang="en-GB" sz="1100" b="0" i="0" u="none" strike="noStrike">
                          <a:solidFill>
                            <a:srgbClr val="000000"/>
                          </a:solidFill>
                          <a:effectLst/>
                          <a:latin typeface="Aptos Narrow" panose="020B0004020202020204" pitchFamily="34" charset="0"/>
                        </a:rPr>
                        <a:t>Shift 3</a:t>
                      </a:r>
                    </a:p>
                  </a:txBody>
                  <a:tcPr marL="7620" marR="7620" marT="7620" marB="0" anchor="b">
                    <a:lnL>
                      <a:noFill/>
                    </a:lnL>
                    <a:lnR>
                      <a:noFill/>
                    </a:lnR>
                    <a:lnT>
                      <a:noFill/>
                    </a:lnT>
                    <a:lnB>
                      <a:noFill/>
                    </a:lnB>
                    <a:solidFill>
                      <a:srgbClr val="00B050"/>
                    </a:solid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r>
                        <a:rPr lang="en-GB" sz="1100" b="0" i="0" u="none" strike="noStrike">
                          <a:solidFill>
                            <a:srgbClr val="000000"/>
                          </a:solidFill>
                          <a:effectLst/>
                          <a:latin typeface="Aptos Narrow" panose="020B0004020202020204" pitchFamily="34" charset="0"/>
                        </a:rPr>
                        <a:t>Chapter 4</a:t>
                      </a:r>
                    </a:p>
                  </a:txBody>
                  <a:tcPr marL="7620" marR="7620" marT="7620" marB="0" anchor="b">
                    <a:lnL>
                      <a:noFill/>
                    </a:lnL>
                    <a:lnR>
                      <a:noFill/>
                    </a:lnR>
                    <a:lnT>
                      <a:noFill/>
                    </a:lnT>
                    <a:lnB>
                      <a:noFill/>
                    </a:lnB>
                    <a:solidFill>
                      <a:srgbClr val="00B050"/>
                    </a:solidFill>
                  </a:tcPr>
                </a:tc>
                <a:extLst>
                  <a:ext uri="{0D108BD9-81ED-4DB2-BD59-A6C34878D82A}">
                    <a16:rowId xmlns:a16="http://schemas.microsoft.com/office/drawing/2014/main" val="68413534"/>
                  </a:ext>
                </a:extLst>
              </a:tr>
              <a:tr h="365760">
                <a:tc>
                  <a:txBody>
                    <a:bodyPr/>
                    <a:lstStyle/>
                    <a:p>
                      <a:pPr algn="l" fontAlgn="b"/>
                      <a:r>
                        <a:rPr lang="en-GB" sz="1100" b="0" i="0" u="none" strike="noStrike">
                          <a:solidFill>
                            <a:srgbClr val="000000"/>
                          </a:solidFill>
                          <a:effectLst/>
                          <a:latin typeface="Aptos Narrow" panose="020B0004020202020204" pitchFamily="34" charset="0"/>
                        </a:rPr>
                        <a:t>Senior Leadership Call (every Weds) - updates as required</a:t>
                      </a:r>
                    </a:p>
                  </a:txBody>
                  <a:tcPr marL="7620" marR="7620" marT="7620" marB="0" anchor="b">
                    <a:lnL>
                      <a:noFill/>
                    </a:lnL>
                    <a:lnR>
                      <a:noFill/>
                    </a:lnR>
                    <a:lnT>
                      <a:noFill/>
                    </a:lnT>
                    <a:lnB>
                      <a:noFill/>
                    </a:lnB>
                    <a:solidFill>
                      <a:srgbClr val="D9D9D9"/>
                    </a:solid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00B050"/>
                    </a:solid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00B050"/>
                    </a:solid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00B050"/>
                    </a:solid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00B050"/>
                    </a:solidFill>
                  </a:tcPr>
                </a:tc>
                <a:extLst>
                  <a:ext uri="{0D108BD9-81ED-4DB2-BD59-A6C34878D82A}">
                    <a16:rowId xmlns:a16="http://schemas.microsoft.com/office/drawing/2014/main" val="3681789591"/>
                  </a:ext>
                </a:extLst>
              </a:tr>
              <a:tr h="365760">
                <a:tc>
                  <a:txBody>
                    <a:bodyPr/>
                    <a:lstStyle/>
                    <a:p>
                      <a:pPr algn="l" fontAlgn="b"/>
                      <a:r>
                        <a:rPr lang="en-GB" sz="1100" b="0" i="0" u="none" strike="noStrike">
                          <a:solidFill>
                            <a:srgbClr val="000000"/>
                          </a:solidFill>
                          <a:effectLst/>
                          <a:latin typeface="Aptos Narrow" panose="020B0004020202020204" pitchFamily="34" charset="0"/>
                        </a:rPr>
                        <a:t>10YHP speakers attend regional/directorate town halls</a:t>
                      </a:r>
                    </a:p>
                  </a:txBody>
                  <a:tcPr marL="7620" marR="7620" marT="7620" marB="0" anchor="b">
                    <a:lnL>
                      <a:noFill/>
                    </a:lnL>
                    <a:lnR>
                      <a:noFill/>
                    </a:lnR>
                    <a:lnT>
                      <a:noFill/>
                    </a:lnT>
                    <a:lnB>
                      <a:noFill/>
                    </a:lnB>
                    <a:solidFill>
                      <a:srgbClr val="D9D9D9"/>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3C7D22"/>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3C7D22"/>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3C7D22"/>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3C7D22"/>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3C7D22"/>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3C7D22"/>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3C7D22"/>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3C7D22"/>
                    </a:solid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687809883"/>
                  </a:ext>
                </a:extLst>
              </a:tr>
              <a:tr h="731520">
                <a:tc>
                  <a:txBody>
                    <a:bodyPr/>
                    <a:lstStyle/>
                    <a:p>
                      <a:pPr algn="l" fontAlgn="b"/>
                      <a:r>
                        <a:rPr lang="en-GB" sz="1100" b="0" i="0" u="none" strike="noStrike">
                          <a:solidFill>
                            <a:srgbClr val="000000"/>
                          </a:solidFill>
                          <a:effectLst/>
                          <a:latin typeface="Aptos Narrow" panose="020B0004020202020204" pitchFamily="34" charset="0"/>
                        </a:rPr>
                        <a:t>Joint 10YHP content (published across both NHS England and DHSC and other examples (eg press notices) of the three shifts</a:t>
                      </a:r>
                    </a:p>
                  </a:txBody>
                  <a:tcPr marL="7620" marR="7620" marT="7620" marB="0" anchor="b">
                    <a:lnL>
                      <a:noFill/>
                    </a:lnL>
                    <a:lnR>
                      <a:noFill/>
                    </a:lnR>
                    <a:lnT>
                      <a:noFill/>
                    </a:lnT>
                    <a:lnB>
                      <a:noFill/>
                    </a:lnB>
                    <a:solidFill>
                      <a:srgbClr val="D9D9D9"/>
                    </a:solidFill>
                  </a:tcPr>
                </a:tc>
                <a:tc>
                  <a:txBody>
                    <a:bodyPr/>
                    <a:lstStyle/>
                    <a:p>
                      <a:pPr algn="l" fontAlgn="b"/>
                      <a:r>
                        <a:rPr lang="en-GB" sz="1100" b="0" i="0" u="none" strike="noStrike">
                          <a:solidFill>
                            <a:srgbClr val="000000"/>
                          </a:solidFill>
                          <a:effectLst/>
                          <a:latin typeface="Aptos Narrow" panose="020B0004020202020204" pitchFamily="34" charset="0"/>
                        </a:rPr>
                        <a:t>Neighbour hood shift overview</a:t>
                      </a:r>
                    </a:p>
                  </a:txBody>
                  <a:tcPr marL="7620" marR="7620" marT="7620" marB="0" anchor="b">
                    <a:lnL>
                      <a:noFill/>
                    </a:lnL>
                    <a:lnR>
                      <a:noFill/>
                    </a:lnR>
                    <a:lnT>
                      <a:noFill/>
                    </a:lnT>
                    <a:lnB>
                      <a:noFill/>
                    </a:lnB>
                    <a:solidFill>
                      <a:srgbClr val="B5E6A2"/>
                    </a:solidFill>
                  </a:tcPr>
                </a:tc>
                <a:tc>
                  <a:txBody>
                    <a:bodyPr/>
                    <a:lstStyle/>
                    <a:p>
                      <a:pPr algn="l" fontAlgn="b"/>
                      <a:r>
                        <a:rPr lang="en-GB" sz="1100" b="0" i="0" u="none" strike="noStrike">
                          <a:solidFill>
                            <a:srgbClr val="000000"/>
                          </a:solidFill>
                          <a:effectLst/>
                          <a:latin typeface="Aptos Narrow" panose="020B0004020202020204" pitchFamily="34" charset="0"/>
                        </a:rPr>
                        <a:t>Digital shift overview</a:t>
                      </a:r>
                    </a:p>
                  </a:txBody>
                  <a:tcPr marL="7620" marR="7620" marT="7620" marB="0" anchor="b">
                    <a:lnL>
                      <a:noFill/>
                    </a:lnL>
                    <a:lnR>
                      <a:noFill/>
                    </a:lnR>
                    <a:lnT>
                      <a:noFill/>
                    </a:lnT>
                    <a:lnB>
                      <a:noFill/>
                    </a:lnB>
                    <a:solidFill>
                      <a:srgbClr val="B5E6A2"/>
                    </a:solidFill>
                  </a:tcPr>
                </a:tc>
                <a:tc>
                  <a:txBody>
                    <a:bodyPr/>
                    <a:lstStyle/>
                    <a:p>
                      <a:pPr algn="l" fontAlgn="b"/>
                      <a:r>
                        <a:rPr lang="en-GB" sz="1100" b="0" i="0" u="none" strike="noStrike">
                          <a:solidFill>
                            <a:srgbClr val="000000"/>
                          </a:solidFill>
                          <a:effectLst/>
                          <a:latin typeface="Aptos Narrow" panose="020B0004020202020204" pitchFamily="34" charset="0"/>
                        </a:rPr>
                        <a:t>Prevention shift overview (Date TBC)</a:t>
                      </a:r>
                    </a:p>
                  </a:txBody>
                  <a:tcPr marL="7620" marR="7620" marT="7620" marB="0" anchor="b">
                    <a:lnL>
                      <a:noFill/>
                    </a:lnL>
                    <a:lnR>
                      <a:noFill/>
                    </a:lnR>
                    <a:lnT>
                      <a:noFill/>
                    </a:lnT>
                    <a:lnB>
                      <a:noFill/>
                    </a:lnB>
                    <a:solidFill>
                      <a:srgbClr val="B5E6A2"/>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B5E6A2"/>
                    </a:solid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858246535"/>
                  </a:ext>
                </a:extLst>
              </a:tr>
              <a:tr h="182880">
                <a:tc>
                  <a:txBody>
                    <a:bodyPr/>
                    <a:lstStyle/>
                    <a:p>
                      <a:pPr algn="l" fontAlgn="b"/>
                      <a:r>
                        <a:rPr lang="en-GB" sz="1100" b="0" i="0" u="none" strike="noStrike">
                          <a:solidFill>
                            <a:srgbClr val="000000"/>
                          </a:solidFill>
                          <a:effectLst/>
                          <a:latin typeface="Aptos Narrow" panose="020B0004020202020204" pitchFamily="34" charset="0"/>
                        </a:rPr>
                        <a:t>Personal examples</a:t>
                      </a:r>
                    </a:p>
                  </a:txBody>
                  <a:tcPr marL="7620" marR="7620" marT="7620" marB="0" anchor="b">
                    <a:lnL>
                      <a:noFill/>
                    </a:lnL>
                    <a:lnR>
                      <a:noFill/>
                    </a:lnR>
                    <a:lnT>
                      <a:noFill/>
                    </a:lnT>
                    <a:lnB>
                      <a:noFill/>
                    </a:lnB>
                    <a:solidFill>
                      <a:srgbClr val="D9D9D9"/>
                    </a:solid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92D050"/>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92D050"/>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92D050"/>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92D050"/>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92D050"/>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92D050"/>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92D050"/>
                    </a:solidFill>
                  </a:tcPr>
                </a:tc>
                <a:tc>
                  <a:txBody>
                    <a:bodyPr/>
                    <a:lstStyle/>
                    <a:p>
                      <a:pPr algn="l" fontAlgn="b"/>
                      <a:r>
                        <a:rPr lang="en-GB"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92D050"/>
                    </a:solid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2661733089"/>
                  </a:ext>
                </a:extLst>
              </a:tr>
            </a:tbl>
          </a:graphicData>
        </a:graphic>
      </p:graphicFrame>
    </p:spTree>
    <p:extLst>
      <p:ext uri="{BB962C8B-B14F-4D97-AF65-F5344CB8AC3E}">
        <p14:creationId xmlns:p14="http://schemas.microsoft.com/office/powerpoint/2010/main" val="28384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Title, subhead, two colum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10" name="Rectangle 9">
            <a:extLst>
              <a:ext uri="{FF2B5EF4-FFF2-40B4-BE49-F238E27FC236}">
                <a16:creationId xmlns:a16="http://schemas.microsoft.com/office/drawing/2014/main" id="{E42CCDA4-D437-6B48-8BBD-CAC30F281160}"/>
              </a:ext>
            </a:extLst>
          </p:cNvPr>
          <p:cNvSpPr/>
          <p:nvPr/>
        </p:nvSpPr>
        <p:spPr>
          <a:xfrm>
            <a:off x="11444644" y="627558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2" name="Title 1">
            <a:extLst>
              <a:ext uri="{FF2B5EF4-FFF2-40B4-BE49-F238E27FC236}">
                <a16:creationId xmlns:a16="http://schemas.microsoft.com/office/drawing/2014/main" id="{8D742765-B0CF-FA25-7CCB-D289D5FC208A}"/>
              </a:ext>
            </a:extLst>
          </p:cNvPr>
          <p:cNvSpPr>
            <a:spLocks noGrp="1"/>
          </p:cNvSpPr>
          <p:nvPr>
            <p:ph type="title" hasCustomPrompt="1"/>
          </p:nvPr>
        </p:nvSpPr>
        <p:spPr>
          <a:xfrm>
            <a:off x="646758" y="468977"/>
            <a:ext cx="1113253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4" name="Rectangle 3">
            <a:extLst>
              <a:ext uri="{FF2B5EF4-FFF2-40B4-BE49-F238E27FC236}">
                <a16:creationId xmlns:a16="http://schemas.microsoft.com/office/drawing/2014/main" id="{88F84F53-2FFA-4B45-6705-DB9A516A8DFC}"/>
              </a:ext>
            </a:extLst>
          </p:cNvPr>
          <p:cNvSpPr/>
          <p:nvPr/>
        </p:nvSpPr>
        <p:spPr>
          <a:xfrm>
            <a:off x="0" y="6543476"/>
            <a:ext cx="12192000" cy="317009"/>
          </a:xfrm>
          <a:prstGeom prst="rect">
            <a:avLst/>
          </a:prstGeom>
          <a:gradFill flip="none" rotWithShape="1">
            <a:gsLst>
              <a:gs pos="0">
                <a:schemeClr val="bg2"/>
              </a:gs>
              <a:gs pos="100000">
                <a:srgbClr val="00AD9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885026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2_Title, subhead, Three columns">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p:nvSpPr>
        <p:spPr>
          <a:xfrm>
            <a:off x="11444644" y="627558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2" name="Title 1">
            <a:extLst>
              <a:ext uri="{FF2B5EF4-FFF2-40B4-BE49-F238E27FC236}">
                <a16:creationId xmlns:a16="http://schemas.microsoft.com/office/drawing/2014/main" id="{DC8592DF-0478-462D-6D45-E6FC3233BE9D}"/>
              </a:ext>
            </a:extLst>
          </p:cNvPr>
          <p:cNvSpPr>
            <a:spLocks noGrp="1"/>
          </p:cNvSpPr>
          <p:nvPr>
            <p:ph type="title" hasCustomPrompt="1"/>
          </p:nvPr>
        </p:nvSpPr>
        <p:spPr>
          <a:xfrm>
            <a:off x="646758" y="468977"/>
            <a:ext cx="1113253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11" name="Content Placeholder 2">
            <a:extLst>
              <a:ext uri="{FF2B5EF4-FFF2-40B4-BE49-F238E27FC236}">
                <a16:creationId xmlns:a16="http://schemas.microsoft.com/office/drawing/2014/main" id="{A7AD5963-FB96-25F6-3EAA-1A30FC0A1FA7}"/>
              </a:ext>
            </a:extLst>
          </p:cNvPr>
          <p:cNvSpPr>
            <a:spLocks noGrp="1"/>
          </p:cNvSpPr>
          <p:nvPr>
            <p:ph idx="1"/>
          </p:nvPr>
        </p:nvSpPr>
        <p:spPr>
          <a:xfrm>
            <a:off x="646758"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12" name="Text Placeholder 7">
            <a:extLst>
              <a:ext uri="{FF2B5EF4-FFF2-40B4-BE49-F238E27FC236}">
                <a16:creationId xmlns:a16="http://schemas.microsoft.com/office/drawing/2014/main" id="{4BF0DD3D-B392-F21B-6DC4-860820C42BBB}"/>
              </a:ext>
            </a:extLst>
          </p:cNvPr>
          <p:cNvSpPr>
            <a:spLocks noGrp="1"/>
          </p:cNvSpPr>
          <p:nvPr>
            <p:ph type="body" sz="quarter" idx="13" hasCustomPrompt="1"/>
          </p:nvPr>
        </p:nvSpPr>
        <p:spPr>
          <a:xfrm>
            <a:off x="646758" y="2017094"/>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a:t>
            </a:r>
          </a:p>
        </p:txBody>
      </p:sp>
      <p:sp>
        <p:nvSpPr>
          <p:cNvPr id="4" name="Rectangle 3">
            <a:extLst>
              <a:ext uri="{FF2B5EF4-FFF2-40B4-BE49-F238E27FC236}">
                <a16:creationId xmlns:a16="http://schemas.microsoft.com/office/drawing/2014/main" id="{B36C1D56-71DA-6AB9-38E6-8E6E44A6FBCF}"/>
              </a:ext>
            </a:extLst>
          </p:cNvPr>
          <p:cNvSpPr/>
          <p:nvPr/>
        </p:nvSpPr>
        <p:spPr>
          <a:xfrm>
            <a:off x="0" y="6543476"/>
            <a:ext cx="12192000" cy="317009"/>
          </a:xfrm>
          <a:prstGeom prst="rect">
            <a:avLst/>
          </a:prstGeom>
          <a:gradFill flip="none" rotWithShape="1">
            <a:gsLst>
              <a:gs pos="0">
                <a:schemeClr val="bg2"/>
              </a:gs>
              <a:gs pos="100000">
                <a:srgbClr val="00AD9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540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Heading, subhead, bullets 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46758"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646758" y="2017094"/>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p:nvSpPr>
        <p:spPr>
          <a:xfrm>
            <a:off x="11444644" y="627558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2" name="Title 1">
            <a:extLst>
              <a:ext uri="{FF2B5EF4-FFF2-40B4-BE49-F238E27FC236}">
                <a16:creationId xmlns:a16="http://schemas.microsoft.com/office/drawing/2014/main" id="{5921A301-4361-2E0D-BD88-40ACBE71F756}"/>
              </a:ext>
            </a:extLst>
          </p:cNvPr>
          <p:cNvSpPr>
            <a:spLocks noGrp="1"/>
          </p:cNvSpPr>
          <p:nvPr>
            <p:ph type="title" hasCustomPrompt="1"/>
          </p:nvPr>
        </p:nvSpPr>
        <p:spPr>
          <a:xfrm>
            <a:off x="646758" y="468977"/>
            <a:ext cx="1113253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5" name="Rectangle 4">
            <a:extLst>
              <a:ext uri="{FF2B5EF4-FFF2-40B4-BE49-F238E27FC236}">
                <a16:creationId xmlns:a16="http://schemas.microsoft.com/office/drawing/2014/main" id="{DC7170DE-0955-C51D-7804-649BDB1AF8FE}"/>
              </a:ext>
            </a:extLst>
          </p:cNvPr>
          <p:cNvSpPr/>
          <p:nvPr/>
        </p:nvSpPr>
        <p:spPr>
          <a:xfrm>
            <a:off x="0" y="6543476"/>
            <a:ext cx="12192000" cy="317009"/>
          </a:xfrm>
          <a:prstGeom prst="rect">
            <a:avLst/>
          </a:prstGeom>
          <a:gradFill flip="none" rotWithShape="1">
            <a:gsLst>
              <a:gs pos="0">
                <a:schemeClr val="bg2"/>
              </a:gs>
              <a:gs pos="100000">
                <a:srgbClr val="00AD9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178729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Headline slide with image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a:t>Headline over a number of lines,</a:t>
            </a:r>
            <a:br>
              <a:rPr lang="en-GB"/>
            </a:br>
            <a:r>
              <a:rPr lang="en-GB"/>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5" name="Rectangle 4">
            <a:extLst>
              <a:ext uri="{FF2B5EF4-FFF2-40B4-BE49-F238E27FC236}">
                <a16:creationId xmlns:a16="http://schemas.microsoft.com/office/drawing/2014/main" id="{BA8711B3-91A4-9FB6-9A37-470A99222542}"/>
              </a:ext>
            </a:extLst>
          </p:cNvPr>
          <p:cNvSpPr/>
          <p:nvPr/>
        </p:nvSpPr>
        <p:spPr>
          <a:xfrm>
            <a:off x="0" y="6543476"/>
            <a:ext cx="6096000" cy="317009"/>
          </a:xfrm>
          <a:prstGeom prst="rect">
            <a:avLst/>
          </a:prstGeom>
          <a:gradFill flip="none" rotWithShape="1">
            <a:gsLst>
              <a:gs pos="0">
                <a:schemeClr val="bg2"/>
              </a:gs>
              <a:gs pos="100000">
                <a:srgbClr val="00AD9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281525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Quote large Centre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p:nvSpPr>
        <p:spPr>
          <a:xfrm>
            <a:off x="11444644" y="627558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1214367" y="1180298"/>
            <a:ext cx="9811265" cy="2983230"/>
          </a:xfrm>
          <a:prstGeom prst="rect">
            <a:avLst/>
          </a:prstGeom>
        </p:spPr>
        <p:txBody>
          <a:bodyPr>
            <a:noAutofit/>
          </a:bodyPr>
          <a:lstStyle>
            <a:lvl1pPr marL="0" indent="0" algn="ctr">
              <a:buNone/>
              <a:defRPr sz="4200" b="0">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“Showcase quotation</a:t>
            </a:r>
            <a:br>
              <a:rPr lang="en-GB"/>
            </a:br>
            <a:r>
              <a:rPr lang="en-GB"/>
              <a:t>with centred text over multiple</a:t>
            </a:r>
            <a:br>
              <a:rPr lang="en-GB"/>
            </a:br>
            <a:r>
              <a:rPr lang="en-GB"/>
              <a:t>lines, try to make a harmonious shape like a diamond or </a:t>
            </a:r>
            <a:r>
              <a:rPr lang="en-GB" err="1"/>
              <a:t>xmas</a:t>
            </a:r>
            <a:r>
              <a:rPr lang="en-GB"/>
              <a:t> tree or</a:t>
            </a:r>
            <a:br>
              <a:rPr lang="en-GB"/>
            </a:br>
            <a:r>
              <a:rPr lang="en-GB"/>
              <a:t>something similar”</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4150923" y="5096236"/>
            <a:ext cx="3890150" cy="896938"/>
          </a:xfrm>
          <a:prstGeom prst="rect">
            <a:avLst/>
          </a:prstGeom>
        </p:spPr>
        <p:txBody>
          <a:bodyPr>
            <a:normAutofit/>
          </a:bodyPr>
          <a:lstStyle>
            <a:lvl1pPr marL="0" indent="0" algn="ctr">
              <a:buNone/>
              <a:defRPr sz="2200" b="1">
                <a:solidFill>
                  <a:schemeClr val="accent6"/>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Name Surname,</a:t>
            </a:r>
            <a:br>
              <a:rPr lang="en-GB"/>
            </a:br>
            <a:r>
              <a:rPr lang="en-GB"/>
              <a:t>Job Title</a:t>
            </a:r>
          </a:p>
        </p:txBody>
      </p:sp>
      <p:sp>
        <p:nvSpPr>
          <p:cNvPr id="4" name="Rectangle 3">
            <a:extLst>
              <a:ext uri="{FF2B5EF4-FFF2-40B4-BE49-F238E27FC236}">
                <a16:creationId xmlns:a16="http://schemas.microsoft.com/office/drawing/2014/main" id="{6A343407-FA00-2793-75AD-B8436AB6C8A4}"/>
              </a:ext>
            </a:extLst>
          </p:cNvPr>
          <p:cNvSpPr/>
          <p:nvPr/>
        </p:nvSpPr>
        <p:spPr>
          <a:xfrm>
            <a:off x="0" y="6543476"/>
            <a:ext cx="12192000" cy="317009"/>
          </a:xfrm>
          <a:prstGeom prst="rect">
            <a:avLst/>
          </a:prstGeom>
          <a:gradFill flip="none" rotWithShape="1">
            <a:gsLst>
              <a:gs pos="0">
                <a:schemeClr val="bg2"/>
              </a:gs>
              <a:gs pos="100000">
                <a:srgbClr val="00AD9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1100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ICON Grid Boxes 4UP Grey">
    <p:bg>
      <p:bgPr>
        <a:solidFill>
          <a:schemeClr val="bg1"/>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727275"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4" name="Rectangle: Top Corners Rounded 3">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0" name="Rectangle 9">
            <a:extLst>
              <a:ext uri="{FF2B5EF4-FFF2-40B4-BE49-F238E27FC236}">
                <a16:creationId xmlns:a16="http://schemas.microsoft.com/office/drawing/2014/main" id="{E42CCDA4-D437-6B48-8BBD-CAC30F281160}"/>
              </a:ext>
            </a:extLst>
          </p:cNvPr>
          <p:cNvSpPr/>
          <p:nvPr/>
        </p:nvSpPr>
        <p:spPr>
          <a:xfrm>
            <a:off x="11444644" y="627558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2" name="Rectangle 1">
            <a:extLst>
              <a:ext uri="{FF2B5EF4-FFF2-40B4-BE49-F238E27FC236}">
                <a16:creationId xmlns:a16="http://schemas.microsoft.com/office/drawing/2014/main" id="{927B792D-252C-7792-ABEE-8F0D3B7299DE}"/>
              </a:ext>
            </a:extLst>
          </p:cNvPr>
          <p:cNvSpPr/>
          <p:nvPr/>
        </p:nvSpPr>
        <p:spPr>
          <a:xfrm>
            <a:off x="0" y="6543476"/>
            <a:ext cx="12192000" cy="317009"/>
          </a:xfrm>
          <a:prstGeom prst="rect">
            <a:avLst/>
          </a:prstGeom>
          <a:gradFill flip="none" rotWithShape="1">
            <a:gsLst>
              <a:gs pos="0">
                <a:schemeClr val="bg2"/>
              </a:gs>
              <a:gs pos="100000">
                <a:srgbClr val="00AD9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3226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ICON Grid Boxes 2UP Grey">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p:nvSpPr>
        <p:spPr>
          <a:xfrm>
            <a:off x="11444644" y="627558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Title 1">
            <a:extLst>
              <a:ext uri="{FF2B5EF4-FFF2-40B4-BE49-F238E27FC236}">
                <a16:creationId xmlns:a16="http://schemas.microsoft.com/office/drawing/2014/main" id="{58C5AB48-6A81-B36A-058A-A2FFF5760DBC}"/>
              </a:ext>
            </a:extLst>
          </p:cNvPr>
          <p:cNvSpPr>
            <a:spLocks noGrp="1"/>
          </p:cNvSpPr>
          <p:nvPr>
            <p:ph type="title" hasCustomPrompt="1"/>
          </p:nvPr>
        </p:nvSpPr>
        <p:spPr>
          <a:xfrm>
            <a:off x="727275"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Rectangle 2">
            <a:extLst>
              <a:ext uri="{FF2B5EF4-FFF2-40B4-BE49-F238E27FC236}">
                <a16:creationId xmlns:a16="http://schemas.microsoft.com/office/drawing/2014/main" id="{56C84364-3C10-71F4-79E7-904B1475BE65}"/>
              </a:ext>
            </a:extLst>
          </p:cNvPr>
          <p:cNvSpPr/>
          <p:nvPr/>
        </p:nvSpPr>
        <p:spPr>
          <a:xfrm>
            <a:off x="0" y="6543476"/>
            <a:ext cx="12192000" cy="317009"/>
          </a:xfrm>
          <a:prstGeom prst="rect">
            <a:avLst/>
          </a:prstGeom>
          <a:gradFill flip="none" rotWithShape="1">
            <a:gsLst>
              <a:gs pos="0">
                <a:schemeClr val="bg2"/>
              </a:gs>
              <a:gs pos="100000">
                <a:srgbClr val="00AD9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91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56814E-77EB-D474-13BD-4669DC4EA13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46FA31D-2657-62B8-CEDB-53465BD003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6DE607-C740-798B-ADB5-20A7382C416D}"/>
              </a:ext>
            </a:extLst>
          </p:cNvPr>
          <p:cNvSpPr>
            <a:spLocks noGrp="1"/>
          </p:cNvSpPr>
          <p:nvPr>
            <p:ph type="dt" sz="half" idx="10"/>
          </p:nvPr>
        </p:nvSpPr>
        <p:spPr/>
        <p:txBody>
          <a:bodyPr/>
          <a:lstStyle/>
          <a:p>
            <a:fld id="{39C8AA89-6741-A14D-8F37-A3012A52967C}" type="datetimeFigureOut">
              <a:rPr lang="en-US" smtClean="0"/>
              <a:t>12/16/2025</a:t>
            </a:fld>
            <a:endParaRPr lang="en-US"/>
          </a:p>
        </p:txBody>
      </p:sp>
      <p:sp>
        <p:nvSpPr>
          <p:cNvPr id="5" name="Footer Placeholder 4">
            <a:extLst>
              <a:ext uri="{FF2B5EF4-FFF2-40B4-BE49-F238E27FC236}">
                <a16:creationId xmlns:a16="http://schemas.microsoft.com/office/drawing/2014/main" id="{A359347F-29E8-74CA-E374-A35354D21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463A63-7FC4-D3D3-7A14-94AB1517AEA5}"/>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28618462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EXT Grid, Titles 4UP Grey">
    <p:bg>
      <p:bgPr>
        <a:solidFill>
          <a:schemeClr val="bg1"/>
        </a:solidFill>
        <a:effectLst/>
      </p:bgPr>
    </p:bg>
    <p:spTree>
      <p:nvGrpSpPr>
        <p:cNvPr id="1" name=""/>
        <p:cNvGrpSpPr/>
        <p:nvPr/>
      </p:nvGrpSpPr>
      <p:grpSpPr>
        <a:xfrm>
          <a:off x="0" y="0"/>
          <a:ext cx="0" cy="0"/>
          <a:chOff x="0" y="0"/>
          <a:chExt cx="0" cy="0"/>
        </a:xfrm>
      </p:grpSpPr>
      <p:sp>
        <p:nvSpPr>
          <p:cNvPr id="18" name="Rectangle: Top Corners Rounded 17">
            <a:extLst>
              <a:ext uri="{FF2B5EF4-FFF2-40B4-BE49-F238E27FC236}">
                <a16:creationId xmlns:a16="http://schemas.microsoft.com/office/drawing/2014/main" id="{205929B3-ED58-E54F-B724-E24FB5F163DF}"/>
              </a:ext>
              <a:ext uri="{C183D7F6-B498-43B3-948B-1728B52AA6E4}">
                <adec:decorative xmlns:adec="http://schemas.microsoft.com/office/drawing/2017/decorative" val="1"/>
              </a:ext>
            </a:extLst>
          </p:cNvPr>
          <p:cNvSpPr/>
          <p:nvPr/>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p:nvSpPr>
        <p:spPr>
          <a:xfrm>
            <a:off x="11444644" y="627558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accent6"/>
                </a:solidFill>
              </a:defRPr>
            </a:lvl1pPr>
          </a:lstStyle>
          <a:p>
            <a:pPr lvl="0"/>
            <a:r>
              <a:rPr lang="en-GB"/>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accent6"/>
                </a:solidFill>
              </a:defRPr>
            </a:lvl1pPr>
          </a:lstStyle>
          <a:p>
            <a:pPr lvl="0"/>
            <a:r>
              <a:rPr lang="en-GB"/>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accent6"/>
                </a:solidFill>
              </a:defRPr>
            </a:lvl1pPr>
          </a:lstStyle>
          <a:p>
            <a:pPr lvl="0"/>
            <a:r>
              <a:rPr lang="en-GB"/>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accent6"/>
                </a:solidFill>
              </a:defRPr>
            </a:lvl1pPr>
          </a:lstStyle>
          <a:p>
            <a:pPr lvl="0"/>
            <a:r>
              <a:rPr lang="en-GB"/>
              <a:t>Insert title</a:t>
            </a:r>
          </a:p>
        </p:txBody>
      </p:sp>
      <p:sp>
        <p:nvSpPr>
          <p:cNvPr id="2" name="Title 1">
            <a:extLst>
              <a:ext uri="{FF2B5EF4-FFF2-40B4-BE49-F238E27FC236}">
                <a16:creationId xmlns:a16="http://schemas.microsoft.com/office/drawing/2014/main" id="{4660C072-B099-6994-6DAD-96B7D2206558}"/>
              </a:ext>
            </a:extLst>
          </p:cNvPr>
          <p:cNvSpPr>
            <a:spLocks noGrp="1"/>
          </p:cNvSpPr>
          <p:nvPr>
            <p:ph type="title" hasCustomPrompt="1"/>
          </p:nvPr>
        </p:nvSpPr>
        <p:spPr>
          <a:xfrm>
            <a:off x="727275"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4" name="Rectangle 3">
            <a:extLst>
              <a:ext uri="{FF2B5EF4-FFF2-40B4-BE49-F238E27FC236}">
                <a16:creationId xmlns:a16="http://schemas.microsoft.com/office/drawing/2014/main" id="{565E2439-3A08-A189-F152-9DDF8C668474}"/>
              </a:ext>
            </a:extLst>
          </p:cNvPr>
          <p:cNvSpPr/>
          <p:nvPr/>
        </p:nvSpPr>
        <p:spPr>
          <a:xfrm>
            <a:off x="0" y="6543476"/>
            <a:ext cx="12192000" cy="317009"/>
          </a:xfrm>
          <a:prstGeom prst="rect">
            <a:avLst/>
          </a:prstGeom>
          <a:gradFill flip="none" rotWithShape="1">
            <a:gsLst>
              <a:gs pos="0">
                <a:schemeClr val="bg2"/>
              </a:gs>
              <a:gs pos="100000">
                <a:srgbClr val="00AD9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8997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TEXT Grid boxes, Titles 3UP">
    <p:bg>
      <p:bgPr>
        <a:solidFill>
          <a:schemeClr val="bg1"/>
        </a:solidFill>
        <a:effectLst/>
      </p:bgPr>
    </p:bg>
    <p:spTree>
      <p:nvGrpSpPr>
        <p:cNvPr id="1" name=""/>
        <p:cNvGrpSpPr/>
        <p:nvPr/>
      </p:nvGrpSpPr>
      <p:grpSpPr>
        <a:xfrm>
          <a:off x="0" y="0"/>
          <a:ext cx="0" cy="0"/>
          <a:chOff x="0" y="0"/>
          <a:chExt cx="0" cy="0"/>
        </a:xfrm>
      </p:grpSpPr>
      <p:sp>
        <p:nvSpPr>
          <p:cNvPr id="4" name="Rectangle: Top Corners Rounded 3">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p:nvSpPr>
        <p:spPr>
          <a:xfrm>
            <a:off x="412708"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2">
            <a:extLst>
              <a:ext uri="{FF2B5EF4-FFF2-40B4-BE49-F238E27FC236}">
                <a16:creationId xmlns:a16="http://schemas.microsoft.com/office/drawing/2014/main" id="{145D2B57-B97B-B347-9DEB-D5C1AC753AE7}"/>
              </a:ext>
            </a:extLst>
          </p:cNvPr>
          <p:cNvSpPr>
            <a:spLocks noGrp="1"/>
          </p:cNvSpPr>
          <p:nvPr>
            <p:ph type="body" sz="quarter" idx="18" hasCustomPrompt="1"/>
          </p:nvPr>
        </p:nvSpPr>
        <p:spPr>
          <a:xfrm>
            <a:off x="520708" y="1897014"/>
            <a:ext cx="3348000" cy="684000"/>
          </a:xfrm>
        </p:spPr>
        <p:txBody>
          <a:bodyPr anchor="ctr"/>
          <a:lstStyle>
            <a:lvl1pPr algn="ctr">
              <a:buNone/>
              <a:defRPr sz="2200" b="1">
                <a:solidFill>
                  <a:schemeClr val="accent6"/>
                </a:solidFill>
              </a:defRPr>
            </a:lvl1pPr>
          </a:lstStyle>
          <a:p>
            <a:pPr lvl="0"/>
            <a:r>
              <a:rPr lang="en-GB"/>
              <a:t>Insert title</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12708"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p:nvSpPr>
        <p:spPr>
          <a:xfrm>
            <a:off x="4366871"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2">
            <a:extLst>
              <a:ext uri="{FF2B5EF4-FFF2-40B4-BE49-F238E27FC236}">
                <a16:creationId xmlns:a16="http://schemas.microsoft.com/office/drawing/2014/main" id="{53DD1D30-BF5F-3F4D-A1DE-F7778CA7ED96}"/>
              </a:ext>
            </a:extLst>
          </p:cNvPr>
          <p:cNvSpPr>
            <a:spLocks noGrp="1"/>
          </p:cNvSpPr>
          <p:nvPr>
            <p:ph type="body" sz="quarter" idx="19" hasCustomPrompt="1"/>
          </p:nvPr>
        </p:nvSpPr>
        <p:spPr>
          <a:xfrm>
            <a:off x="4474871" y="1897014"/>
            <a:ext cx="3348000" cy="684000"/>
          </a:xfrm>
        </p:spPr>
        <p:txBody>
          <a:bodyPr anchor="ctr"/>
          <a:lstStyle>
            <a:lvl1pPr algn="ctr">
              <a:buNone/>
              <a:defRPr sz="2200" b="1">
                <a:solidFill>
                  <a:schemeClr val="accent6"/>
                </a:solidFill>
              </a:defRPr>
            </a:lvl1pPr>
          </a:lstStyle>
          <a:p>
            <a:pPr lvl="0"/>
            <a:r>
              <a:rPr lang="en-GB"/>
              <a:t>Insert title</a:t>
            </a: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p:nvSpPr>
        <p:spPr>
          <a:xfrm>
            <a:off x="8259249"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2">
            <a:extLst>
              <a:ext uri="{FF2B5EF4-FFF2-40B4-BE49-F238E27FC236}">
                <a16:creationId xmlns:a16="http://schemas.microsoft.com/office/drawing/2014/main" id="{0D443938-DE7C-934D-A74E-737FAD8DA310}"/>
              </a:ext>
            </a:extLst>
          </p:cNvPr>
          <p:cNvSpPr>
            <a:spLocks noGrp="1"/>
          </p:cNvSpPr>
          <p:nvPr>
            <p:ph type="body" sz="quarter" idx="20" hasCustomPrompt="1"/>
          </p:nvPr>
        </p:nvSpPr>
        <p:spPr>
          <a:xfrm>
            <a:off x="8367249" y="1891996"/>
            <a:ext cx="3348000" cy="684000"/>
          </a:xfrm>
        </p:spPr>
        <p:txBody>
          <a:bodyPr anchor="ctr"/>
          <a:lstStyle>
            <a:lvl1pPr algn="ctr">
              <a:buNone/>
              <a:defRPr sz="2200" b="1">
                <a:solidFill>
                  <a:schemeClr val="accent6"/>
                </a:solidFill>
              </a:defRPr>
            </a:lvl1pPr>
          </a:lstStyle>
          <a:p>
            <a:pPr lvl="0"/>
            <a:r>
              <a:rPr lang="en-GB"/>
              <a:t>Insert title</a:t>
            </a:r>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0" name="Rectangle 9">
            <a:extLst>
              <a:ext uri="{FF2B5EF4-FFF2-40B4-BE49-F238E27FC236}">
                <a16:creationId xmlns:a16="http://schemas.microsoft.com/office/drawing/2014/main" id="{E42CCDA4-D437-6B48-8BBD-CAC30F281160}"/>
              </a:ext>
            </a:extLst>
          </p:cNvPr>
          <p:cNvSpPr/>
          <p:nvPr/>
        </p:nvSpPr>
        <p:spPr>
          <a:xfrm>
            <a:off x="11444644" y="6266961"/>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2" name="Title 1">
            <a:extLst>
              <a:ext uri="{FF2B5EF4-FFF2-40B4-BE49-F238E27FC236}">
                <a16:creationId xmlns:a16="http://schemas.microsoft.com/office/drawing/2014/main" id="{9C4CE2C7-FE3A-969D-01C2-6F21162E0564}"/>
              </a:ext>
            </a:extLst>
          </p:cNvPr>
          <p:cNvSpPr>
            <a:spLocks noGrp="1"/>
          </p:cNvSpPr>
          <p:nvPr>
            <p:ph type="title" hasCustomPrompt="1"/>
          </p:nvPr>
        </p:nvSpPr>
        <p:spPr>
          <a:xfrm>
            <a:off x="727275"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Rectangle 2">
            <a:extLst>
              <a:ext uri="{FF2B5EF4-FFF2-40B4-BE49-F238E27FC236}">
                <a16:creationId xmlns:a16="http://schemas.microsoft.com/office/drawing/2014/main" id="{22933FEE-1774-25DD-7F0A-4714B3A24016}"/>
              </a:ext>
            </a:extLst>
          </p:cNvPr>
          <p:cNvSpPr/>
          <p:nvPr/>
        </p:nvSpPr>
        <p:spPr>
          <a:xfrm>
            <a:off x="0" y="6543476"/>
            <a:ext cx="12192000" cy="317009"/>
          </a:xfrm>
          <a:prstGeom prst="rect">
            <a:avLst/>
          </a:prstGeom>
          <a:gradFill flip="none" rotWithShape="1">
            <a:gsLst>
              <a:gs pos="0">
                <a:schemeClr val="bg2"/>
              </a:gs>
              <a:gs pos="100000">
                <a:srgbClr val="00AD9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5682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TEXT Grid boxes, Titles 4UP +Intro">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p:nvSpPr>
        <p:spPr>
          <a:xfrm>
            <a:off x="11444644" y="627558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24" name="TextBox 23">
            <a:extLst>
              <a:ext uri="{FF2B5EF4-FFF2-40B4-BE49-F238E27FC236}">
                <a16:creationId xmlns:a16="http://schemas.microsoft.com/office/drawing/2014/main" id="{7D87C9DF-7113-134C-B859-0141E7D1B2DB}"/>
              </a:ext>
            </a:extLst>
          </p:cNvPr>
          <p:cNvSpPr txBox="1"/>
          <p:nvPr/>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7">
            <a:extLst>
              <a:ext uri="{FF2B5EF4-FFF2-40B4-BE49-F238E27FC236}">
                <a16:creationId xmlns:a16="http://schemas.microsoft.com/office/drawing/2014/main" id="{BA897845-DFE8-7140-BE24-7AD33E02F2ED}"/>
              </a:ext>
            </a:extLst>
          </p:cNvPr>
          <p:cNvSpPr>
            <a:spLocks noGrp="1"/>
          </p:cNvSpPr>
          <p:nvPr>
            <p:ph type="body" sz="quarter" idx="13"/>
          </p:nvPr>
        </p:nvSpPr>
        <p:spPr>
          <a:xfrm>
            <a:off x="4310428" y="218501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2" name="Rectangle: Top Corners Rounded 11">
            <a:extLst>
              <a:ext uri="{FF2B5EF4-FFF2-40B4-BE49-F238E27FC236}">
                <a16:creationId xmlns:a16="http://schemas.microsoft.com/office/drawing/2014/main" id="{5E206611-9F04-2C46-95B1-573726492E29}"/>
              </a:ext>
              <a:ext uri="{C183D7F6-B498-43B3-948B-1728B52AA6E4}">
                <adec:decorative xmlns:adec="http://schemas.microsoft.com/office/drawing/2017/decorative" val="1"/>
              </a:ext>
            </a:extLst>
          </p:cNvPr>
          <p:cNvSpPr/>
          <p:nvPr/>
        </p:nvSpPr>
        <p:spPr>
          <a:xfrm>
            <a:off x="4310428" y="1285014"/>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7">
            <a:extLst>
              <a:ext uri="{FF2B5EF4-FFF2-40B4-BE49-F238E27FC236}">
                <a16:creationId xmlns:a16="http://schemas.microsoft.com/office/drawing/2014/main" id="{9E4DF866-0267-6D4B-8CF4-FAFA97285DCA}"/>
              </a:ext>
            </a:extLst>
          </p:cNvPr>
          <p:cNvSpPr>
            <a:spLocks noGrp="1"/>
          </p:cNvSpPr>
          <p:nvPr>
            <p:ph type="body" sz="quarter" idx="14"/>
          </p:nvPr>
        </p:nvSpPr>
        <p:spPr>
          <a:xfrm>
            <a:off x="8264591" y="2186048"/>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4" name="Rectangle: Top Corners Rounded 13">
            <a:extLst>
              <a:ext uri="{FF2B5EF4-FFF2-40B4-BE49-F238E27FC236}">
                <a16:creationId xmlns:a16="http://schemas.microsoft.com/office/drawing/2014/main" id="{C737232C-EBE9-2647-917F-C7C76B087CA4}"/>
              </a:ext>
              <a:ext uri="{C183D7F6-B498-43B3-948B-1728B52AA6E4}">
                <adec:decorative xmlns:adec="http://schemas.microsoft.com/office/drawing/2017/decorative" val="1"/>
              </a:ext>
            </a:extLst>
          </p:cNvPr>
          <p:cNvSpPr/>
          <p:nvPr/>
        </p:nvSpPr>
        <p:spPr>
          <a:xfrm>
            <a:off x="8264591" y="1285014"/>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7">
            <a:extLst>
              <a:ext uri="{FF2B5EF4-FFF2-40B4-BE49-F238E27FC236}">
                <a16:creationId xmlns:a16="http://schemas.microsoft.com/office/drawing/2014/main" id="{B8ADAB78-EE5F-B741-8763-DEC022B42E15}"/>
              </a:ext>
            </a:extLst>
          </p:cNvPr>
          <p:cNvSpPr>
            <a:spLocks noGrp="1"/>
          </p:cNvSpPr>
          <p:nvPr>
            <p:ph type="body" sz="quarter" idx="17"/>
          </p:nvPr>
        </p:nvSpPr>
        <p:spPr>
          <a:xfrm>
            <a:off x="4310428" y="4746281"/>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6" name="Rectangle: Top Corners Rounded 15">
            <a:extLst>
              <a:ext uri="{FF2B5EF4-FFF2-40B4-BE49-F238E27FC236}">
                <a16:creationId xmlns:a16="http://schemas.microsoft.com/office/drawing/2014/main" id="{E29E7FE3-94A7-274E-9C79-62D4A777C7A5}"/>
              </a:ext>
              <a:ext uri="{C183D7F6-B498-43B3-948B-1728B52AA6E4}">
                <adec:decorative xmlns:adec="http://schemas.microsoft.com/office/drawing/2017/decorative" val="1"/>
              </a:ext>
            </a:extLst>
          </p:cNvPr>
          <p:cNvSpPr/>
          <p:nvPr/>
        </p:nvSpPr>
        <p:spPr>
          <a:xfrm>
            <a:off x="4310428" y="384628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7">
            <a:extLst>
              <a:ext uri="{FF2B5EF4-FFF2-40B4-BE49-F238E27FC236}">
                <a16:creationId xmlns:a16="http://schemas.microsoft.com/office/drawing/2014/main" id="{827DCFD9-112E-A945-955D-F67D14142C69}"/>
              </a:ext>
            </a:extLst>
          </p:cNvPr>
          <p:cNvSpPr>
            <a:spLocks noGrp="1"/>
          </p:cNvSpPr>
          <p:nvPr>
            <p:ph type="body" sz="quarter" idx="18"/>
          </p:nvPr>
        </p:nvSpPr>
        <p:spPr>
          <a:xfrm>
            <a:off x="8264591" y="4747441"/>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8" name="Rectangle: Top Corners Rounded 17">
            <a:extLst>
              <a:ext uri="{FF2B5EF4-FFF2-40B4-BE49-F238E27FC236}">
                <a16:creationId xmlns:a16="http://schemas.microsoft.com/office/drawing/2014/main" id="{70713629-27C4-A749-B40D-6E3D13CBC59F}"/>
              </a:ext>
              <a:ext uri="{C183D7F6-B498-43B3-948B-1728B52AA6E4}">
                <adec:decorative xmlns:adec="http://schemas.microsoft.com/office/drawing/2017/decorative" val="1"/>
              </a:ext>
            </a:extLst>
          </p:cNvPr>
          <p:cNvSpPr/>
          <p:nvPr/>
        </p:nvSpPr>
        <p:spPr>
          <a:xfrm>
            <a:off x="8272154" y="3849215"/>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ontent Placeholder 3">
            <a:extLst>
              <a:ext uri="{FF2B5EF4-FFF2-40B4-BE49-F238E27FC236}">
                <a16:creationId xmlns:a16="http://schemas.microsoft.com/office/drawing/2014/main" id="{EA0FBD3D-6E21-E549-967B-395F00EE1908}"/>
              </a:ext>
            </a:extLst>
          </p:cNvPr>
          <p:cNvSpPr>
            <a:spLocks noGrp="1"/>
          </p:cNvSpPr>
          <p:nvPr>
            <p:ph sz="quarter" idx="4294967295" hasCustomPrompt="1"/>
          </p:nvPr>
        </p:nvSpPr>
        <p:spPr>
          <a:xfrm>
            <a:off x="432000" y="1393014"/>
            <a:ext cx="3564001" cy="4865268"/>
          </a:xfrm>
        </p:spPr>
        <p:txBody>
          <a:bodyPr lIns="0" tIns="0" rIns="0" bIns="0"/>
          <a:lstStyle>
            <a:lvl1pPr marL="0" indent="0">
              <a:buNone/>
              <a:defRPr sz="2200"/>
            </a:lvl1pPr>
          </a:lstStyle>
          <a:p>
            <a:r>
              <a:rPr lang="en-GB"/>
              <a:t>Intro summary text goes here</a:t>
            </a:r>
          </a:p>
        </p:txBody>
      </p:sp>
      <p:sp>
        <p:nvSpPr>
          <p:cNvPr id="26" name="Text Placeholder 2">
            <a:extLst>
              <a:ext uri="{FF2B5EF4-FFF2-40B4-BE49-F238E27FC236}">
                <a16:creationId xmlns:a16="http://schemas.microsoft.com/office/drawing/2014/main" id="{F63E93DE-B0A0-E448-839F-EC15B688DA99}"/>
              </a:ext>
            </a:extLst>
          </p:cNvPr>
          <p:cNvSpPr>
            <a:spLocks noGrp="1"/>
          </p:cNvSpPr>
          <p:nvPr>
            <p:ph type="body" sz="quarter" idx="19" hasCustomPrompt="1"/>
          </p:nvPr>
        </p:nvSpPr>
        <p:spPr>
          <a:xfrm>
            <a:off x="4418428" y="1393014"/>
            <a:ext cx="3348000" cy="684000"/>
          </a:xfrm>
        </p:spPr>
        <p:txBody>
          <a:bodyPr anchor="ctr"/>
          <a:lstStyle>
            <a:lvl1pPr algn="ctr">
              <a:buNone/>
              <a:defRPr sz="2200" b="1">
                <a:solidFill>
                  <a:schemeClr val="accent6"/>
                </a:solidFill>
              </a:defRPr>
            </a:lvl1pPr>
          </a:lstStyle>
          <a:p>
            <a:pPr lvl="0"/>
            <a:r>
              <a:rPr lang="en-GB"/>
              <a:t>Insert title</a:t>
            </a:r>
          </a:p>
        </p:txBody>
      </p:sp>
      <p:sp>
        <p:nvSpPr>
          <p:cNvPr id="27" name="Text Placeholder 2">
            <a:extLst>
              <a:ext uri="{FF2B5EF4-FFF2-40B4-BE49-F238E27FC236}">
                <a16:creationId xmlns:a16="http://schemas.microsoft.com/office/drawing/2014/main" id="{8728E9EF-F5FD-C54D-A0C4-E79B3934E34F}"/>
              </a:ext>
            </a:extLst>
          </p:cNvPr>
          <p:cNvSpPr>
            <a:spLocks noGrp="1"/>
          </p:cNvSpPr>
          <p:nvPr>
            <p:ph type="body" sz="quarter" idx="20" hasCustomPrompt="1"/>
          </p:nvPr>
        </p:nvSpPr>
        <p:spPr>
          <a:xfrm>
            <a:off x="8372591" y="1394399"/>
            <a:ext cx="3348000" cy="684000"/>
          </a:xfrm>
        </p:spPr>
        <p:txBody>
          <a:bodyPr anchor="ctr"/>
          <a:lstStyle>
            <a:lvl1pPr algn="ctr">
              <a:buNone/>
              <a:defRPr sz="2200" b="1">
                <a:solidFill>
                  <a:schemeClr val="accent6"/>
                </a:solidFill>
              </a:defRPr>
            </a:lvl1pPr>
          </a:lstStyle>
          <a:p>
            <a:pPr lvl="0"/>
            <a:r>
              <a:rPr lang="en-GB"/>
              <a:t>Insert title</a:t>
            </a:r>
          </a:p>
        </p:txBody>
      </p:sp>
      <p:sp>
        <p:nvSpPr>
          <p:cNvPr id="28" name="Text Placeholder 2">
            <a:extLst>
              <a:ext uri="{FF2B5EF4-FFF2-40B4-BE49-F238E27FC236}">
                <a16:creationId xmlns:a16="http://schemas.microsoft.com/office/drawing/2014/main" id="{13CE4756-EA5A-644E-8E3C-7A8854117627}"/>
              </a:ext>
            </a:extLst>
          </p:cNvPr>
          <p:cNvSpPr>
            <a:spLocks noGrp="1"/>
          </p:cNvSpPr>
          <p:nvPr>
            <p:ph type="body" sz="quarter" idx="21" hasCustomPrompt="1"/>
          </p:nvPr>
        </p:nvSpPr>
        <p:spPr>
          <a:xfrm>
            <a:off x="4418428" y="3954281"/>
            <a:ext cx="3348000" cy="684000"/>
          </a:xfrm>
        </p:spPr>
        <p:txBody>
          <a:bodyPr anchor="ctr"/>
          <a:lstStyle>
            <a:lvl1pPr algn="ctr">
              <a:buNone/>
              <a:defRPr sz="2200" b="1">
                <a:solidFill>
                  <a:schemeClr val="accent6"/>
                </a:solidFill>
              </a:defRPr>
            </a:lvl1pPr>
          </a:lstStyle>
          <a:p>
            <a:pPr lvl="0"/>
            <a:r>
              <a:rPr lang="en-GB"/>
              <a:t>Insert title</a:t>
            </a:r>
          </a:p>
        </p:txBody>
      </p:sp>
      <p:sp>
        <p:nvSpPr>
          <p:cNvPr id="29" name="Text Placeholder 2">
            <a:extLst>
              <a:ext uri="{FF2B5EF4-FFF2-40B4-BE49-F238E27FC236}">
                <a16:creationId xmlns:a16="http://schemas.microsoft.com/office/drawing/2014/main" id="{A023CEAC-43CB-D349-B655-0C148109A5B5}"/>
              </a:ext>
            </a:extLst>
          </p:cNvPr>
          <p:cNvSpPr>
            <a:spLocks noGrp="1"/>
          </p:cNvSpPr>
          <p:nvPr>
            <p:ph type="body" sz="quarter" idx="22" hasCustomPrompt="1"/>
          </p:nvPr>
        </p:nvSpPr>
        <p:spPr>
          <a:xfrm>
            <a:off x="8380154" y="3954281"/>
            <a:ext cx="3348000" cy="684000"/>
          </a:xfrm>
        </p:spPr>
        <p:txBody>
          <a:bodyPr anchor="ctr"/>
          <a:lstStyle>
            <a:lvl1pPr algn="ctr">
              <a:buNone/>
              <a:defRPr sz="2200" b="1">
                <a:solidFill>
                  <a:schemeClr val="accent6"/>
                </a:solidFill>
              </a:defRPr>
            </a:lvl1pPr>
          </a:lstStyle>
          <a:p>
            <a:pPr lvl="0"/>
            <a:r>
              <a:rPr lang="en-GB"/>
              <a:t>Insert title</a:t>
            </a:r>
          </a:p>
        </p:txBody>
      </p:sp>
      <p:sp>
        <p:nvSpPr>
          <p:cNvPr id="2" name="Title 1">
            <a:extLst>
              <a:ext uri="{FF2B5EF4-FFF2-40B4-BE49-F238E27FC236}">
                <a16:creationId xmlns:a16="http://schemas.microsoft.com/office/drawing/2014/main" id="{52EED315-D941-511C-B069-33F7F4CE6365}"/>
              </a:ext>
            </a:extLst>
          </p:cNvPr>
          <p:cNvSpPr>
            <a:spLocks noGrp="1"/>
          </p:cNvSpPr>
          <p:nvPr>
            <p:ph type="title" hasCustomPrompt="1"/>
          </p:nvPr>
        </p:nvSpPr>
        <p:spPr>
          <a:xfrm>
            <a:off x="727275"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Rectangle 2">
            <a:extLst>
              <a:ext uri="{FF2B5EF4-FFF2-40B4-BE49-F238E27FC236}">
                <a16:creationId xmlns:a16="http://schemas.microsoft.com/office/drawing/2014/main" id="{851E9B06-BADF-966B-DFE7-6C09281D7FE1}"/>
              </a:ext>
            </a:extLst>
          </p:cNvPr>
          <p:cNvSpPr/>
          <p:nvPr/>
        </p:nvSpPr>
        <p:spPr>
          <a:xfrm>
            <a:off x="0" y="6543476"/>
            <a:ext cx="12192000" cy="317009"/>
          </a:xfrm>
          <a:prstGeom prst="rect">
            <a:avLst/>
          </a:prstGeom>
          <a:gradFill flip="none" rotWithShape="1">
            <a:gsLst>
              <a:gs pos="0">
                <a:schemeClr val="bg2"/>
              </a:gs>
              <a:gs pos="100000">
                <a:srgbClr val="00AD9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648609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TEXT Grid boxes, Titles 5UP">
    <p:bg>
      <p:bgPr>
        <a:solidFill>
          <a:schemeClr val="bg1"/>
        </a:solidFill>
        <a:effectLst/>
      </p:bgPr>
    </p:bg>
    <p:spTree>
      <p:nvGrpSpPr>
        <p:cNvPr id="1" name=""/>
        <p:cNvGrpSpPr/>
        <p:nvPr/>
      </p:nvGrpSpPr>
      <p:grpSpPr>
        <a:xfrm>
          <a:off x="0" y="0"/>
          <a:ext cx="0" cy="0"/>
          <a:chOff x="0" y="0"/>
          <a:chExt cx="0" cy="0"/>
        </a:xfrm>
      </p:grpSpPr>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p:nvSpPr>
        <p:spPr>
          <a:xfrm>
            <a:off x="2370978" y="1113399"/>
            <a:ext cx="3564000" cy="899876"/>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2">
            <a:extLst>
              <a:ext uri="{FF2B5EF4-FFF2-40B4-BE49-F238E27FC236}">
                <a16:creationId xmlns:a16="http://schemas.microsoft.com/office/drawing/2014/main" id="{3EC696E9-078C-3E45-8DCD-5A562EAEB29A}"/>
              </a:ext>
            </a:extLst>
          </p:cNvPr>
          <p:cNvSpPr>
            <a:spLocks noGrp="1"/>
          </p:cNvSpPr>
          <p:nvPr>
            <p:ph type="body" sz="quarter" idx="24" hasCustomPrompt="1"/>
          </p:nvPr>
        </p:nvSpPr>
        <p:spPr>
          <a:xfrm>
            <a:off x="2478978" y="1228501"/>
            <a:ext cx="3348000" cy="684000"/>
          </a:xfrm>
        </p:spPr>
        <p:txBody>
          <a:bodyPr anchor="ctr"/>
          <a:lstStyle>
            <a:lvl1pPr algn="ctr">
              <a:buNone/>
              <a:defRPr sz="2200" b="1">
                <a:solidFill>
                  <a:schemeClr val="accent6"/>
                </a:solidFill>
              </a:defRPr>
            </a:lvl1pPr>
          </a:lstStyle>
          <a:p>
            <a:pPr lvl="0"/>
            <a:r>
              <a:rPr lang="en-GB"/>
              <a:t>Insert title</a:t>
            </a: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2370978" y="199098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p:nvSpPr>
        <p:spPr>
          <a:xfrm>
            <a:off x="6257024" y="1090988"/>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 Placeholder 2">
            <a:extLst>
              <a:ext uri="{FF2B5EF4-FFF2-40B4-BE49-F238E27FC236}">
                <a16:creationId xmlns:a16="http://schemas.microsoft.com/office/drawing/2014/main" id="{17258850-67A6-DA45-BCA6-3A1843C3D938}"/>
              </a:ext>
            </a:extLst>
          </p:cNvPr>
          <p:cNvSpPr>
            <a:spLocks noGrp="1"/>
          </p:cNvSpPr>
          <p:nvPr>
            <p:ph type="body" sz="quarter" idx="25" hasCustomPrompt="1"/>
          </p:nvPr>
        </p:nvSpPr>
        <p:spPr>
          <a:xfrm>
            <a:off x="6370431" y="1228501"/>
            <a:ext cx="3348000" cy="684000"/>
          </a:xfrm>
        </p:spPr>
        <p:txBody>
          <a:bodyPr anchor="ctr"/>
          <a:lstStyle>
            <a:lvl1pPr algn="ctr">
              <a:buNone/>
              <a:defRPr sz="2200" b="1">
                <a:solidFill>
                  <a:schemeClr val="accent6"/>
                </a:solidFill>
              </a:defRPr>
            </a:lvl1pPr>
          </a:lstStyle>
          <a:p>
            <a:pPr lvl="0"/>
            <a:r>
              <a:rPr lang="en-GB"/>
              <a:t>Insert title</a:t>
            </a:r>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6257024" y="199098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p:nvSpPr>
        <p:spPr>
          <a:xfrm>
            <a:off x="412708"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 Placeholder 2">
            <a:extLst>
              <a:ext uri="{FF2B5EF4-FFF2-40B4-BE49-F238E27FC236}">
                <a16:creationId xmlns:a16="http://schemas.microsoft.com/office/drawing/2014/main" id="{89D36508-91C9-D341-BD22-8B7D09BC1DA2}"/>
              </a:ext>
            </a:extLst>
          </p:cNvPr>
          <p:cNvSpPr>
            <a:spLocks noGrp="1"/>
          </p:cNvSpPr>
          <p:nvPr>
            <p:ph type="body" sz="quarter" idx="26" hasCustomPrompt="1"/>
          </p:nvPr>
        </p:nvSpPr>
        <p:spPr>
          <a:xfrm>
            <a:off x="524490" y="3857267"/>
            <a:ext cx="3348000" cy="684000"/>
          </a:xfrm>
        </p:spPr>
        <p:txBody>
          <a:bodyPr anchor="ctr"/>
          <a:lstStyle>
            <a:lvl1pPr algn="ctr">
              <a:buNone/>
              <a:defRPr sz="2200" b="1">
                <a:solidFill>
                  <a:schemeClr val="accent6"/>
                </a:solidFill>
              </a:defRPr>
            </a:lvl1pPr>
          </a:lstStyle>
          <a:p>
            <a:pPr lvl="0"/>
            <a:r>
              <a:rPr lang="en-GB"/>
              <a:t>Insert title</a:t>
            </a:r>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12708" y="464926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p:nvSpPr>
        <p:spPr>
          <a:xfrm>
            <a:off x="4339760" y="375104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5A46B0EB-2090-6B41-BC96-DD563B676CB0}"/>
              </a:ext>
            </a:extLst>
          </p:cNvPr>
          <p:cNvSpPr>
            <a:spLocks noGrp="1"/>
          </p:cNvSpPr>
          <p:nvPr>
            <p:ph type="body" sz="quarter" idx="27" hasCustomPrompt="1"/>
          </p:nvPr>
        </p:nvSpPr>
        <p:spPr>
          <a:xfrm>
            <a:off x="4460077" y="3857267"/>
            <a:ext cx="3348000" cy="684000"/>
          </a:xfrm>
        </p:spPr>
        <p:txBody>
          <a:bodyPr anchor="ctr"/>
          <a:lstStyle>
            <a:lvl1pPr algn="ctr">
              <a:buNone/>
              <a:defRPr sz="2200" b="1">
                <a:solidFill>
                  <a:schemeClr val="accent6"/>
                </a:solidFill>
              </a:defRPr>
            </a:lvl1pPr>
          </a:lstStyle>
          <a:p>
            <a:pPr lvl="0"/>
            <a:r>
              <a:rPr lang="en-GB"/>
              <a:t>Insert title</a:t>
            </a:r>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32197" y="464926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9" name="Rectangle: Top Corners Rounded 28">
            <a:extLst>
              <a:ext uri="{FF2B5EF4-FFF2-40B4-BE49-F238E27FC236}">
                <a16:creationId xmlns:a16="http://schemas.microsoft.com/office/drawing/2014/main" id="{FC04B02F-94D2-6E4A-ADC2-EE378D70C248}"/>
              </a:ext>
              <a:ext uri="{C183D7F6-B498-43B3-948B-1728B52AA6E4}">
                <adec:decorative xmlns:adec="http://schemas.microsoft.com/office/drawing/2017/decorative" val="1"/>
              </a:ext>
            </a:extLst>
          </p:cNvPr>
          <p:cNvSpPr/>
          <p:nvPr/>
        </p:nvSpPr>
        <p:spPr>
          <a:xfrm>
            <a:off x="8259249"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 Placeholder 2">
            <a:extLst>
              <a:ext uri="{FF2B5EF4-FFF2-40B4-BE49-F238E27FC236}">
                <a16:creationId xmlns:a16="http://schemas.microsoft.com/office/drawing/2014/main" id="{BDEAB9F2-4319-8F40-BA4F-1ED7E306385C}"/>
              </a:ext>
            </a:extLst>
          </p:cNvPr>
          <p:cNvSpPr>
            <a:spLocks noGrp="1"/>
          </p:cNvSpPr>
          <p:nvPr>
            <p:ph type="body" sz="quarter" idx="28" hasCustomPrompt="1"/>
          </p:nvPr>
        </p:nvSpPr>
        <p:spPr>
          <a:xfrm>
            <a:off x="8367249" y="3857267"/>
            <a:ext cx="3348000" cy="684000"/>
          </a:xfrm>
        </p:spPr>
        <p:txBody>
          <a:bodyPr anchor="ctr"/>
          <a:lstStyle>
            <a:lvl1pPr algn="ctr">
              <a:buNone/>
              <a:defRPr sz="2200" b="1">
                <a:solidFill>
                  <a:schemeClr val="accent6"/>
                </a:solidFill>
              </a:defRPr>
            </a:lvl1pPr>
          </a:lstStyle>
          <a:p>
            <a:pPr lvl="0"/>
            <a:r>
              <a:rPr lang="en-GB"/>
              <a:t>Insert title</a:t>
            </a:r>
          </a:p>
        </p:txBody>
      </p:sp>
      <p:sp>
        <p:nvSpPr>
          <p:cNvPr id="28" name="Text Placeholder 7">
            <a:extLst>
              <a:ext uri="{FF2B5EF4-FFF2-40B4-BE49-F238E27FC236}">
                <a16:creationId xmlns:a16="http://schemas.microsoft.com/office/drawing/2014/main" id="{FD9A3BB3-7E48-6A41-BE78-2AD280277FB7}"/>
              </a:ext>
            </a:extLst>
          </p:cNvPr>
          <p:cNvSpPr>
            <a:spLocks noGrp="1"/>
          </p:cNvSpPr>
          <p:nvPr>
            <p:ph type="body" sz="quarter" idx="18"/>
          </p:nvPr>
        </p:nvSpPr>
        <p:spPr>
          <a:xfrm>
            <a:off x="8259249" y="4650425"/>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0" name="Rectangle 9">
            <a:extLst>
              <a:ext uri="{FF2B5EF4-FFF2-40B4-BE49-F238E27FC236}">
                <a16:creationId xmlns:a16="http://schemas.microsoft.com/office/drawing/2014/main" id="{E42CCDA4-D437-6B48-8BBD-CAC30F281160}"/>
              </a:ext>
            </a:extLst>
          </p:cNvPr>
          <p:cNvSpPr/>
          <p:nvPr/>
        </p:nvSpPr>
        <p:spPr>
          <a:xfrm>
            <a:off x="11444644" y="627558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2" name="Title 1">
            <a:extLst>
              <a:ext uri="{FF2B5EF4-FFF2-40B4-BE49-F238E27FC236}">
                <a16:creationId xmlns:a16="http://schemas.microsoft.com/office/drawing/2014/main" id="{8F2E8613-254D-3624-4B58-373FB797B548}"/>
              </a:ext>
            </a:extLst>
          </p:cNvPr>
          <p:cNvSpPr>
            <a:spLocks noGrp="1"/>
          </p:cNvSpPr>
          <p:nvPr>
            <p:ph type="title" hasCustomPrompt="1"/>
          </p:nvPr>
        </p:nvSpPr>
        <p:spPr>
          <a:xfrm>
            <a:off x="727275"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Rectangle 2">
            <a:extLst>
              <a:ext uri="{FF2B5EF4-FFF2-40B4-BE49-F238E27FC236}">
                <a16:creationId xmlns:a16="http://schemas.microsoft.com/office/drawing/2014/main" id="{98457100-3CE5-F004-6094-B98C9994B21F}"/>
              </a:ext>
            </a:extLst>
          </p:cNvPr>
          <p:cNvSpPr/>
          <p:nvPr/>
        </p:nvSpPr>
        <p:spPr>
          <a:xfrm>
            <a:off x="0" y="6543476"/>
            <a:ext cx="12192000" cy="317009"/>
          </a:xfrm>
          <a:prstGeom prst="rect">
            <a:avLst/>
          </a:prstGeom>
          <a:gradFill flip="none" rotWithShape="1">
            <a:gsLst>
              <a:gs pos="0">
                <a:schemeClr val="bg2"/>
              </a:gs>
              <a:gs pos="100000">
                <a:srgbClr val="00AD9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958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TEXT Grid boxes, Titles 6UP">
    <p:bg>
      <p:bgPr>
        <a:solidFill>
          <a:schemeClr val="bg1"/>
        </a:solidFill>
        <a:effectLst/>
      </p:bgPr>
    </p:bg>
    <p:spTree>
      <p:nvGrpSpPr>
        <p:cNvPr id="1" name=""/>
        <p:cNvGrpSpPr/>
        <p:nvPr/>
      </p:nvGrpSpPr>
      <p:grpSpPr>
        <a:xfrm>
          <a:off x="0" y="0"/>
          <a:ext cx="0" cy="0"/>
          <a:chOff x="0" y="0"/>
          <a:chExt cx="0" cy="0"/>
        </a:xfrm>
      </p:grpSpPr>
      <p:sp>
        <p:nvSpPr>
          <p:cNvPr id="4" name="Rectangle: Top Corners Rounded 3">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p:nvSpPr>
        <p:spPr>
          <a:xfrm>
            <a:off x="412708"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Placeholder 2">
            <a:extLst>
              <a:ext uri="{FF2B5EF4-FFF2-40B4-BE49-F238E27FC236}">
                <a16:creationId xmlns:a16="http://schemas.microsoft.com/office/drawing/2014/main" id="{B9F8E112-B1EA-6542-A337-A038C269AD7A}"/>
              </a:ext>
            </a:extLst>
          </p:cNvPr>
          <p:cNvSpPr>
            <a:spLocks noGrp="1"/>
          </p:cNvSpPr>
          <p:nvPr>
            <p:ph type="body" sz="quarter" idx="19" hasCustomPrompt="1"/>
          </p:nvPr>
        </p:nvSpPr>
        <p:spPr>
          <a:xfrm>
            <a:off x="520708" y="1296000"/>
            <a:ext cx="3348000" cy="684000"/>
          </a:xfrm>
        </p:spPr>
        <p:txBody>
          <a:bodyPr anchor="ctr"/>
          <a:lstStyle>
            <a:lvl1pPr algn="ctr">
              <a:buNone/>
              <a:defRPr sz="2200" b="1">
                <a:solidFill>
                  <a:schemeClr val="accent6"/>
                </a:solidFill>
              </a:defRPr>
            </a:lvl1pPr>
          </a:lstStyle>
          <a:p>
            <a:pPr lvl="0"/>
            <a:r>
              <a:rPr lang="en-GB"/>
              <a:t>Insert title</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12708"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p:nvSpPr>
        <p:spPr>
          <a:xfrm>
            <a:off x="436687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2">
            <a:extLst>
              <a:ext uri="{FF2B5EF4-FFF2-40B4-BE49-F238E27FC236}">
                <a16:creationId xmlns:a16="http://schemas.microsoft.com/office/drawing/2014/main" id="{C36E8D2E-4AD7-3342-855A-6E726FEDA399}"/>
              </a:ext>
            </a:extLst>
          </p:cNvPr>
          <p:cNvSpPr>
            <a:spLocks noGrp="1"/>
          </p:cNvSpPr>
          <p:nvPr>
            <p:ph type="body" sz="quarter" idx="20" hasCustomPrompt="1"/>
          </p:nvPr>
        </p:nvSpPr>
        <p:spPr>
          <a:xfrm>
            <a:off x="4482434" y="1296000"/>
            <a:ext cx="3348000" cy="684000"/>
          </a:xfrm>
        </p:spPr>
        <p:txBody>
          <a:bodyPr anchor="ctr"/>
          <a:lstStyle>
            <a:lvl1pPr algn="ctr">
              <a:buNone/>
              <a:defRPr sz="2200" b="1">
                <a:solidFill>
                  <a:schemeClr val="accent6"/>
                </a:solidFill>
              </a:defRPr>
            </a:lvl1pPr>
          </a:lstStyle>
          <a:p>
            <a:pPr lvl="0"/>
            <a:r>
              <a:rPr lang="en-GB"/>
              <a:t>Insert title</a:t>
            </a: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p:nvSpPr>
        <p:spPr>
          <a:xfrm>
            <a:off x="8259249"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 Placeholder 2">
            <a:extLst>
              <a:ext uri="{FF2B5EF4-FFF2-40B4-BE49-F238E27FC236}">
                <a16:creationId xmlns:a16="http://schemas.microsoft.com/office/drawing/2014/main" id="{24380DA1-D506-154B-828B-630201A38F0E}"/>
              </a:ext>
            </a:extLst>
          </p:cNvPr>
          <p:cNvSpPr>
            <a:spLocks noGrp="1"/>
          </p:cNvSpPr>
          <p:nvPr>
            <p:ph type="body" sz="quarter" idx="21" hasCustomPrompt="1"/>
          </p:nvPr>
        </p:nvSpPr>
        <p:spPr>
          <a:xfrm>
            <a:off x="8367249" y="1296000"/>
            <a:ext cx="3348000" cy="684000"/>
          </a:xfrm>
        </p:spPr>
        <p:txBody>
          <a:bodyPr anchor="ctr"/>
          <a:lstStyle>
            <a:lvl1pPr algn="ctr">
              <a:buNone/>
              <a:defRPr sz="2200" b="1">
                <a:solidFill>
                  <a:schemeClr val="accent6"/>
                </a:solidFill>
              </a:defRPr>
            </a:lvl1pPr>
          </a:lstStyle>
          <a:p>
            <a:pPr lvl="0"/>
            <a:r>
              <a:rPr lang="en-GB"/>
              <a:t>Insert title</a:t>
            </a:r>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087999"/>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p:nvSpPr>
        <p:spPr>
          <a:xfrm>
            <a:off x="412708"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EEF0A95D-85EC-7E4C-87ED-A15257D0B02D}"/>
              </a:ext>
            </a:extLst>
          </p:cNvPr>
          <p:cNvSpPr>
            <a:spLocks noGrp="1"/>
          </p:cNvSpPr>
          <p:nvPr>
            <p:ph type="body" sz="quarter" idx="22" hasCustomPrompt="1"/>
          </p:nvPr>
        </p:nvSpPr>
        <p:spPr>
          <a:xfrm>
            <a:off x="520708" y="3857267"/>
            <a:ext cx="3348000" cy="684000"/>
          </a:xfrm>
        </p:spPr>
        <p:txBody>
          <a:bodyPr anchor="ctr"/>
          <a:lstStyle>
            <a:lvl1pPr algn="ctr">
              <a:buNone/>
              <a:defRPr sz="2200" b="1">
                <a:solidFill>
                  <a:schemeClr val="accent6"/>
                </a:solidFill>
              </a:defRPr>
            </a:lvl1pPr>
          </a:lstStyle>
          <a:p>
            <a:pPr lvl="0"/>
            <a:r>
              <a:rPr lang="en-GB"/>
              <a:t>Insert title</a:t>
            </a:r>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12708"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p:nvSpPr>
        <p:spPr>
          <a:xfrm>
            <a:off x="4374434"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 Placeholder 2">
            <a:extLst>
              <a:ext uri="{FF2B5EF4-FFF2-40B4-BE49-F238E27FC236}">
                <a16:creationId xmlns:a16="http://schemas.microsoft.com/office/drawing/2014/main" id="{9B38F8DE-42A5-1243-AE49-5247BD816757}"/>
              </a:ext>
            </a:extLst>
          </p:cNvPr>
          <p:cNvSpPr>
            <a:spLocks noGrp="1"/>
          </p:cNvSpPr>
          <p:nvPr>
            <p:ph type="body" sz="quarter" idx="23" hasCustomPrompt="1"/>
          </p:nvPr>
        </p:nvSpPr>
        <p:spPr>
          <a:xfrm>
            <a:off x="4482434" y="3857267"/>
            <a:ext cx="3348000" cy="684000"/>
          </a:xfrm>
        </p:spPr>
        <p:txBody>
          <a:bodyPr anchor="ctr"/>
          <a:lstStyle>
            <a:lvl1pPr algn="ctr">
              <a:buNone/>
              <a:defRPr sz="2200" b="1">
                <a:solidFill>
                  <a:schemeClr val="accent6"/>
                </a:solidFill>
              </a:defRPr>
            </a:lvl1pPr>
          </a:lstStyle>
          <a:p>
            <a:pPr lvl="0"/>
            <a:r>
              <a:rPr lang="en-GB"/>
              <a:t>Insert title</a:t>
            </a:r>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66871"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9" name="Rectangle: Top Corners Rounded 28">
            <a:extLst>
              <a:ext uri="{FF2B5EF4-FFF2-40B4-BE49-F238E27FC236}">
                <a16:creationId xmlns:a16="http://schemas.microsoft.com/office/drawing/2014/main" id="{FC04B02F-94D2-6E4A-ADC2-EE378D70C248}"/>
              </a:ext>
              <a:ext uri="{C183D7F6-B498-43B3-948B-1728B52AA6E4}">
                <adec:decorative xmlns:adec="http://schemas.microsoft.com/office/drawing/2017/decorative" val="1"/>
              </a:ext>
            </a:extLst>
          </p:cNvPr>
          <p:cNvSpPr/>
          <p:nvPr/>
        </p:nvSpPr>
        <p:spPr>
          <a:xfrm>
            <a:off x="8259249"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 Placeholder 2">
            <a:extLst>
              <a:ext uri="{FF2B5EF4-FFF2-40B4-BE49-F238E27FC236}">
                <a16:creationId xmlns:a16="http://schemas.microsoft.com/office/drawing/2014/main" id="{C4DB68FB-4DB7-1741-9BB7-E3E914ECFD46}"/>
              </a:ext>
            </a:extLst>
          </p:cNvPr>
          <p:cNvSpPr>
            <a:spLocks noGrp="1"/>
          </p:cNvSpPr>
          <p:nvPr>
            <p:ph type="body" sz="quarter" idx="24" hasCustomPrompt="1"/>
          </p:nvPr>
        </p:nvSpPr>
        <p:spPr>
          <a:xfrm>
            <a:off x="8367249" y="3857267"/>
            <a:ext cx="3348000" cy="684000"/>
          </a:xfrm>
        </p:spPr>
        <p:txBody>
          <a:bodyPr anchor="ctr"/>
          <a:lstStyle>
            <a:lvl1pPr algn="ctr">
              <a:buNone/>
              <a:defRPr sz="2200" b="1">
                <a:solidFill>
                  <a:schemeClr val="accent6"/>
                </a:solidFill>
              </a:defRPr>
            </a:lvl1pPr>
          </a:lstStyle>
          <a:p>
            <a:pPr lvl="0"/>
            <a:r>
              <a:rPr lang="en-GB"/>
              <a:t>Insert title</a:t>
            </a:r>
          </a:p>
        </p:txBody>
      </p:sp>
      <p:sp>
        <p:nvSpPr>
          <p:cNvPr id="28" name="Text Placeholder 7">
            <a:extLst>
              <a:ext uri="{FF2B5EF4-FFF2-40B4-BE49-F238E27FC236}">
                <a16:creationId xmlns:a16="http://schemas.microsoft.com/office/drawing/2014/main" id="{FD9A3BB3-7E48-6A41-BE78-2AD280277FB7}"/>
              </a:ext>
            </a:extLst>
          </p:cNvPr>
          <p:cNvSpPr>
            <a:spLocks noGrp="1"/>
          </p:cNvSpPr>
          <p:nvPr>
            <p:ph type="body" sz="quarter" idx="18"/>
          </p:nvPr>
        </p:nvSpPr>
        <p:spPr>
          <a:xfrm>
            <a:off x="8259249" y="4650425"/>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0" name="Rectangle 9">
            <a:extLst>
              <a:ext uri="{FF2B5EF4-FFF2-40B4-BE49-F238E27FC236}">
                <a16:creationId xmlns:a16="http://schemas.microsoft.com/office/drawing/2014/main" id="{E42CCDA4-D437-6B48-8BBD-CAC30F281160}"/>
              </a:ext>
            </a:extLst>
          </p:cNvPr>
          <p:cNvSpPr/>
          <p:nvPr/>
        </p:nvSpPr>
        <p:spPr>
          <a:xfrm>
            <a:off x="11444644" y="627558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2" name="Title 1">
            <a:extLst>
              <a:ext uri="{FF2B5EF4-FFF2-40B4-BE49-F238E27FC236}">
                <a16:creationId xmlns:a16="http://schemas.microsoft.com/office/drawing/2014/main" id="{193E27B8-1344-EC9B-0C1B-F67B5A12B41A}"/>
              </a:ext>
            </a:extLst>
          </p:cNvPr>
          <p:cNvSpPr>
            <a:spLocks noGrp="1"/>
          </p:cNvSpPr>
          <p:nvPr>
            <p:ph type="title" hasCustomPrompt="1"/>
          </p:nvPr>
        </p:nvSpPr>
        <p:spPr>
          <a:xfrm>
            <a:off x="727275"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Rectangle 2">
            <a:extLst>
              <a:ext uri="{FF2B5EF4-FFF2-40B4-BE49-F238E27FC236}">
                <a16:creationId xmlns:a16="http://schemas.microsoft.com/office/drawing/2014/main" id="{9D9FDEB4-215F-3EB1-BA79-33BC94D0CAC0}"/>
              </a:ext>
            </a:extLst>
          </p:cNvPr>
          <p:cNvSpPr/>
          <p:nvPr/>
        </p:nvSpPr>
        <p:spPr>
          <a:xfrm>
            <a:off x="0" y="6543476"/>
            <a:ext cx="12192000" cy="317009"/>
          </a:xfrm>
          <a:prstGeom prst="rect">
            <a:avLst/>
          </a:prstGeom>
          <a:gradFill flip="none" rotWithShape="1">
            <a:gsLst>
              <a:gs pos="0">
                <a:schemeClr val="bg2"/>
              </a:gs>
              <a:gs pos="100000">
                <a:srgbClr val="00AD9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342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Full pag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959E3C-5FB4-790C-CF99-8945D267023E}"/>
              </a:ext>
            </a:extLst>
          </p:cNvPr>
          <p:cNvSpPr/>
          <p:nvPr/>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23656E6-FF78-F94F-8811-84EB59CAC3BF}"/>
              </a:ext>
            </a:extLst>
          </p:cNvPr>
          <p:cNvSpPr/>
          <p:nvPr/>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4" name="Picture Placeholder 6">
            <a:extLst>
              <a:ext uri="{FF2B5EF4-FFF2-40B4-BE49-F238E27FC236}">
                <a16:creationId xmlns:a16="http://schemas.microsoft.com/office/drawing/2014/main" id="{82522558-9EFB-4BAA-9B27-3CE888AC5272}"/>
              </a:ext>
            </a:extLst>
          </p:cNvPr>
          <p:cNvSpPr>
            <a:spLocks noGrp="1"/>
          </p:cNvSpPr>
          <p:nvPr>
            <p:ph type="pic" sz="quarter" idx="10" hasCustomPrompt="1"/>
          </p:nvPr>
        </p:nvSpPr>
        <p:spPr>
          <a:xfrm>
            <a:off x="0" y="0"/>
            <a:ext cx="12192000" cy="6858000"/>
          </a:xfrm>
          <a:prstGeom prst="rect">
            <a:avLst/>
          </a:prstGeom>
        </p:spPr>
        <p:txBody>
          <a:bodyPr tIns="2340000"/>
          <a:lstStyle>
            <a:lvl1pPr algn="ctr">
              <a:buNone/>
              <a:defRPr/>
            </a:lvl1pPr>
          </a:lstStyle>
          <a:p>
            <a:r>
              <a:rPr lang="en-GB"/>
              <a:t>Click on image icon in centre to insert a photo</a:t>
            </a:r>
            <a:br>
              <a:rPr lang="en-GB"/>
            </a:br>
            <a:r>
              <a:rPr lang="en-GB"/>
              <a:t>(don’t forget to add Alt Text to image)</a:t>
            </a:r>
          </a:p>
        </p:txBody>
      </p:sp>
    </p:spTree>
    <p:extLst>
      <p:ext uri="{BB962C8B-B14F-4D97-AF65-F5344CB8AC3E}">
        <p14:creationId xmlns:p14="http://schemas.microsoft.com/office/powerpoint/2010/main" val="188049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Quote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“Showcase quotation</a:t>
            </a:r>
            <a:br>
              <a:rPr lang="en-GB"/>
            </a:br>
            <a:r>
              <a:rPr lang="en-GB"/>
              <a:t>with left aligned text over multiple lines. Try to keep</a:t>
            </a:r>
            <a:br>
              <a:rPr lang="en-GB"/>
            </a:br>
            <a:r>
              <a:rPr lang="en-GB"/>
              <a:t>it to four lines if </a:t>
            </a:r>
            <a:r>
              <a:rPr lang="en-GB" err="1"/>
              <a:t>poss</a:t>
            </a:r>
            <a:r>
              <a:rPr lang="en-GB"/>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Name Surname,</a:t>
            </a:r>
            <a:br>
              <a:rPr lang="en-GB"/>
            </a:br>
            <a:r>
              <a:rPr lang="en-GB"/>
              <a:t>Job Title</a:t>
            </a:r>
          </a:p>
        </p:txBody>
      </p:sp>
    </p:spTree>
    <p:extLst>
      <p:ext uri="{BB962C8B-B14F-4D97-AF65-F5344CB8AC3E}">
        <p14:creationId xmlns:p14="http://schemas.microsoft.com/office/powerpoint/2010/main" val="37753982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2_Quote and image 2">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Heading label</a:t>
            </a: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10" name="Rectangle 9">
            <a:extLst>
              <a:ext uri="{FF2B5EF4-FFF2-40B4-BE49-F238E27FC236}">
                <a16:creationId xmlns:a16="http://schemas.microsoft.com/office/drawing/2014/main" id="{93DACDB8-C05A-C540-BF85-5FDDA3660A2E}"/>
              </a:ext>
            </a:extLst>
          </p:cNvPr>
          <p:cNvSpPr/>
          <p:nvPr/>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8" name="Content Placeholder 2">
            <a:extLst>
              <a:ext uri="{FF2B5EF4-FFF2-40B4-BE49-F238E27FC236}">
                <a16:creationId xmlns:a16="http://schemas.microsoft.com/office/drawing/2014/main" id="{7F337CE4-9082-D695-8AD8-89148114EBDF}"/>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18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add text</a:t>
            </a:r>
          </a:p>
        </p:txBody>
      </p:sp>
      <p:sp>
        <p:nvSpPr>
          <p:cNvPr id="5" name="Rectangle 4">
            <a:extLst>
              <a:ext uri="{FF2B5EF4-FFF2-40B4-BE49-F238E27FC236}">
                <a16:creationId xmlns:a16="http://schemas.microsoft.com/office/drawing/2014/main" id="{7FB5C4C1-5FE3-EBC5-7B2F-CD6C6CEB9B6A}"/>
              </a:ext>
            </a:extLst>
          </p:cNvPr>
          <p:cNvSpPr/>
          <p:nvPr/>
        </p:nvSpPr>
        <p:spPr>
          <a:xfrm>
            <a:off x="0" y="6543476"/>
            <a:ext cx="6096000" cy="317009"/>
          </a:xfrm>
          <a:prstGeom prst="rect">
            <a:avLst/>
          </a:prstGeom>
          <a:gradFill flip="none" rotWithShape="1">
            <a:gsLst>
              <a:gs pos="0">
                <a:schemeClr val="bg2"/>
              </a:gs>
              <a:gs pos="100000">
                <a:srgbClr val="00AD9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6807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3_Quote and image 2">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Heading label</a:t>
            </a: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10" name="Rectangle 9">
            <a:extLst>
              <a:ext uri="{FF2B5EF4-FFF2-40B4-BE49-F238E27FC236}">
                <a16:creationId xmlns:a16="http://schemas.microsoft.com/office/drawing/2014/main" id="{93DACDB8-C05A-C540-BF85-5FDDA3660A2E}"/>
              </a:ext>
            </a:extLst>
          </p:cNvPr>
          <p:cNvSpPr/>
          <p:nvPr/>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Content Placeholder 2">
            <a:extLst>
              <a:ext uri="{FF2B5EF4-FFF2-40B4-BE49-F238E27FC236}">
                <a16:creationId xmlns:a16="http://schemas.microsoft.com/office/drawing/2014/main" id="{4542D69F-C459-8ECE-06A1-66E418FF3EC1}"/>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18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add text</a:t>
            </a:r>
          </a:p>
        </p:txBody>
      </p:sp>
      <p:sp>
        <p:nvSpPr>
          <p:cNvPr id="7" name="Rectangle 6">
            <a:extLst>
              <a:ext uri="{FF2B5EF4-FFF2-40B4-BE49-F238E27FC236}">
                <a16:creationId xmlns:a16="http://schemas.microsoft.com/office/drawing/2014/main" id="{B2A7FF1E-617A-2391-B503-F491B9762DC0}"/>
              </a:ext>
            </a:extLst>
          </p:cNvPr>
          <p:cNvSpPr/>
          <p:nvPr/>
        </p:nvSpPr>
        <p:spPr>
          <a:xfrm>
            <a:off x="0" y="6543476"/>
            <a:ext cx="6096000" cy="317009"/>
          </a:xfrm>
          <a:prstGeom prst="rect">
            <a:avLst/>
          </a:prstGeom>
          <a:gradFill flip="none" rotWithShape="1">
            <a:gsLst>
              <a:gs pos="0">
                <a:schemeClr val="bg2"/>
              </a:gs>
              <a:gs pos="100000">
                <a:srgbClr val="00AD9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172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_Quote and image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5B6474B-ACF2-9D41-872B-7CB816A7A28A}"/>
              </a:ext>
            </a:extLst>
          </p:cNvPr>
          <p:cNvSpPr/>
          <p:nvPr/>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4" name="Content Placeholder 2">
            <a:extLst>
              <a:ext uri="{FF2B5EF4-FFF2-40B4-BE49-F238E27FC236}">
                <a16:creationId xmlns:a16="http://schemas.microsoft.com/office/drawing/2014/main" id="{7558B23E-2241-0C04-DC3A-1FCFC1EF8A24}"/>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800" b="1">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“Add quote text here”</a:t>
            </a:r>
          </a:p>
        </p:txBody>
      </p:sp>
      <p:sp>
        <p:nvSpPr>
          <p:cNvPr id="5" name="Rectangle 4">
            <a:extLst>
              <a:ext uri="{FF2B5EF4-FFF2-40B4-BE49-F238E27FC236}">
                <a16:creationId xmlns:a16="http://schemas.microsoft.com/office/drawing/2014/main" id="{A506E9F5-CD5C-B83F-CB78-BE6C4DC1023F}"/>
              </a:ext>
            </a:extLst>
          </p:cNvPr>
          <p:cNvSpPr/>
          <p:nvPr/>
        </p:nvSpPr>
        <p:spPr>
          <a:xfrm>
            <a:off x="0" y="6543476"/>
            <a:ext cx="6096000" cy="317009"/>
          </a:xfrm>
          <a:prstGeom prst="rect">
            <a:avLst/>
          </a:prstGeom>
          <a:gradFill flip="none" rotWithShape="1">
            <a:gsLst>
              <a:gs pos="0">
                <a:schemeClr val="bg2"/>
              </a:gs>
              <a:gs pos="100000">
                <a:srgbClr val="00AD9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9426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Light Front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4" name="Title 1">
            <a:extLst>
              <a:ext uri="{FF2B5EF4-FFF2-40B4-BE49-F238E27FC236}">
                <a16:creationId xmlns:a16="http://schemas.microsoft.com/office/drawing/2014/main" id="{F7442519-7DB8-3844-A771-A49E9B946382}"/>
              </a:ext>
            </a:extLst>
          </p:cNvPr>
          <p:cNvSpPr>
            <a:spLocks noGrp="1"/>
          </p:cNvSpPr>
          <p:nvPr>
            <p:ph type="ctrTitle" hasCustomPrompt="1"/>
          </p:nvPr>
        </p:nvSpPr>
        <p:spPr>
          <a:xfrm>
            <a:off x="3019647" y="3169675"/>
            <a:ext cx="7648352" cy="1373295"/>
          </a:xfrm>
          <a:prstGeom prst="rect">
            <a:avLst/>
          </a:prstGeom>
          <a:noFill/>
        </p:spPr>
        <p:txBody>
          <a:bodyPr anchor="t"/>
          <a:lstStyle>
            <a:lvl1pPr algn="l">
              <a:defRPr sz="4000">
                <a:solidFill>
                  <a:srgbClr val="EF4D84"/>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019646" y="4715898"/>
            <a:ext cx="7648353" cy="106033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pic>
        <p:nvPicPr>
          <p:cNvPr id="16" name="Picture 15" descr="Painting Easel, computer screen and book icons.">
            <a:extLst>
              <a:ext uri="{FF2B5EF4-FFF2-40B4-BE49-F238E27FC236}">
                <a16:creationId xmlns:a16="http://schemas.microsoft.com/office/drawing/2014/main" id="{A10EE1A4-9EF3-BE4B-A260-BA9E2AB285CE}"/>
              </a:ext>
            </a:extLst>
          </p:cNvPr>
          <p:cNvPicPr>
            <a:picLocks noChangeAspect="1"/>
          </p:cNvPicPr>
          <p:nvPr userDrawn="1"/>
        </p:nvPicPr>
        <p:blipFill>
          <a:blip r:embed="rId4"/>
          <a:stretch>
            <a:fillRect/>
          </a:stretch>
        </p:blipFill>
        <p:spPr>
          <a:xfrm flipH="1">
            <a:off x="8120616" y="3855417"/>
            <a:ext cx="3733800" cy="2781300"/>
          </a:xfrm>
          <a:prstGeom prst="rect">
            <a:avLst/>
          </a:prstGeom>
          <a:ln>
            <a:noFill/>
          </a:ln>
        </p:spPr>
      </p:pic>
    </p:spTree>
    <p:extLst>
      <p:ext uri="{BB962C8B-B14F-4D97-AF65-F5344CB8AC3E}">
        <p14:creationId xmlns:p14="http://schemas.microsoft.com/office/powerpoint/2010/main" val="8971233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Quote and image 4">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 </a:t>
            </a:r>
          </a:p>
        </p:txBody>
      </p:sp>
      <p:sp>
        <p:nvSpPr>
          <p:cNvPr id="22" name="Rectangle 21">
            <a:extLst>
              <a:ext uri="{FF2B5EF4-FFF2-40B4-BE49-F238E27FC236}">
                <a16:creationId xmlns:a16="http://schemas.microsoft.com/office/drawing/2014/main" id="{35B6474B-ACF2-9D41-872B-7CB816A7A28A}"/>
              </a:ext>
            </a:extLst>
          </p:cNvPr>
          <p:cNvSpPr/>
          <p:nvPr/>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4" name="Content Placeholder 2">
            <a:extLst>
              <a:ext uri="{FF2B5EF4-FFF2-40B4-BE49-F238E27FC236}">
                <a16:creationId xmlns:a16="http://schemas.microsoft.com/office/drawing/2014/main" id="{7A22BD2E-E9C2-A15B-06FB-553974CDE6CE}"/>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800" b="1">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“Add quote text here”</a:t>
            </a:r>
          </a:p>
        </p:txBody>
      </p:sp>
      <p:sp>
        <p:nvSpPr>
          <p:cNvPr id="6" name="Rectangle 5">
            <a:extLst>
              <a:ext uri="{FF2B5EF4-FFF2-40B4-BE49-F238E27FC236}">
                <a16:creationId xmlns:a16="http://schemas.microsoft.com/office/drawing/2014/main" id="{80696703-A125-F721-376E-5D89997BC56F}"/>
              </a:ext>
            </a:extLst>
          </p:cNvPr>
          <p:cNvSpPr/>
          <p:nvPr/>
        </p:nvSpPr>
        <p:spPr>
          <a:xfrm>
            <a:off x="0" y="6543476"/>
            <a:ext cx="6096000" cy="317009"/>
          </a:xfrm>
          <a:prstGeom prst="rect">
            <a:avLst/>
          </a:prstGeom>
          <a:gradFill flip="none" rotWithShape="1">
            <a:gsLst>
              <a:gs pos="0">
                <a:schemeClr val="bg2"/>
              </a:gs>
              <a:gs pos="100000">
                <a:srgbClr val="00AD9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461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5_Breaker Heading1-Blue-DarkBlue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119AD-4AAB-8B34-F6C1-8D76F0D453BB}"/>
              </a:ext>
            </a:extLst>
          </p:cNvPr>
          <p:cNvSpPr>
            <a:spLocks noGrp="1"/>
          </p:cNvSpPr>
          <p:nvPr>
            <p:ph type="title" hasCustomPrompt="1"/>
          </p:nvPr>
        </p:nvSpPr>
        <p:spPr>
          <a:xfrm>
            <a:off x="770042" y="2242938"/>
            <a:ext cx="10515600" cy="1325563"/>
          </a:xfrm>
        </p:spPr>
        <p:txBody>
          <a:bodyPr>
            <a:noAutofit/>
          </a:bodyPr>
          <a:lstStyle>
            <a:lvl1pPr>
              <a:defRPr sz="6000" b="1"/>
            </a:lvl1pPr>
          </a:lstStyle>
          <a:p>
            <a:r>
              <a:rPr lang="en-US"/>
              <a:t>Breaker slide</a:t>
            </a:r>
            <a:endParaRPr lang="en-GB"/>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10" name="Rectangle 9">
            <a:extLst>
              <a:ext uri="{FF2B5EF4-FFF2-40B4-BE49-F238E27FC236}">
                <a16:creationId xmlns:a16="http://schemas.microsoft.com/office/drawing/2014/main" id="{8262997B-3AAD-0D48-95DC-60BECBF9FEF6}"/>
              </a:ext>
            </a:extLst>
          </p:cNvPr>
          <p:cNvSpPr/>
          <p:nvPr/>
        </p:nvSpPr>
        <p:spPr>
          <a:xfrm>
            <a:off x="11444644" y="627558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
        <p:nvSpPr>
          <p:cNvPr id="4" name="Rectangle 3">
            <a:extLst>
              <a:ext uri="{FF2B5EF4-FFF2-40B4-BE49-F238E27FC236}">
                <a16:creationId xmlns:a16="http://schemas.microsoft.com/office/drawing/2014/main" id="{6CD67466-EF70-3878-02D3-64D6B5DD796C}"/>
              </a:ext>
            </a:extLst>
          </p:cNvPr>
          <p:cNvSpPr/>
          <p:nvPr/>
        </p:nvSpPr>
        <p:spPr>
          <a:xfrm>
            <a:off x="0" y="6543476"/>
            <a:ext cx="12192000" cy="317009"/>
          </a:xfrm>
          <a:prstGeom prst="rect">
            <a:avLst/>
          </a:prstGeom>
          <a:gradFill flip="none" rotWithShape="1">
            <a:gsLst>
              <a:gs pos="0">
                <a:schemeClr val="bg2"/>
              </a:gs>
              <a:gs pos="100000">
                <a:srgbClr val="00AD9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163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_Dat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p:nvSpPr>
        <p:spPr>
          <a:xfrm>
            <a:off x="11444644" y="627558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p:nvSpPr>
        <p:spPr>
          <a:xfrm>
            <a:off x="2232561" y="3170712"/>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7" name="Rectangle 6">
            <a:extLst>
              <a:ext uri="{FF2B5EF4-FFF2-40B4-BE49-F238E27FC236}">
                <a16:creationId xmlns:a16="http://schemas.microsoft.com/office/drawing/2014/main" id="{E0AD1118-436B-D056-6214-12D817A2F6AF}"/>
              </a:ext>
            </a:extLst>
          </p:cNvPr>
          <p:cNvSpPr/>
          <p:nvPr/>
        </p:nvSpPr>
        <p:spPr>
          <a:xfrm>
            <a:off x="0" y="6543476"/>
            <a:ext cx="12192000" cy="317009"/>
          </a:xfrm>
          <a:prstGeom prst="rect">
            <a:avLst/>
          </a:prstGeom>
          <a:gradFill flip="none" rotWithShape="1">
            <a:gsLst>
              <a:gs pos="0">
                <a:schemeClr val="bg2"/>
              </a:gs>
              <a:gs pos="100000">
                <a:srgbClr val="00AD9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540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End Slide ACCESSIBL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90E57B-AF19-8642-9E47-AF887F52887B}"/>
              </a:ext>
            </a:extLst>
          </p:cNvPr>
          <p:cNvSpPr txBox="1"/>
          <p:nvPr/>
        </p:nvSpPr>
        <p:spPr>
          <a:xfrm>
            <a:off x="506925" y="3678257"/>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@xxxxx</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company/</a:t>
            </a:r>
            <a:r>
              <a:rPr kumimoji="0" lang="en-GB" sz="2400" b="1" i="0" u="none" strike="noStrike" kern="1200" cap="none" spc="20" normalizeH="0" baseline="0" noProof="0" err="1">
                <a:ln>
                  <a:noFill/>
                </a:ln>
                <a:solidFill>
                  <a:schemeClr val="tx1"/>
                </a:solidFill>
                <a:effectLst/>
                <a:uLnTx/>
                <a:uFillTx/>
                <a:latin typeface="+mn-lt"/>
                <a:ea typeface="+mn-ea"/>
                <a:cs typeface="+mn-cs"/>
              </a:rPr>
              <a:t>xxxxx</a:t>
            </a:r>
            <a:endParaRPr kumimoji="0" lang="en-GB" sz="2400" b="1" i="0" u="none" strike="noStrike" kern="1200" cap="none" spc="2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www.</a:t>
            </a:r>
            <a:endParaRPr lang="en-GB" sz="2400" b="1">
              <a:solidFill>
                <a:schemeClr val="tx1"/>
              </a:solidFill>
            </a:endParaRPr>
          </a:p>
        </p:txBody>
      </p:sp>
      <p:pic>
        <p:nvPicPr>
          <p:cNvPr id="5" name="Picture 4" descr="Twitter symbol">
            <a:extLst>
              <a:ext uri="{FF2B5EF4-FFF2-40B4-BE49-F238E27FC236}">
                <a16:creationId xmlns:a16="http://schemas.microsoft.com/office/drawing/2014/main" id="{6C1B65D7-2EE6-F44F-85AA-7C93787926C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68195" y="4491614"/>
            <a:ext cx="390144" cy="390144"/>
          </a:xfrm>
          <a:prstGeom prst="rect">
            <a:avLst/>
          </a:prstGeom>
        </p:spPr>
      </p:pic>
      <p:pic>
        <p:nvPicPr>
          <p:cNvPr id="8" name="Picture 7" descr="LinkedIn symbol">
            <a:extLst>
              <a:ext uri="{FF2B5EF4-FFF2-40B4-BE49-F238E27FC236}">
                <a16:creationId xmlns:a16="http://schemas.microsoft.com/office/drawing/2014/main" id="{F2843EE8-F6F8-9D40-92C1-94FB4DCF14B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81551" y="5092749"/>
            <a:ext cx="390144" cy="390144"/>
          </a:xfrm>
          <a:prstGeom prst="rect">
            <a:avLst/>
          </a:prstGeom>
        </p:spPr>
      </p:pic>
      <p:pic>
        <p:nvPicPr>
          <p:cNvPr id="72" name="Picture 96" descr="World-wide web symbol">
            <a:extLst>
              <a:ext uri="{FF2B5EF4-FFF2-40B4-BE49-F238E27FC236}">
                <a16:creationId xmlns:a16="http://schemas.microsoft.com/office/drawing/2014/main" id="{664BA24D-FA8C-EE4D-A2DC-491BF11D6FA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63229" y="5632902"/>
            <a:ext cx="600075" cy="600075"/>
          </a:xfrm>
          <a:prstGeom prst="rect">
            <a:avLst/>
          </a:prstGeom>
        </p:spPr>
      </p:pic>
      <p:pic>
        <p:nvPicPr>
          <p:cNvPr id="4" name="Picture 3" descr="A blue and white logo&#10;&#10;AI-generated content may be incorrect.">
            <a:extLst>
              <a:ext uri="{FF2B5EF4-FFF2-40B4-BE49-F238E27FC236}">
                <a16:creationId xmlns:a16="http://schemas.microsoft.com/office/drawing/2014/main" id="{2707C057-C739-878C-F6F4-03757E19DF2A}"/>
              </a:ext>
            </a:extLst>
          </p:cNvPr>
          <p:cNvPicPr>
            <a:picLocks noChangeAspect="1"/>
          </p:cNvPicPr>
          <p:nvPr/>
        </p:nvPicPr>
        <p:blipFill>
          <a:blip r:embed="rId8"/>
          <a:stretch>
            <a:fillRect/>
          </a:stretch>
        </p:blipFill>
        <p:spPr>
          <a:xfrm>
            <a:off x="10145268" y="238490"/>
            <a:ext cx="1803391" cy="1538948"/>
          </a:xfrm>
          <a:prstGeom prst="rect">
            <a:avLst/>
          </a:prstGeom>
        </p:spPr>
      </p:pic>
      <p:pic>
        <p:nvPicPr>
          <p:cNvPr id="9" name="Picture 8" descr="A black and green logo&#10;&#10;AI-generated content may be incorrect.">
            <a:extLst>
              <a:ext uri="{FF2B5EF4-FFF2-40B4-BE49-F238E27FC236}">
                <a16:creationId xmlns:a16="http://schemas.microsoft.com/office/drawing/2014/main" id="{5A187B1A-D138-F3DF-5CFD-A31B2B593CF6}"/>
              </a:ext>
            </a:extLst>
          </p:cNvPr>
          <p:cNvPicPr>
            <a:picLocks noChangeAspect="1"/>
          </p:cNvPicPr>
          <p:nvPr/>
        </p:nvPicPr>
        <p:blipFill>
          <a:blip r:embed="rId9"/>
          <a:stretch>
            <a:fillRect/>
          </a:stretch>
        </p:blipFill>
        <p:spPr>
          <a:xfrm>
            <a:off x="81667" y="76102"/>
            <a:ext cx="2401194" cy="2162778"/>
          </a:xfrm>
          <a:prstGeom prst="rect">
            <a:avLst/>
          </a:prstGeom>
        </p:spPr>
      </p:pic>
      <p:sp>
        <p:nvSpPr>
          <p:cNvPr id="11" name="Rectangle 10">
            <a:extLst>
              <a:ext uri="{FF2B5EF4-FFF2-40B4-BE49-F238E27FC236}">
                <a16:creationId xmlns:a16="http://schemas.microsoft.com/office/drawing/2014/main" id="{F1E0189C-8822-C0C3-6775-519D6696F0BD}"/>
              </a:ext>
            </a:extLst>
          </p:cNvPr>
          <p:cNvSpPr/>
          <p:nvPr/>
        </p:nvSpPr>
        <p:spPr>
          <a:xfrm>
            <a:off x="0" y="6543476"/>
            <a:ext cx="12192000" cy="317009"/>
          </a:xfrm>
          <a:prstGeom prst="rect">
            <a:avLst/>
          </a:prstGeom>
          <a:gradFill flip="none" rotWithShape="1">
            <a:gsLst>
              <a:gs pos="0">
                <a:schemeClr val="bg2"/>
              </a:gs>
              <a:gs pos="100000">
                <a:srgbClr val="00AD9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869A046-D527-C458-1208-1BFE1C6F471A}"/>
              </a:ext>
            </a:extLst>
          </p:cNvPr>
          <p:cNvSpPr/>
          <p:nvPr/>
        </p:nvSpPr>
        <p:spPr>
          <a:xfrm>
            <a:off x="11444644" y="627558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Tree>
    <p:extLst>
      <p:ext uri="{BB962C8B-B14F-4D97-AF65-F5344CB8AC3E}">
        <p14:creationId xmlns:p14="http://schemas.microsoft.com/office/powerpoint/2010/main" val="324825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0FCC9-C3AF-4E08-A905-07A58A845817}"/>
              </a:ext>
            </a:extLst>
          </p:cNvPr>
          <p:cNvSpPr>
            <a:spLocks noGrp="1"/>
          </p:cNvSpPr>
          <p:nvPr>
            <p:ph type="title"/>
          </p:nvPr>
        </p:nvSpPr>
        <p:spPr>
          <a:xfrm>
            <a:off x="360000" y="360000"/>
            <a:ext cx="11446163" cy="844839"/>
          </a:xfrm>
        </p:spPr>
        <p:txBody>
          <a:bodyPr anchor="t" anchorCtr="0">
            <a:normAutofit/>
          </a:bodyPr>
          <a:lstStyle>
            <a:lvl1pPr>
              <a:defRPr lang="en-GB" sz="3200" b="1" kern="1200" dirty="0">
                <a:solidFill>
                  <a:schemeClr val="tx1"/>
                </a:solidFill>
                <a:latin typeface="+mj-lt"/>
                <a:ea typeface="+mj-ea"/>
                <a:cs typeface="+mj-cs"/>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3FDBA4-4D5B-4377-BB63-5EFB26E87BF2}"/>
              </a:ext>
            </a:extLst>
          </p:cNvPr>
          <p:cNvSpPr>
            <a:spLocks noGrp="1"/>
          </p:cNvSpPr>
          <p:nvPr>
            <p:ph idx="1" hasCustomPrompt="1"/>
          </p:nvPr>
        </p:nvSpPr>
        <p:spPr>
          <a:xfrm>
            <a:off x="359999" y="1440000"/>
            <a:ext cx="11446163" cy="4351338"/>
          </a:xfrm>
        </p:spPr>
        <p:txBody>
          <a:bodyPr/>
          <a:lstStyle>
            <a:lvl1pPr marL="0" indent="0">
              <a:spcBef>
                <a:spcPts val="0"/>
              </a:spcBef>
              <a:spcAft>
                <a:spcPts val="1200"/>
              </a:spcAft>
              <a:buNone/>
              <a:defRPr lang="en-US" sz="2100" b="1" kern="1200" dirty="0">
                <a:solidFill>
                  <a:schemeClr val="tx1"/>
                </a:solidFill>
                <a:latin typeface="+mn-lt"/>
                <a:ea typeface="+mn-ea"/>
                <a:cs typeface="+mn-cs"/>
              </a:defRPr>
            </a:lvl1pPr>
            <a:lvl2pPr marL="0" indent="0">
              <a:spcBef>
                <a:spcPts val="0"/>
              </a:spcBef>
              <a:spcAft>
                <a:spcPts val="600"/>
              </a:spcAft>
              <a:buNone/>
              <a:defRPr lang="en-US" sz="1600" b="1" kern="1200" dirty="0">
                <a:solidFill>
                  <a:schemeClr val="tx1"/>
                </a:solidFill>
                <a:latin typeface="+mn-lt"/>
                <a:ea typeface="+mn-ea"/>
                <a:cs typeface="+mn-cs"/>
              </a:defRPr>
            </a:lvl2pPr>
            <a:lvl3pPr marL="0" indent="0">
              <a:lnSpc>
                <a:spcPct val="90000"/>
              </a:lnSpc>
              <a:spcBef>
                <a:spcPts val="0"/>
              </a:spcBef>
              <a:spcAft>
                <a:spcPts val="600"/>
              </a:spcAft>
              <a:buNone/>
              <a:defRPr lang="en-US" sz="1600" kern="1200" dirty="0">
                <a:solidFill>
                  <a:schemeClr val="tx1"/>
                </a:solidFill>
                <a:latin typeface="+mn-lt"/>
                <a:ea typeface="+mn-ea"/>
                <a:cs typeface="+mn-cs"/>
              </a:defRPr>
            </a:lvl3pPr>
            <a:lvl4pPr marL="0" indent="-228600">
              <a:defRPr lang="en-US" sz="1600" kern="1200" dirty="0">
                <a:solidFill>
                  <a:schemeClr val="tx1"/>
                </a:solidFill>
                <a:latin typeface="+mn-lt"/>
                <a:ea typeface="+mn-ea"/>
                <a:cs typeface="+mn-cs"/>
              </a:defRPr>
            </a:lvl4pPr>
            <a:lvl5pPr marL="460800" indent="-228600">
              <a:defRPr lang="en-GB" sz="1600" kern="1200" dirty="0">
                <a:solidFill>
                  <a:schemeClr val="tx1"/>
                </a:solidFill>
                <a:latin typeface="+mn-lt"/>
                <a:ea typeface="+mn-ea"/>
                <a:cs typeface="+mn-cs"/>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pic>
        <p:nvPicPr>
          <p:cNvPr id="20" name="Picture 19" descr="Logo&#10;&#10;Description automatically generated">
            <a:extLst>
              <a:ext uri="{FF2B5EF4-FFF2-40B4-BE49-F238E27FC236}">
                <a16:creationId xmlns:a16="http://schemas.microsoft.com/office/drawing/2014/main" id="{647F12C8-DC5D-5812-E3FC-2778CE923FFC}"/>
              </a:ext>
            </a:extLst>
          </p:cNvPr>
          <p:cNvPicPr>
            <a:picLocks noChangeAspect="1"/>
          </p:cNvPicPr>
          <p:nvPr userDrawn="1"/>
        </p:nvPicPr>
        <p:blipFill rotWithShape="1">
          <a:blip r:embed="rId2"/>
          <a:srcRect b="50000"/>
          <a:stretch/>
        </p:blipFill>
        <p:spPr>
          <a:xfrm>
            <a:off x="3731652" y="6481783"/>
            <a:ext cx="493985" cy="200173"/>
          </a:xfrm>
          <a:prstGeom prst="rect">
            <a:avLst/>
          </a:prstGeom>
        </p:spPr>
      </p:pic>
      <p:pic>
        <p:nvPicPr>
          <p:cNvPr id="4" name="Picture 3">
            <a:extLst>
              <a:ext uri="{FF2B5EF4-FFF2-40B4-BE49-F238E27FC236}">
                <a16:creationId xmlns:a16="http://schemas.microsoft.com/office/drawing/2014/main" id="{ADA9BDD6-E79A-4687-E1D1-CD718382A62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844" t="32666" r="7030" b="32667"/>
          <a:stretch/>
        </p:blipFill>
        <p:spPr>
          <a:xfrm>
            <a:off x="514861" y="6454022"/>
            <a:ext cx="2997428" cy="267453"/>
          </a:xfrm>
          <a:prstGeom prst="rect">
            <a:avLst/>
          </a:prstGeom>
        </p:spPr>
      </p:pic>
      <p:sp>
        <p:nvSpPr>
          <p:cNvPr id="8" name="Footer Placeholder 2">
            <a:extLst>
              <a:ext uri="{FF2B5EF4-FFF2-40B4-BE49-F238E27FC236}">
                <a16:creationId xmlns:a16="http://schemas.microsoft.com/office/drawing/2014/main" id="{F818B0E4-26F0-F391-DFAC-7C821C1BEC95}"/>
              </a:ext>
            </a:extLst>
          </p:cNvPr>
          <p:cNvSpPr>
            <a:spLocks noGrp="1"/>
          </p:cNvSpPr>
          <p:nvPr>
            <p:ph type="ftr" sz="quarter" idx="11"/>
          </p:nvPr>
        </p:nvSpPr>
        <p:spPr>
          <a:xfrm>
            <a:off x="4445000" y="6356350"/>
            <a:ext cx="6380018" cy="365125"/>
          </a:xfrm>
        </p:spPr>
        <p:txBody>
          <a:bodyPr/>
          <a:lstStyle/>
          <a:p>
            <a:r>
              <a:rPr lang="en-GB"/>
              <a:t>Official - Sensitive</a:t>
            </a:r>
          </a:p>
        </p:txBody>
      </p:sp>
      <p:sp>
        <p:nvSpPr>
          <p:cNvPr id="10" name="Slide Number Placeholder 3">
            <a:extLst>
              <a:ext uri="{FF2B5EF4-FFF2-40B4-BE49-F238E27FC236}">
                <a16:creationId xmlns:a16="http://schemas.microsoft.com/office/drawing/2014/main" id="{7009EBA7-8CF1-5D86-29FB-8B5D9CD1B7E9}"/>
              </a:ext>
            </a:extLst>
          </p:cNvPr>
          <p:cNvSpPr>
            <a:spLocks noGrp="1"/>
          </p:cNvSpPr>
          <p:nvPr>
            <p:ph type="sldNum" sz="quarter" idx="12"/>
          </p:nvPr>
        </p:nvSpPr>
        <p:spPr>
          <a:xfrm>
            <a:off x="11044381" y="6356350"/>
            <a:ext cx="759691" cy="365125"/>
          </a:xfrm>
        </p:spPr>
        <p:txBody>
          <a:bodyPr/>
          <a:lstStyle/>
          <a:p>
            <a:fld id="{06A44ADC-FBC0-4698-B0EC-1AD4A4060383}" type="slidenum">
              <a:rPr lang="en-GB" smtClean="0"/>
              <a:t>‹#›</a:t>
            </a:fld>
            <a:endParaRPr lang="en-GB"/>
          </a:p>
        </p:txBody>
      </p:sp>
      <p:cxnSp>
        <p:nvCxnSpPr>
          <p:cNvPr id="27" name="Straight Connector 26">
            <a:extLst>
              <a:ext uri="{FF2B5EF4-FFF2-40B4-BE49-F238E27FC236}">
                <a16:creationId xmlns:a16="http://schemas.microsoft.com/office/drawing/2014/main" id="{04AD89F2-C610-A0A2-637A-49934F9249DF}"/>
              </a:ext>
            </a:extLst>
          </p:cNvPr>
          <p:cNvCxnSpPr/>
          <p:nvPr userDrawn="1"/>
        </p:nvCxnSpPr>
        <p:spPr>
          <a:xfrm>
            <a:off x="0" y="6318250"/>
            <a:ext cx="1219200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638117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1_Title Only White">
    <p:spTree>
      <p:nvGrpSpPr>
        <p:cNvPr id="1" name=""/>
        <p:cNvGrpSpPr/>
        <p:nvPr/>
      </p:nvGrpSpPr>
      <p:grpSpPr>
        <a:xfrm>
          <a:off x="0" y="0"/>
          <a:ext cx="0" cy="0"/>
          <a:chOff x="0" y="0"/>
          <a:chExt cx="0" cy="0"/>
        </a:xfrm>
      </p:grpSpPr>
      <p:sp>
        <p:nvSpPr>
          <p:cNvPr id="2" name="Title 1"/>
          <p:cNvSpPr>
            <a:spLocks noGrp="1"/>
          </p:cNvSpPr>
          <p:nvPr>
            <p:ph type="title"/>
          </p:nvPr>
        </p:nvSpPr>
        <p:spPr>
          <a:xfrm>
            <a:off x="361024" y="93029"/>
            <a:ext cx="11470581" cy="338554"/>
          </a:xfrm>
        </p:spPr>
        <p:txBody>
          <a:bodyPr/>
          <a:lstStyle/>
          <a:p>
            <a:r>
              <a:rPr lang="en-US"/>
              <a:t>Click to edit Master title style</a:t>
            </a:r>
          </a:p>
        </p:txBody>
      </p:sp>
      <p:sp>
        <p:nvSpPr>
          <p:cNvPr id="6" name="Content Placeholder 2">
            <a:extLst>
              <a:ext uri="{FF2B5EF4-FFF2-40B4-BE49-F238E27FC236}">
                <a16:creationId xmlns:a16="http://schemas.microsoft.com/office/drawing/2014/main" id="{C90FE43F-3DD3-477B-9396-4D8834939B90}"/>
              </a:ext>
            </a:extLst>
          </p:cNvPr>
          <p:cNvSpPr>
            <a:spLocks noGrp="1"/>
          </p:cNvSpPr>
          <p:nvPr>
            <p:ph sz="half" idx="1"/>
          </p:nvPr>
        </p:nvSpPr>
        <p:spPr>
          <a:xfrm>
            <a:off x="552090" y="1173191"/>
            <a:ext cx="11279515" cy="1421346"/>
          </a:xfrm>
        </p:spPr>
        <p:txBody>
          <a:bodyPr tIns="3600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E2674A1B-AFE6-229B-72DA-563A993F3C60}"/>
              </a:ext>
            </a:extLst>
          </p:cNvPr>
          <p:cNvSpPr txBox="1"/>
          <p:nvPr userDrawn="1"/>
        </p:nvSpPr>
        <p:spPr>
          <a:xfrm>
            <a:off x="3275326" y="6443266"/>
            <a:ext cx="5603778" cy="307777"/>
          </a:xfrm>
          <a:prstGeom prst="rect">
            <a:avLst/>
          </a:prstGeom>
          <a:noFill/>
        </p:spPr>
        <p:txBody>
          <a:bodyPr wrap="none" rtlCol="0">
            <a:spAutoFit/>
          </a:bodyPr>
          <a:lstStyle/>
          <a:p>
            <a:r>
              <a:rPr lang="en-GB" sz="1400" i="1">
                <a:solidFill>
                  <a:srgbClr val="FF0000"/>
                </a:solidFill>
              </a:rPr>
              <a:t>DRAFT – DISCUSSION SLIDES ONLY – NOT FOR FORWARDING</a:t>
            </a:r>
          </a:p>
        </p:txBody>
      </p:sp>
      <p:sp>
        <p:nvSpPr>
          <p:cNvPr id="4" name="Rectangle 3">
            <a:extLst>
              <a:ext uri="{FF2B5EF4-FFF2-40B4-BE49-F238E27FC236}">
                <a16:creationId xmlns:a16="http://schemas.microsoft.com/office/drawing/2014/main" id="{6A1CEADA-AF82-4C34-89F7-E36B04F2C223}"/>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5" name="Straight Connector 4">
            <a:extLst>
              <a:ext uri="{FF2B5EF4-FFF2-40B4-BE49-F238E27FC236}">
                <a16:creationId xmlns:a16="http://schemas.microsoft.com/office/drawing/2014/main" id="{32FBD34A-4AE9-DB6D-79E6-BEF602586B08}"/>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800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Front title slide">
    <p:bg>
      <p:bgPr>
        <a:solidFill>
          <a:srgbClr val="F6F8F8"/>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8E9D71-498A-0294-DB92-FA8A45963C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a:p>
        </p:txBody>
      </p:sp>
      <p:pic>
        <p:nvPicPr>
          <p:cNvPr id="5" name="Picture 4" descr="Logo&#10;&#10;Description automatically generated">
            <a:extLst>
              <a:ext uri="{FF2B5EF4-FFF2-40B4-BE49-F238E27FC236}">
                <a16:creationId xmlns:a16="http://schemas.microsoft.com/office/drawing/2014/main" id="{AC6AD959-42ED-53D5-4210-120011F7D4BD}"/>
              </a:ext>
            </a:extLst>
          </p:cNvPr>
          <p:cNvPicPr>
            <a:picLocks noChangeAspect="1"/>
          </p:cNvPicPr>
          <p:nvPr userDrawn="1"/>
        </p:nvPicPr>
        <p:blipFill>
          <a:blip r:embed="rId3"/>
          <a:stretch>
            <a:fillRect/>
          </a:stretch>
        </p:blipFill>
        <p:spPr>
          <a:xfrm>
            <a:off x="10589342" y="135243"/>
            <a:ext cx="1320660" cy="1264461"/>
          </a:xfrm>
          <a:prstGeom prst="rect">
            <a:avLst/>
          </a:prstGeom>
        </p:spPr>
      </p:pic>
    </p:spTree>
    <p:extLst>
      <p:ext uri="{BB962C8B-B14F-4D97-AF65-F5344CB8AC3E}">
        <p14:creationId xmlns:p14="http://schemas.microsoft.com/office/powerpoint/2010/main" val="10982802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20"/>
        <p:cNvGrpSpPr/>
        <p:nvPr/>
      </p:nvGrpSpPr>
      <p:grpSpPr>
        <a:xfrm>
          <a:off x="0" y="0"/>
          <a:ext cx="0" cy="0"/>
          <a:chOff x="0" y="0"/>
          <a:chExt cx="0" cy="0"/>
        </a:xfrm>
      </p:grpSpPr>
      <p:sp>
        <p:nvSpPr>
          <p:cNvPr id="10" name="Subtitle 2">
            <a:extLst>
              <a:ext uri="{FF2B5EF4-FFF2-40B4-BE49-F238E27FC236}">
                <a16:creationId xmlns:a16="http://schemas.microsoft.com/office/drawing/2014/main" id="{E49F0B1A-AA47-EB48-AB07-6E18F24C5C6E}"/>
              </a:ext>
            </a:extLst>
          </p:cNvPr>
          <p:cNvSpPr>
            <a:spLocks noGrp="1"/>
          </p:cNvSpPr>
          <p:nvPr>
            <p:ph type="subTitle" idx="1" hasCustomPrompt="1"/>
          </p:nvPr>
        </p:nvSpPr>
        <p:spPr>
          <a:xfrm>
            <a:off x="538039" y="3380444"/>
            <a:ext cx="9144000" cy="500307"/>
          </a:xfrm>
        </p:spPr>
        <p:txBody>
          <a:bodyPr/>
          <a:lstStyle>
            <a:lvl1pPr marL="0" indent="0" algn="l">
              <a:buNone/>
              <a:defRPr sz="1733" b="0" i="0">
                <a:solidFill>
                  <a:schemeClr val="tx1">
                    <a:lumMod val="85000"/>
                    <a:lumOff val="15000"/>
                  </a:schemeClr>
                </a:solidFill>
                <a:latin typeface="Frutiger LT Std 45 Light" panose="020B0402020204020204" pitchFamily="34" charset="77"/>
              </a:defRPr>
            </a:lvl1pPr>
            <a:lvl2pPr marL="609402" indent="0" algn="ctr">
              <a:buNone/>
              <a:defRPr sz="2666"/>
            </a:lvl2pPr>
            <a:lvl3pPr marL="1218804" indent="0" algn="ctr">
              <a:buNone/>
              <a:defRPr sz="2399"/>
            </a:lvl3pPr>
            <a:lvl4pPr marL="1828206" indent="0" algn="ctr">
              <a:buNone/>
              <a:defRPr sz="2133"/>
            </a:lvl4pPr>
            <a:lvl5pPr marL="2437608" indent="0" algn="ctr">
              <a:buNone/>
              <a:defRPr sz="2133"/>
            </a:lvl5pPr>
            <a:lvl6pPr marL="3047009" indent="0" algn="ctr">
              <a:buNone/>
              <a:defRPr sz="2133"/>
            </a:lvl6pPr>
            <a:lvl7pPr marL="3656411" indent="0" algn="ctr">
              <a:buNone/>
              <a:defRPr sz="2133"/>
            </a:lvl7pPr>
            <a:lvl8pPr marL="4265813" indent="0" algn="ctr">
              <a:buNone/>
              <a:defRPr sz="2133"/>
            </a:lvl8pPr>
            <a:lvl9pPr marL="4875215" indent="0" algn="ctr">
              <a:buNone/>
              <a:defRPr sz="2133"/>
            </a:lvl9pPr>
          </a:lstStyle>
          <a:p>
            <a:r>
              <a:rPr lang="en-GB"/>
              <a:t>Subtitle comes under the title</a:t>
            </a:r>
          </a:p>
        </p:txBody>
      </p:sp>
      <p:sp>
        <p:nvSpPr>
          <p:cNvPr id="9" name="Google Shape;17;p4">
            <a:extLst>
              <a:ext uri="{FF2B5EF4-FFF2-40B4-BE49-F238E27FC236}">
                <a16:creationId xmlns:a16="http://schemas.microsoft.com/office/drawing/2014/main" id="{17BB1236-5A91-214C-865C-5FF561DAA646}"/>
              </a:ext>
            </a:extLst>
          </p:cNvPr>
          <p:cNvSpPr txBox="1">
            <a:spLocks noGrp="1"/>
          </p:cNvSpPr>
          <p:nvPr>
            <p:ph type="title" hasCustomPrompt="1"/>
          </p:nvPr>
        </p:nvSpPr>
        <p:spPr>
          <a:xfrm>
            <a:off x="525815" y="2570151"/>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3999" b="1" i="0">
                <a:solidFill>
                  <a:srgbClr val="112F87"/>
                </a:solidFill>
                <a:latin typeface="Frutiger LT Std 65" panose="020B0602020204020204" pitchFamily="34" charset="77"/>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GB"/>
              <a:t>Title comes here</a:t>
            </a:r>
            <a:endParaRPr/>
          </a:p>
        </p:txBody>
      </p:sp>
      <p:pic>
        <p:nvPicPr>
          <p:cNvPr id="3" name="Picture 2">
            <a:extLst>
              <a:ext uri="{FF2B5EF4-FFF2-40B4-BE49-F238E27FC236}">
                <a16:creationId xmlns:a16="http://schemas.microsoft.com/office/drawing/2014/main" id="{9BD29318-BA56-81F4-9655-4B7000E1E5EC}"/>
              </a:ext>
            </a:extLst>
          </p:cNvPr>
          <p:cNvPicPr>
            <a:picLocks noChangeAspect="1"/>
          </p:cNvPicPr>
          <p:nvPr userDrawn="1"/>
        </p:nvPicPr>
        <p:blipFill>
          <a:blip r:embed="rId2"/>
          <a:stretch>
            <a:fillRect/>
          </a:stretch>
        </p:blipFill>
        <p:spPr>
          <a:xfrm rot="16200000">
            <a:off x="-3469048" y="3399947"/>
            <a:ext cx="7040935" cy="161496"/>
          </a:xfrm>
          <a:prstGeom prst="rect">
            <a:avLst/>
          </a:prstGeom>
        </p:spPr>
      </p:pic>
      <p:pic>
        <p:nvPicPr>
          <p:cNvPr id="2" name="Picture 1" descr="Logo&#10;&#10;Description automatically generated">
            <a:extLst>
              <a:ext uri="{FF2B5EF4-FFF2-40B4-BE49-F238E27FC236}">
                <a16:creationId xmlns:a16="http://schemas.microsoft.com/office/drawing/2014/main" id="{A3F04FBD-3F09-6375-3DAE-0A2113EEA872}"/>
              </a:ext>
            </a:extLst>
          </p:cNvPr>
          <p:cNvPicPr>
            <a:picLocks noChangeAspect="1"/>
          </p:cNvPicPr>
          <p:nvPr userDrawn="1"/>
        </p:nvPicPr>
        <p:blipFill>
          <a:blip r:embed="rId3"/>
          <a:stretch>
            <a:fillRect/>
          </a:stretch>
        </p:blipFill>
        <p:spPr>
          <a:xfrm>
            <a:off x="11501317" y="55344"/>
            <a:ext cx="630628" cy="603792"/>
          </a:xfrm>
          <a:prstGeom prst="rect">
            <a:avLst/>
          </a:prstGeom>
        </p:spPr>
      </p:pic>
    </p:spTree>
    <p:extLst>
      <p:ext uri="{BB962C8B-B14F-4D97-AF65-F5344CB8AC3E}">
        <p14:creationId xmlns:p14="http://schemas.microsoft.com/office/powerpoint/2010/main" val="1242650198"/>
      </p:ext>
    </p:extLst>
  </p:cSld>
  <p:clrMapOvr>
    <a:masterClrMapping/>
  </p:clrMapOvr>
  <p:extLst>
    <p:ext uri="{DCECCB84-F9BA-43D5-87BE-67443E8EF086}">
      <p15:sldGuideLst xmlns:p15="http://schemas.microsoft.com/office/powerpoint/2012/main">
        <p15:guide id="1" orient="horz" pos="1575">
          <p15:clr>
            <a:srgbClr val="FBAE40"/>
          </p15:clr>
        </p15:guide>
        <p15:guide id="2" pos="4082">
          <p15:clr>
            <a:srgbClr val="FBAE40"/>
          </p15:clr>
        </p15:guide>
        <p15:guide id="3" orient="horz" pos="1393">
          <p15:clr>
            <a:srgbClr val="FBAE40"/>
          </p15:clr>
        </p15:guide>
        <p15:guide id="4" orient="horz" pos="214">
          <p15:clr>
            <a:srgbClr val="FBAE40"/>
          </p15:clr>
        </p15:guide>
        <p15:guide id="5" orient="horz" pos="1756">
          <p15:clr>
            <a:srgbClr val="FBAE40"/>
          </p15:clr>
        </p15:guide>
        <p15:guide id="6" pos="68">
          <p15:clr>
            <a:srgbClr val="FBAE40"/>
          </p15:clr>
        </p15:guide>
        <p15:guide id="7" orient="horz" pos="441">
          <p15:clr>
            <a:srgbClr val="FBAE40"/>
          </p15:clr>
        </p15:guide>
        <p15:guide id="8" pos="551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BFE51-BBE4-B7FF-5EB3-501E8D1143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20DC478-0E55-A20D-5489-F2190F1FB9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1874B0-6ACB-4082-1452-050E045335C5}"/>
              </a:ext>
            </a:extLst>
          </p:cNvPr>
          <p:cNvSpPr>
            <a:spLocks noGrp="1"/>
          </p:cNvSpPr>
          <p:nvPr>
            <p:ph type="dt" sz="half" idx="10"/>
          </p:nvPr>
        </p:nvSpPr>
        <p:spPr/>
        <p:txBody>
          <a:bodyPr/>
          <a:lstStyle/>
          <a:p>
            <a:fld id="{006B8DCA-14A7-408F-90C7-3318BBC5AC41}" type="datetimeFigureOut">
              <a:rPr lang="en-GB" smtClean="0"/>
              <a:t>16/12/2025</a:t>
            </a:fld>
            <a:endParaRPr lang="en-GB"/>
          </a:p>
        </p:txBody>
      </p:sp>
      <p:sp>
        <p:nvSpPr>
          <p:cNvPr id="5" name="Footer Placeholder 4">
            <a:extLst>
              <a:ext uri="{FF2B5EF4-FFF2-40B4-BE49-F238E27FC236}">
                <a16:creationId xmlns:a16="http://schemas.microsoft.com/office/drawing/2014/main" id="{5E59EF4C-EFAB-B612-5AC4-DC1BD8297C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FDA169-8711-73DB-87FE-D9E9A7E8DAEF}"/>
              </a:ext>
            </a:extLst>
          </p:cNvPr>
          <p:cNvSpPr>
            <a:spLocks noGrp="1"/>
          </p:cNvSpPr>
          <p:nvPr>
            <p:ph type="sldNum" sz="quarter" idx="12"/>
          </p:nvPr>
        </p:nvSpPr>
        <p:spPr/>
        <p:txBody>
          <a:bodyPr/>
          <a:lstStyle/>
          <a:p>
            <a:fld id="{D30AC913-254C-4A06-98A9-502DF8B05BD5}" type="slidenum">
              <a:rPr lang="en-GB" smtClean="0"/>
              <a:t>‹#›</a:t>
            </a:fld>
            <a:endParaRPr lang="en-GB"/>
          </a:p>
        </p:txBody>
      </p:sp>
    </p:spTree>
    <p:extLst>
      <p:ext uri="{BB962C8B-B14F-4D97-AF65-F5344CB8AC3E}">
        <p14:creationId xmlns:p14="http://schemas.microsoft.com/office/powerpoint/2010/main" val="13511869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0044E-B4F9-1707-1E7F-8D2D588D45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ED365C5-54A5-1803-419C-94114C91C0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B896D9-68D6-B996-B29B-97C4B0B45D80}"/>
              </a:ext>
            </a:extLst>
          </p:cNvPr>
          <p:cNvSpPr>
            <a:spLocks noGrp="1"/>
          </p:cNvSpPr>
          <p:nvPr>
            <p:ph type="dt" sz="half" idx="10"/>
          </p:nvPr>
        </p:nvSpPr>
        <p:spPr/>
        <p:txBody>
          <a:bodyPr/>
          <a:lstStyle/>
          <a:p>
            <a:fld id="{006B8DCA-14A7-408F-90C7-3318BBC5AC41}" type="datetimeFigureOut">
              <a:rPr lang="en-GB" smtClean="0"/>
              <a:t>16/12/2025</a:t>
            </a:fld>
            <a:endParaRPr lang="en-GB"/>
          </a:p>
        </p:txBody>
      </p:sp>
      <p:sp>
        <p:nvSpPr>
          <p:cNvPr id="5" name="Footer Placeholder 4">
            <a:extLst>
              <a:ext uri="{FF2B5EF4-FFF2-40B4-BE49-F238E27FC236}">
                <a16:creationId xmlns:a16="http://schemas.microsoft.com/office/drawing/2014/main" id="{F3BDB75E-08A7-CD06-2CF6-3FD80471E0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49F532-3DA9-DB3C-D1D5-25446DBA8EC6}"/>
              </a:ext>
            </a:extLst>
          </p:cNvPr>
          <p:cNvSpPr>
            <a:spLocks noGrp="1"/>
          </p:cNvSpPr>
          <p:nvPr>
            <p:ph type="sldNum" sz="quarter" idx="12"/>
          </p:nvPr>
        </p:nvSpPr>
        <p:spPr/>
        <p:txBody>
          <a:bodyPr/>
          <a:lstStyle/>
          <a:p>
            <a:fld id="{D30AC913-254C-4A06-98A9-502DF8B05BD5}" type="slidenum">
              <a:rPr lang="en-GB" smtClean="0"/>
              <a:t>‹#›</a:t>
            </a:fld>
            <a:endParaRPr lang="en-GB"/>
          </a:p>
        </p:txBody>
      </p:sp>
    </p:spTree>
    <p:extLst>
      <p:ext uri="{BB962C8B-B14F-4D97-AF65-F5344CB8AC3E}">
        <p14:creationId xmlns:p14="http://schemas.microsoft.com/office/powerpoint/2010/main" val="4245538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 Section Title Page">
  <p:cSld name="Sub Section Title Page">
    <p:spTree>
      <p:nvGrpSpPr>
        <p:cNvPr id="1" name="Shape 25"/>
        <p:cNvGrpSpPr/>
        <p:nvPr/>
      </p:nvGrpSpPr>
      <p:grpSpPr>
        <a:xfrm>
          <a:off x="0" y="0"/>
          <a:ext cx="0" cy="0"/>
          <a:chOff x="0" y="0"/>
          <a:chExt cx="0" cy="0"/>
        </a:xfrm>
      </p:grpSpPr>
      <p:sp>
        <p:nvSpPr>
          <p:cNvPr id="26" name="Google Shape;26;p10"/>
          <p:cNvSpPr txBox="1">
            <a:spLocks noGrp="1"/>
          </p:cNvSpPr>
          <p:nvPr>
            <p:ph type="body" idx="1"/>
          </p:nvPr>
        </p:nvSpPr>
        <p:spPr>
          <a:xfrm>
            <a:off x="838200" y="2998381"/>
            <a:ext cx="10515600" cy="281762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rgbClr val="2E3A4D"/>
              </a:buClr>
              <a:buSzPts val="2000"/>
              <a:buChar char="•"/>
              <a:defRPr b="0" i="0">
                <a:solidFill>
                  <a:srgbClr val="2E3A4D"/>
                </a:solidFill>
                <a:latin typeface="Trebuchet MS" panose="020B0703020202090204" pitchFamily="34" charset="0"/>
              </a:defRPr>
            </a:lvl1pPr>
            <a:lvl2pPr marL="914400" lvl="1" indent="-355600" algn="l">
              <a:lnSpc>
                <a:spcPct val="90000"/>
              </a:lnSpc>
              <a:spcBef>
                <a:spcPts val="500"/>
              </a:spcBef>
              <a:spcAft>
                <a:spcPts val="0"/>
              </a:spcAft>
              <a:buClr>
                <a:srgbClr val="2E3A4D"/>
              </a:buClr>
              <a:buSzPts val="2000"/>
              <a:buChar char="•"/>
              <a:defRPr>
                <a:solidFill>
                  <a:srgbClr val="2E3A4D"/>
                </a:solidFill>
              </a:defRPr>
            </a:lvl2pPr>
            <a:lvl3pPr marL="1371600" lvl="2" indent="-355600" algn="l">
              <a:lnSpc>
                <a:spcPct val="90000"/>
              </a:lnSpc>
              <a:spcBef>
                <a:spcPts val="500"/>
              </a:spcBef>
              <a:spcAft>
                <a:spcPts val="0"/>
              </a:spcAft>
              <a:buClr>
                <a:srgbClr val="2E3A4D"/>
              </a:buClr>
              <a:buSzPts val="2000"/>
              <a:buChar char="•"/>
              <a:defRPr>
                <a:solidFill>
                  <a:srgbClr val="2E3A4D"/>
                </a:solidFill>
              </a:defRPr>
            </a:lvl3pPr>
            <a:lvl4pPr marL="1828800" lvl="3" indent="-355600" algn="l">
              <a:lnSpc>
                <a:spcPct val="90000"/>
              </a:lnSpc>
              <a:spcBef>
                <a:spcPts val="500"/>
              </a:spcBef>
              <a:spcAft>
                <a:spcPts val="0"/>
              </a:spcAft>
              <a:buClr>
                <a:srgbClr val="2E3A4D"/>
              </a:buClr>
              <a:buSzPts val="2000"/>
              <a:buChar char="•"/>
              <a:defRPr>
                <a:solidFill>
                  <a:srgbClr val="2E3A4D"/>
                </a:solidFill>
              </a:defRPr>
            </a:lvl4pPr>
            <a:lvl5pPr marL="2286000" lvl="4" indent="-355600" algn="l">
              <a:lnSpc>
                <a:spcPct val="90000"/>
              </a:lnSpc>
              <a:spcBef>
                <a:spcPts val="500"/>
              </a:spcBef>
              <a:spcAft>
                <a:spcPts val="0"/>
              </a:spcAft>
              <a:buClr>
                <a:srgbClr val="2E3A4D"/>
              </a:buClr>
              <a:buSzPts val="2000"/>
              <a:buChar char="•"/>
              <a:defRPr>
                <a:solidFill>
                  <a:srgbClr val="2E3A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0"/>
          <p:cNvSpPr txBox="1">
            <a:spLocks noGrp="1"/>
          </p:cNvSpPr>
          <p:nvPr>
            <p:ph type="title"/>
          </p:nvPr>
        </p:nvSpPr>
        <p:spPr>
          <a:xfrm>
            <a:off x="838200" y="1548733"/>
            <a:ext cx="10515600" cy="1258262"/>
          </a:xfrm>
          <a:prstGeom prst="rect">
            <a:avLst/>
          </a:prstGeom>
          <a:solidFill>
            <a:schemeClr val="lt1"/>
          </a:solid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F4D84"/>
              </a:buClr>
              <a:buSzPts val="1800"/>
              <a:buNone/>
              <a:defRPr b="0" i="0">
                <a:latin typeface="Trebuchet MS" panose="020B070302020209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 name="Google Shape;28;p10"/>
          <p:cNvPicPr preferRelativeResize="0"/>
          <p:nvPr/>
        </p:nvPicPr>
        <p:blipFill rotWithShape="1">
          <a:blip r:embed="rId2">
            <a:alphaModFix amt="20000"/>
          </a:blip>
          <a:srcRect/>
          <a:stretch/>
        </p:blipFill>
        <p:spPr>
          <a:xfrm>
            <a:off x="6260466" y="0"/>
            <a:ext cx="5931534" cy="3923414"/>
          </a:xfrm>
          <a:prstGeom prst="rect">
            <a:avLst/>
          </a:prstGeom>
          <a:noFill/>
          <a:ln>
            <a:noFill/>
          </a:ln>
        </p:spPr>
      </p:pic>
      <p:sp>
        <p:nvSpPr>
          <p:cNvPr id="29" name="Google Shape;29;p10"/>
          <p:cNvSpPr txBox="1">
            <a:spLocks noGrp="1"/>
          </p:cNvSpPr>
          <p:nvPr>
            <p:ph type="ftr" idx="11"/>
          </p:nvPr>
        </p:nvSpPr>
        <p:spPr>
          <a:xfrm>
            <a:off x="136456" y="6356350"/>
            <a:ext cx="8016944"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GB"/>
          </a:p>
        </p:txBody>
      </p:sp>
      <p:sp>
        <p:nvSpPr>
          <p:cNvPr id="30" name="Google Shape;30;p10"/>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r>
              <a:rPr lang="en-US">
                <a:latin typeface="Trebuchet MS" panose="020B0703020202090204" pitchFamily="34" charset="0"/>
              </a:rPr>
              <a:t>Page </a:t>
            </a:r>
            <a:fld id="{00000000-1234-1234-1234-123412341234}" type="slidenum">
              <a:rPr lang="en-US" smtClean="0">
                <a:latin typeface="Trebuchet MS" panose="020B0703020202090204" pitchFamily="34" charset="0"/>
              </a:rPr>
              <a:pPr/>
              <a:t>‹#›</a:t>
            </a:fld>
            <a:endParaRPr>
              <a:latin typeface="Trebuchet MS" panose="020B0703020202090204" pitchFamily="34" charset="0"/>
            </a:endParaRPr>
          </a:p>
        </p:txBody>
      </p:sp>
    </p:spTree>
    <p:extLst>
      <p:ext uri="{BB962C8B-B14F-4D97-AF65-F5344CB8AC3E}">
        <p14:creationId xmlns:p14="http://schemas.microsoft.com/office/powerpoint/2010/main" val="16155356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1BEBA-D252-F953-F8FA-C53A7C90C1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5E2E9B3-A5E2-B011-A7F9-79726AF65AB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13A57C-D9D3-FCB6-82EB-AC16524FFDC6}"/>
              </a:ext>
            </a:extLst>
          </p:cNvPr>
          <p:cNvSpPr>
            <a:spLocks noGrp="1"/>
          </p:cNvSpPr>
          <p:nvPr>
            <p:ph type="dt" sz="half" idx="10"/>
          </p:nvPr>
        </p:nvSpPr>
        <p:spPr/>
        <p:txBody>
          <a:bodyPr/>
          <a:lstStyle/>
          <a:p>
            <a:fld id="{006B8DCA-14A7-408F-90C7-3318BBC5AC41}" type="datetimeFigureOut">
              <a:rPr lang="en-GB" smtClean="0"/>
              <a:t>16/12/2025</a:t>
            </a:fld>
            <a:endParaRPr lang="en-GB"/>
          </a:p>
        </p:txBody>
      </p:sp>
      <p:sp>
        <p:nvSpPr>
          <p:cNvPr id="5" name="Footer Placeholder 4">
            <a:extLst>
              <a:ext uri="{FF2B5EF4-FFF2-40B4-BE49-F238E27FC236}">
                <a16:creationId xmlns:a16="http://schemas.microsoft.com/office/drawing/2014/main" id="{F63ECA00-F04C-804A-4761-5A3A0D5932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A118FD-E0A8-75BD-AF19-7FB282C12C12}"/>
              </a:ext>
            </a:extLst>
          </p:cNvPr>
          <p:cNvSpPr>
            <a:spLocks noGrp="1"/>
          </p:cNvSpPr>
          <p:nvPr>
            <p:ph type="sldNum" sz="quarter" idx="12"/>
          </p:nvPr>
        </p:nvSpPr>
        <p:spPr/>
        <p:txBody>
          <a:bodyPr/>
          <a:lstStyle/>
          <a:p>
            <a:fld id="{D30AC913-254C-4A06-98A9-502DF8B05BD5}" type="slidenum">
              <a:rPr lang="en-GB" smtClean="0"/>
              <a:t>‹#›</a:t>
            </a:fld>
            <a:endParaRPr lang="en-GB"/>
          </a:p>
        </p:txBody>
      </p:sp>
    </p:spTree>
    <p:extLst>
      <p:ext uri="{BB962C8B-B14F-4D97-AF65-F5344CB8AC3E}">
        <p14:creationId xmlns:p14="http://schemas.microsoft.com/office/powerpoint/2010/main" val="31372983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6010-AC00-8C63-E5A1-D33F2F8BC0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8E3BE1E-8623-64A0-1894-47F114A5F5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C153904-7DED-D5AB-0181-80B1348609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2ACCB54-5DC6-B197-3DD5-8048A67B62A4}"/>
              </a:ext>
            </a:extLst>
          </p:cNvPr>
          <p:cNvSpPr>
            <a:spLocks noGrp="1"/>
          </p:cNvSpPr>
          <p:nvPr>
            <p:ph type="dt" sz="half" idx="10"/>
          </p:nvPr>
        </p:nvSpPr>
        <p:spPr/>
        <p:txBody>
          <a:bodyPr/>
          <a:lstStyle/>
          <a:p>
            <a:fld id="{006B8DCA-14A7-408F-90C7-3318BBC5AC41}" type="datetimeFigureOut">
              <a:rPr lang="en-GB" smtClean="0"/>
              <a:t>16/12/2025</a:t>
            </a:fld>
            <a:endParaRPr lang="en-GB"/>
          </a:p>
        </p:txBody>
      </p:sp>
      <p:sp>
        <p:nvSpPr>
          <p:cNvPr id="6" name="Footer Placeholder 5">
            <a:extLst>
              <a:ext uri="{FF2B5EF4-FFF2-40B4-BE49-F238E27FC236}">
                <a16:creationId xmlns:a16="http://schemas.microsoft.com/office/drawing/2014/main" id="{666D1332-0904-1918-36E3-62D61457E0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E04A24-072E-D45B-5386-BD1BA689B141}"/>
              </a:ext>
            </a:extLst>
          </p:cNvPr>
          <p:cNvSpPr>
            <a:spLocks noGrp="1"/>
          </p:cNvSpPr>
          <p:nvPr>
            <p:ph type="sldNum" sz="quarter" idx="12"/>
          </p:nvPr>
        </p:nvSpPr>
        <p:spPr/>
        <p:txBody>
          <a:bodyPr/>
          <a:lstStyle/>
          <a:p>
            <a:fld id="{D30AC913-254C-4A06-98A9-502DF8B05BD5}" type="slidenum">
              <a:rPr lang="en-GB" smtClean="0"/>
              <a:t>‹#›</a:t>
            </a:fld>
            <a:endParaRPr lang="en-GB"/>
          </a:p>
        </p:txBody>
      </p:sp>
    </p:spTree>
    <p:extLst>
      <p:ext uri="{BB962C8B-B14F-4D97-AF65-F5344CB8AC3E}">
        <p14:creationId xmlns:p14="http://schemas.microsoft.com/office/powerpoint/2010/main" val="29142677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C7BD-0BE6-86ED-5303-B4D4DABFF85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EE90DBC-F757-8369-BA67-1E7870A50E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09AA7A-0260-F8C9-3F5C-ED20109730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01F6EF7-31F9-3A9A-7C08-C643866224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EBB338-3229-2C24-A839-AD31BCBFA2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4DDBCD1-99A5-262D-D51A-99FE526A0A18}"/>
              </a:ext>
            </a:extLst>
          </p:cNvPr>
          <p:cNvSpPr>
            <a:spLocks noGrp="1"/>
          </p:cNvSpPr>
          <p:nvPr>
            <p:ph type="dt" sz="half" idx="10"/>
          </p:nvPr>
        </p:nvSpPr>
        <p:spPr/>
        <p:txBody>
          <a:bodyPr/>
          <a:lstStyle/>
          <a:p>
            <a:fld id="{006B8DCA-14A7-408F-90C7-3318BBC5AC41}" type="datetimeFigureOut">
              <a:rPr lang="en-GB" smtClean="0"/>
              <a:t>16/12/2025</a:t>
            </a:fld>
            <a:endParaRPr lang="en-GB"/>
          </a:p>
        </p:txBody>
      </p:sp>
      <p:sp>
        <p:nvSpPr>
          <p:cNvPr id="8" name="Footer Placeholder 7">
            <a:extLst>
              <a:ext uri="{FF2B5EF4-FFF2-40B4-BE49-F238E27FC236}">
                <a16:creationId xmlns:a16="http://schemas.microsoft.com/office/drawing/2014/main" id="{249AB246-AEE5-55D5-FAB2-619D35C7E73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B8AD72C-D0C5-9FB9-FCA5-8558F70C2DFC}"/>
              </a:ext>
            </a:extLst>
          </p:cNvPr>
          <p:cNvSpPr>
            <a:spLocks noGrp="1"/>
          </p:cNvSpPr>
          <p:nvPr>
            <p:ph type="sldNum" sz="quarter" idx="12"/>
          </p:nvPr>
        </p:nvSpPr>
        <p:spPr/>
        <p:txBody>
          <a:bodyPr/>
          <a:lstStyle/>
          <a:p>
            <a:fld id="{D30AC913-254C-4A06-98A9-502DF8B05BD5}" type="slidenum">
              <a:rPr lang="en-GB" smtClean="0"/>
              <a:t>‹#›</a:t>
            </a:fld>
            <a:endParaRPr lang="en-GB"/>
          </a:p>
        </p:txBody>
      </p:sp>
    </p:spTree>
    <p:extLst>
      <p:ext uri="{BB962C8B-B14F-4D97-AF65-F5344CB8AC3E}">
        <p14:creationId xmlns:p14="http://schemas.microsoft.com/office/powerpoint/2010/main" val="12149043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D19C8-528A-C6AE-DC22-9F64A0FEA2A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DB05151-BE1C-1A13-DAE0-5503916C06CB}"/>
              </a:ext>
            </a:extLst>
          </p:cNvPr>
          <p:cNvSpPr>
            <a:spLocks noGrp="1"/>
          </p:cNvSpPr>
          <p:nvPr>
            <p:ph type="dt" sz="half" idx="10"/>
          </p:nvPr>
        </p:nvSpPr>
        <p:spPr/>
        <p:txBody>
          <a:bodyPr/>
          <a:lstStyle/>
          <a:p>
            <a:fld id="{006B8DCA-14A7-408F-90C7-3318BBC5AC41}" type="datetimeFigureOut">
              <a:rPr lang="en-GB" smtClean="0"/>
              <a:t>16/12/2025</a:t>
            </a:fld>
            <a:endParaRPr lang="en-GB"/>
          </a:p>
        </p:txBody>
      </p:sp>
      <p:sp>
        <p:nvSpPr>
          <p:cNvPr id="4" name="Footer Placeholder 3">
            <a:extLst>
              <a:ext uri="{FF2B5EF4-FFF2-40B4-BE49-F238E27FC236}">
                <a16:creationId xmlns:a16="http://schemas.microsoft.com/office/drawing/2014/main" id="{B61A4960-C5B8-C759-0E0D-BCD804097D3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6ACA10-1785-B4FF-BDFD-2DC7F3BD8706}"/>
              </a:ext>
            </a:extLst>
          </p:cNvPr>
          <p:cNvSpPr>
            <a:spLocks noGrp="1"/>
          </p:cNvSpPr>
          <p:nvPr>
            <p:ph type="sldNum" sz="quarter" idx="12"/>
          </p:nvPr>
        </p:nvSpPr>
        <p:spPr/>
        <p:txBody>
          <a:bodyPr/>
          <a:lstStyle/>
          <a:p>
            <a:fld id="{D30AC913-254C-4A06-98A9-502DF8B05BD5}" type="slidenum">
              <a:rPr lang="en-GB" smtClean="0"/>
              <a:t>‹#›</a:t>
            </a:fld>
            <a:endParaRPr lang="en-GB"/>
          </a:p>
        </p:txBody>
      </p:sp>
    </p:spTree>
    <p:extLst>
      <p:ext uri="{BB962C8B-B14F-4D97-AF65-F5344CB8AC3E}">
        <p14:creationId xmlns:p14="http://schemas.microsoft.com/office/powerpoint/2010/main" val="91325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7830EE-1141-401A-D345-6216121E8833}"/>
              </a:ext>
            </a:extLst>
          </p:cNvPr>
          <p:cNvSpPr>
            <a:spLocks noGrp="1"/>
          </p:cNvSpPr>
          <p:nvPr>
            <p:ph type="dt" sz="half" idx="10"/>
          </p:nvPr>
        </p:nvSpPr>
        <p:spPr/>
        <p:txBody>
          <a:bodyPr/>
          <a:lstStyle/>
          <a:p>
            <a:fld id="{006B8DCA-14A7-408F-90C7-3318BBC5AC41}" type="datetimeFigureOut">
              <a:rPr lang="en-GB" smtClean="0"/>
              <a:t>16/12/2025</a:t>
            </a:fld>
            <a:endParaRPr lang="en-GB"/>
          </a:p>
        </p:txBody>
      </p:sp>
      <p:sp>
        <p:nvSpPr>
          <p:cNvPr id="3" name="Footer Placeholder 2">
            <a:extLst>
              <a:ext uri="{FF2B5EF4-FFF2-40B4-BE49-F238E27FC236}">
                <a16:creationId xmlns:a16="http://schemas.microsoft.com/office/drawing/2014/main" id="{DDB18253-1ED3-AA2F-0A2F-2E06AF3B8CB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ACF8257-4B2E-7ABE-1926-EFC9B1DEF5FA}"/>
              </a:ext>
            </a:extLst>
          </p:cNvPr>
          <p:cNvSpPr>
            <a:spLocks noGrp="1"/>
          </p:cNvSpPr>
          <p:nvPr>
            <p:ph type="sldNum" sz="quarter" idx="12"/>
          </p:nvPr>
        </p:nvSpPr>
        <p:spPr/>
        <p:txBody>
          <a:bodyPr/>
          <a:lstStyle/>
          <a:p>
            <a:fld id="{D30AC913-254C-4A06-98A9-502DF8B05BD5}" type="slidenum">
              <a:rPr lang="en-GB" smtClean="0"/>
              <a:t>‹#›</a:t>
            </a:fld>
            <a:endParaRPr lang="en-GB"/>
          </a:p>
        </p:txBody>
      </p:sp>
    </p:spTree>
    <p:extLst>
      <p:ext uri="{BB962C8B-B14F-4D97-AF65-F5344CB8AC3E}">
        <p14:creationId xmlns:p14="http://schemas.microsoft.com/office/powerpoint/2010/main" val="42144180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1F124-B65B-BBB4-01CB-491F9C2996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ABB61A7-C2BA-200D-3565-2E760FA368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969368D-C3D5-79AB-8828-73514CD46B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71C7D3-33CF-ABF8-E753-408FFD4A1077}"/>
              </a:ext>
            </a:extLst>
          </p:cNvPr>
          <p:cNvSpPr>
            <a:spLocks noGrp="1"/>
          </p:cNvSpPr>
          <p:nvPr>
            <p:ph type="dt" sz="half" idx="10"/>
          </p:nvPr>
        </p:nvSpPr>
        <p:spPr/>
        <p:txBody>
          <a:bodyPr/>
          <a:lstStyle/>
          <a:p>
            <a:fld id="{006B8DCA-14A7-408F-90C7-3318BBC5AC41}" type="datetimeFigureOut">
              <a:rPr lang="en-GB" smtClean="0"/>
              <a:t>16/12/2025</a:t>
            </a:fld>
            <a:endParaRPr lang="en-GB"/>
          </a:p>
        </p:txBody>
      </p:sp>
      <p:sp>
        <p:nvSpPr>
          <p:cNvPr id="6" name="Footer Placeholder 5">
            <a:extLst>
              <a:ext uri="{FF2B5EF4-FFF2-40B4-BE49-F238E27FC236}">
                <a16:creationId xmlns:a16="http://schemas.microsoft.com/office/drawing/2014/main" id="{39EF2E8D-06D1-764C-00AD-7C730C9DFA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FC1F49-021E-EE91-0869-93992EFD6E97}"/>
              </a:ext>
            </a:extLst>
          </p:cNvPr>
          <p:cNvSpPr>
            <a:spLocks noGrp="1"/>
          </p:cNvSpPr>
          <p:nvPr>
            <p:ph type="sldNum" sz="quarter" idx="12"/>
          </p:nvPr>
        </p:nvSpPr>
        <p:spPr/>
        <p:txBody>
          <a:bodyPr/>
          <a:lstStyle/>
          <a:p>
            <a:fld id="{D30AC913-254C-4A06-98A9-502DF8B05BD5}" type="slidenum">
              <a:rPr lang="en-GB" smtClean="0"/>
              <a:t>‹#›</a:t>
            </a:fld>
            <a:endParaRPr lang="en-GB"/>
          </a:p>
        </p:txBody>
      </p:sp>
    </p:spTree>
    <p:extLst>
      <p:ext uri="{BB962C8B-B14F-4D97-AF65-F5344CB8AC3E}">
        <p14:creationId xmlns:p14="http://schemas.microsoft.com/office/powerpoint/2010/main" val="35908375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25398-EBC7-8148-D3CD-E6A4572B60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3BF3660-BC32-6DC3-9A77-44534949B2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0605A2E-FEBB-29F4-E247-9A529F0486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D43A9-1AAB-FE6B-17F6-3BF536F687DB}"/>
              </a:ext>
            </a:extLst>
          </p:cNvPr>
          <p:cNvSpPr>
            <a:spLocks noGrp="1"/>
          </p:cNvSpPr>
          <p:nvPr>
            <p:ph type="dt" sz="half" idx="10"/>
          </p:nvPr>
        </p:nvSpPr>
        <p:spPr/>
        <p:txBody>
          <a:bodyPr/>
          <a:lstStyle/>
          <a:p>
            <a:fld id="{006B8DCA-14A7-408F-90C7-3318BBC5AC41}" type="datetimeFigureOut">
              <a:rPr lang="en-GB" smtClean="0"/>
              <a:t>16/12/2025</a:t>
            </a:fld>
            <a:endParaRPr lang="en-GB"/>
          </a:p>
        </p:txBody>
      </p:sp>
      <p:sp>
        <p:nvSpPr>
          <p:cNvPr id="6" name="Footer Placeholder 5">
            <a:extLst>
              <a:ext uri="{FF2B5EF4-FFF2-40B4-BE49-F238E27FC236}">
                <a16:creationId xmlns:a16="http://schemas.microsoft.com/office/drawing/2014/main" id="{5E2B9160-715E-48AA-3C73-A96C883191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DC601E-14A9-0DC2-2E42-9783722D94FF}"/>
              </a:ext>
            </a:extLst>
          </p:cNvPr>
          <p:cNvSpPr>
            <a:spLocks noGrp="1"/>
          </p:cNvSpPr>
          <p:nvPr>
            <p:ph type="sldNum" sz="quarter" idx="12"/>
          </p:nvPr>
        </p:nvSpPr>
        <p:spPr/>
        <p:txBody>
          <a:bodyPr/>
          <a:lstStyle/>
          <a:p>
            <a:fld id="{D30AC913-254C-4A06-98A9-502DF8B05BD5}" type="slidenum">
              <a:rPr lang="en-GB" smtClean="0"/>
              <a:t>‹#›</a:t>
            </a:fld>
            <a:endParaRPr lang="en-GB"/>
          </a:p>
        </p:txBody>
      </p:sp>
    </p:spTree>
    <p:extLst>
      <p:ext uri="{BB962C8B-B14F-4D97-AF65-F5344CB8AC3E}">
        <p14:creationId xmlns:p14="http://schemas.microsoft.com/office/powerpoint/2010/main" val="22750219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8E59E-EB64-23D8-FCF4-36C2E9ABC0D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D0E769-27B8-D003-F0E6-AF70317A62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823B01-CCC0-F6AD-F787-510DAD5A74AA}"/>
              </a:ext>
            </a:extLst>
          </p:cNvPr>
          <p:cNvSpPr>
            <a:spLocks noGrp="1"/>
          </p:cNvSpPr>
          <p:nvPr>
            <p:ph type="dt" sz="half" idx="10"/>
          </p:nvPr>
        </p:nvSpPr>
        <p:spPr/>
        <p:txBody>
          <a:bodyPr/>
          <a:lstStyle/>
          <a:p>
            <a:fld id="{006B8DCA-14A7-408F-90C7-3318BBC5AC41}" type="datetimeFigureOut">
              <a:rPr lang="en-GB" smtClean="0"/>
              <a:t>16/12/2025</a:t>
            </a:fld>
            <a:endParaRPr lang="en-GB"/>
          </a:p>
        </p:txBody>
      </p:sp>
      <p:sp>
        <p:nvSpPr>
          <p:cNvPr id="5" name="Footer Placeholder 4">
            <a:extLst>
              <a:ext uri="{FF2B5EF4-FFF2-40B4-BE49-F238E27FC236}">
                <a16:creationId xmlns:a16="http://schemas.microsoft.com/office/drawing/2014/main" id="{4E74B487-0C9D-C9C0-A1A0-65CAF2011C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6C6834-DF29-9D71-004B-B2EDC59EDD74}"/>
              </a:ext>
            </a:extLst>
          </p:cNvPr>
          <p:cNvSpPr>
            <a:spLocks noGrp="1"/>
          </p:cNvSpPr>
          <p:nvPr>
            <p:ph type="sldNum" sz="quarter" idx="12"/>
          </p:nvPr>
        </p:nvSpPr>
        <p:spPr/>
        <p:txBody>
          <a:bodyPr/>
          <a:lstStyle/>
          <a:p>
            <a:fld id="{D30AC913-254C-4A06-98A9-502DF8B05BD5}" type="slidenum">
              <a:rPr lang="en-GB" smtClean="0"/>
              <a:t>‹#›</a:t>
            </a:fld>
            <a:endParaRPr lang="en-GB"/>
          </a:p>
        </p:txBody>
      </p:sp>
    </p:spTree>
    <p:extLst>
      <p:ext uri="{BB962C8B-B14F-4D97-AF65-F5344CB8AC3E}">
        <p14:creationId xmlns:p14="http://schemas.microsoft.com/office/powerpoint/2010/main" val="15001625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60ADCD-40E0-03E3-D20E-286C5595E11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BE4681-1821-D41D-0A73-F5C1B316AF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1EBC48-BEA7-2315-DAD9-CC0D648D8892}"/>
              </a:ext>
            </a:extLst>
          </p:cNvPr>
          <p:cNvSpPr>
            <a:spLocks noGrp="1"/>
          </p:cNvSpPr>
          <p:nvPr>
            <p:ph type="dt" sz="half" idx="10"/>
          </p:nvPr>
        </p:nvSpPr>
        <p:spPr/>
        <p:txBody>
          <a:bodyPr/>
          <a:lstStyle/>
          <a:p>
            <a:fld id="{006B8DCA-14A7-408F-90C7-3318BBC5AC41}" type="datetimeFigureOut">
              <a:rPr lang="en-GB" smtClean="0"/>
              <a:t>16/12/2025</a:t>
            </a:fld>
            <a:endParaRPr lang="en-GB"/>
          </a:p>
        </p:txBody>
      </p:sp>
      <p:sp>
        <p:nvSpPr>
          <p:cNvPr id="5" name="Footer Placeholder 4">
            <a:extLst>
              <a:ext uri="{FF2B5EF4-FFF2-40B4-BE49-F238E27FC236}">
                <a16:creationId xmlns:a16="http://schemas.microsoft.com/office/drawing/2014/main" id="{A312A833-2489-FE27-406F-AFFE5EE3AE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A0E804-A4C0-757F-FCB3-AFC0A8989BE8}"/>
              </a:ext>
            </a:extLst>
          </p:cNvPr>
          <p:cNvSpPr>
            <a:spLocks noGrp="1"/>
          </p:cNvSpPr>
          <p:nvPr>
            <p:ph type="sldNum" sz="quarter" idx="12"/>
          </p:nvPr>
        </p:nvSpPr>
        <p:spPr/>
        <p:txBody>
          <a:bodyPr/>
          <a:lstStyle/>
          <a:p>
            <a:fld id="{D30AC913-254C-4A06-98A9-502DF8B05BD5}" type="slidenum">
              <a:rPr lang="en-GB" smtClean="0"/>
              <a:t>‹#›</a:t>
            </a:fld>
            <a:endParaRPr lang="en-GB"/>
          </a:p>
        </p:txBody>
      </p:sp>
    </p:spTree>
    <p:extLst>
      <p:ext uri="{BB962C8B-B14F-4D97-AF65-F5344CB8AC3E}">
        <p14:creationId xmlns:p14="http://schemas.microsoft.com/office/powerpoint/2010/main" val="36803032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20"/>
        <p:cNvGrpSpPr/>
        <p:nvPr/>
      </p:nvGrpSpPr>
      <p:grpSpPr>
        <a:xfrm>
          <a:off x="0" y="0"/>
          <a:ext cx="0" cy="0"/>
          <a:chOff x="0" y="0"/>
          <a:chExt cx="0" cy="0"/>
        </a:xfrm>
      </p:grpSpPr>
      <p:sp>
        <p:nvSpPr>
          <p:cNvPr id="10" name="Subtitle 2">
            <a:extLst>
              <a:ext uri="{FF2B5EF4-FFF2-40B4-BE49-F238E27FC236}">
                <a16:creationId xmlns:a16="http://schemas.microsoft.com/office/drawing/2014/main" id="{E49F0B1A-AA47-EB48-AB07-6E18F24C5C6E}"/>
              </a:ext>
            </a:extLst>
          </p:cNvPr>
          <p:cNvSpPr>
            <a:spLocks noGrp="1"/>
          </p:cNvSpPr>
          <p:nvPr>
            <p:ph type="subTitle" idx="1" hasCustomPrompt="1"/>
          </p:nvPr>
        </p:nvSpPr>
        <p:spPr>
          <a:xfrm>
            <a:off x="538039" y="3380444"/>
            <a:ext cx="9144000" cy="500307"/>
          </a:xfrm>
        </p:spPr>
        <p:txBody>
          <a:bodyPr/>
          <a:lstStyle>
            <a:lvl1pPr marL="0" indent="0" algn="l">
              <a:buNone/>
              <a:defRPr sz="1733" b="0" i="0">
                <a:solidFill>
                  <a:schemeClr val="tx1">
                    <a:lumMod val="85000"/>
                    <a:lumOff val="15000"/>
                  </a:schemeClr>
                </a:solidFill>
                <a:latin typeface="Frutiger LT Std 45 Light" panose="020B0402020204020204" pitchFamily="34" charset="77"/>
              </a:defRPr>
            </a:lvl1pPr>
            <a:lvl2pPr marL="609402" indent="0" algn="ctr">
              <a:buNone/>
              <a:defRPr sz="2666"/>
            </a:lvl2pPr>
            <a:lvl3pPr marL="1218804" indent="0" algn="ctr">
              <a:buNone/>
              <a:defRPr sz="2399"/>
            </a:lvl3pPr>
            <a:lvl4pPr marL="1828206" indent="0" algn="ctr">
              <a:buNone/>
              <a:defRPr sz="2133"/>
            </a:lvl4pPr>
            <a:lvl5pPr marL="2437608" indent="0" algn="ctr">
              <a:buNone/>
              <a:defRPr sz="2133"/>
            </a:lvl5pPr>
            <a:lvl6pPr marL="3047009" indent="0" algn="ctr">
              <a:buNone/>
              <a:defRPr sz="2133"/>
            </a:lvl6pPr>
            <a:lvl7pPr marL="3656411" indent="0" algn="ctr">
              <a:buNone/>
              <a:defRPr sz="2133"/>
            </a:lvl7pPr>
            <a:lvl8pPr marL="4265813" indent="0" algn="ctr">
              <a:buNone/>
              <a:defRPr sz="2133"/>
            </a:lvl8pPr>
            <a:lvl9pPr marL="4875215" indent="0" algn="ctr">
              <a:buNone/>
              <a:defRPr sz="2133"/>
            </a:lvl9pPr>
          </a:lstStyle>
          <a:p>
            <a:r>
              <a:rPr lang="en-GB"/>
              <a:t>Subtitle comes under the title</a:t>
            </a:r>
          </a:p>
        </p:txBody>
      </p:sp>
      <p:sp>
        <p:nvSpPr>
          <p:cNvPr id="9" name="Google Shape;17;p4">
            <a:extLst>
              <a:ext uri="{FF2B5EF4-FFF2-40B4-BE49-F238E27FC236}">
                <a16:creationId xmlns:a16="http://schemas.microsoft.com/office/drawing/2014/main" id="{17BB1236-5A91-214C-865C-5FF561DAA646}"/>
              </a:ext>
            </a:extLst>
          </p:cNvPr>
          <p:cNvSpPr txBox="1">
            <a:spLocks noGrp="1"/>
          </p:cNvSpPr>
          <p:nvPr>
            <p:ph type="title" hasCustomPrompt="1"/>
          </p:nvPr>
        </p:nvSpPr>
        <p:spPr>
          <a:xfrm>
            <a:off x="525815" y="2570151"/>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3999" b="1" i="0">
                <a:solidFill>
                  <a:srgbClr val="112F87"/>
                </a:solidFill>
                <a:latin typeface="Frutiger LT Std 65" panose="020B0602020204020204" pitchFamily="34" charset="77"/>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GB"/>
              <a:t>Title comes here</a:t>
            </a:r>
            <a:endParaRPr/>
          </a:p>
        </p:txBody>
      </p:sp>
      <p:pic>
        <p:nvPicPr>
          <p:cNvPr id="3" name="Picture 2">
            <a:extLst>
              <a:ext uri="{FF2B5EF4-FFF2-40B4-BE49-F238E27FC236}">
                <a16:creationId xmlns:a16="http://schemas.microsoft.com/office/drawing/2014/main" id="{9BD29318-BA56-81F4-9655-4B7000E1E5EC}"/>
              </a:ext>
            </a:extLst>
          </p:cNvPr>
          <p:cNvPicPr>
            <a:picLocks noChangeAspect="1"/>
          </p:cNvPicPr>
          <p:nvPr userDrawn="1"/>
        </p:nvPicPr>
        <p:blipFill>
          <a:blip r:embed="rId2"/>
          <a:stretch>
            <a:fillRect/>
          </a:stretch>
        </p:blipFill>
        <p:spPr>
          <a:xfrm rot="16200000">
            <a:off x="-3469048" y="3399947"/>
            <a:ext cx="7040935" cy="161496"/>
          </a:xfrm>
          <a:prstGeom prst="rect">
            <a:avLst/>
          </a:prstGeom>
        </p:spPr>
      </p:pic>
      <p:pic>
        <p:nvPicPr>
          <p:cNvPr id="2" name="Picture 1" descr="Logo&#10;&#10;Description automatically generated">
            <a:extLst>
              <a:ext uri="{FF2B5EF4-FFF2-40B4-BE49-F238E27FC236}">
                <a16:creationId xmlns:a16="http://schemas.microsoft.com/office/drawing/2014/main" id="{A3F04FBD-3F09-6375-3DAE-0A2113EEA872}"/>
              </a:ext>
            </a:extLst>
          </p:cNvPr>
          <p:cNvPicPr>
            <a:picLocks noChangeAspect="1"/>
          </p:cNvPicPr>
          <p:nvPr userDrawn="1"/>
        </p:nvPicPr>
        <p:blipFill>
          <a:blip r:embed="rId3"/>
          <a:stretch>
            <a:fillRect/>
          </a:stretch>
        </p:blipFill>
        <p:spPr>
          <a:xfrm>
            <a:off x="11501317" y="55344"/>
            <a:ext cx="630628" cy="603792"/>
          </a:xfrm>
          <a:prstGeom prst="rect">
            <a:avLst/>
          </a:prstGeom>
        </p:spPr>
      </p:pic>
    </p:spTree>
    <p:extLst>
      <p:ext uri="{BB962C8B-B14F-4D97-AF65-F5344CB8AC3E}">
        <p14:creationId xmlns:p14="http://schemas.microsoft.com/office/powerpoint/2010/main" val="1851102541"/>
      </p:ext>
    </p:extLst>
  </p:cSld>
  <p:clrMapOvr>
    <a:masterClrMapping/>
  </p:clrMapOvr>
  <p:extLst>
    <p:ext uri="{DCECCB84-F9BA-43D5-87BE-67443E8EF086}">
      <p15:sldGuideLst xmlns:p15="http://schemas.microsoft.com/office/powerpoint/2012/main">
        <p15:guide id="1" orient="horz" pos="1575">
          <p15:clr>
            <a:srgbClr val="FBAE40"/>
          </p15:clr>
        </p15:guide>
        <p15:guide id="2" pos="4082">
          <p15:clr>
            <a:srgbClr val="FBAE40"/>
          </p15:clr>
        </p15:guide>
        <p15:guide id="3" orient="horz" pos="1393">
          <p15:clr>
            <a:srgbClr val="FBAE40"/>
          </p15:clr>
        </p15:guide>
        <p15:guide id="4" orient="horz" pos="214">
          <p15:clr>
            <a:srgbClr val="FBAE40"/>
          </p15:clr>
        </p15:guide>
        <p15:guide id="5" orient="horz" pos="1756">
          <p15:clr>
            <a:srgbClr val="FBAE40"/>
          </p15:clr>
        </p15:guide>
        <p15:guide id="6" pos="68">
          <p15:clr>
            <a:srgbClr val="FBAE40"/>
          </p15:clr>
        </p15:guide>
        <p15:guide id="7" orient="horz" pos="441">
          <p15:clr>
            <a:srgbClr val="FBAE40"/>
          </p15:clr>
        </p15:guide>
        <p15:guide id="8" pos="551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ack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306726" y="3705448"/>
            <a:ext cx="7361273" cy="207078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sp>
        <p:nvSpPr>
          <p:cNvPr id="12" name="Slide Number Placeholder 5">
            <a:extLst>
              <a:ext uri="{FF2B5EF4-FFF2-40B4-BE49-F238E27FC236}">
                <a16:creationId xmlns:a16="http://schemas.microsoft.com/office/drawing/2014/main" id="{6D69C179-397E-8340-BCAB-CE1F52278CD0}"/>
              </a:ext>
            </a:extLst>
          </p:cNvPr>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a:t>Page </a:t>
            </a:r>
            <a:fld id="{6CD04867-206E-8E42-A1B6-AF5E95E31B30}" type="slidenum">
              <a:rPr lang="en-US" smtClean="0"/>
              <a:pPr/>
              <a:t>‹#›</a:t>
            </a:fld>
            <a:endParaRPr lang="en-US" sz="1000"/>
          </a:p>
        </p:txBody>
      </p:sp>
      <p:sp>
        <p:nvSpPr>
          <p:cNvPr id="14" name="Footer Placeholder 13">
            <a:extLst>
              <a:ext uri="{FF2B5EF4-FFF2-40B4-BE49-F238E27FC236}">
                <a16:creationId xmlns:a16="http://schemas.microsoft.com/office/drawing/2014/main" id="{27C4457B-C7A7-8247-AC29-2D761B9E9209}"/>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37858324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20"/>
        <p:cNvGrpSpPr/>
        <p:nvPr/>
      </p:nvGrpSpPr>
      <p:grpSpPr>
        <a:xfrm>
          <a:off x="0" y="0"/>
          <a:ext cx="0" cy="0"/>
          <a:chOff x="0" y="0"/>
          <a:chExt cx="0" cy="0"/>
        </a:xfrm>
      </p:grpSpPr>
      <p:sp>
        <p:nvSpPr>
          <p:cNvPr id="10" name="Subtitle 2">
            <a:extLst>
              <a:ext uri="{FF2B5EF4-FFF2-40B4-BE49-F238E27FC236}">
                <a16:creationId xmlns:a16="http://schemas.microsoft.com/office/drawing/2014/main" id="{E49F0B1A-AA47-EB48-AB07-6E18F24C5C6E}"/>
              </a:ext>
            </a:extLst>
          </p:cNvPr>
          <p:cNvSpPr>
            <a:spLocks noGrp="1"/>
          </p:cNvSpPr>
          <p:nvPr>
            <p:ph type="subTitle" idx="1" hasCustomPrompt="1"/>
          </p:nvPr>
        </p:nvSpPr>
        <p:spPr>
          <a:xfrm>
            <a:off x="538039" y="3380444"/>
            <a:ext cx="9144000" cy="500307"/>
          </a:xfrm>
        </p:spPr>
        <p:txBody>
          <a:bodyPr/>
          <a:lstStyle>
            <a:lvl1pPr marL="0" indent="0" algn="l">
              <a:buNone/>
              <a:defRPr sz="1733" b="0" i="0">
                <a:solidFill>
                  <a:schemeClr val="tx1">
                    <a:lumMod val="85000"/>
                    <a:lumOff val="15000"/>
                  </a:schemeClr>
                </a:solidFill>
                <a:latin typeface="Frutiger LT Std 45 Light" panose="020B0402020204020204" pitchFamily="34" charset="77"/>
              </a:defRPr>
            </a:lvl1pPr>
            <a:lvl2pPr marL="609402" indent="0" algn="ctr">
              <a:buNone/>
              <a:defRPr sz="2666"/>
            </a:lvl2pPr>
            <a:lvl3pPr marL="1218804" indent="0" algn="ctr">
              <a:buNone/>
              <a:defRPr sz="2399"/>
            </a:lvl3pPr>
            <a:lvl4pPr marL="1828206" indent="0" algn="ctr">
              <a:buNone/>
              <a:defRPr sz="2133"/>
            </a:lvl4pPr>
            <a:lvl5pPr marL="2437608" indent="0" algn="ctr">
              <a:buNone/>
              <a:defRPr sz="2133"/>
            </a:lvl5pPr>
            <a:lvl6pPr marL="3047009" indent="0" algn="ctr">
              <a:buNone/>
              <a:defRPr sz="2133"/>
            </a:lvl6pPr>
            <a:lvl7pPr marL="3656411" indent="0" algn="ctr">
              <a:buNone/>
              <a:defRPr sz="2133"/>
            </a:lvl7pPr>
            <a:lvl8pPr marL="4265813" indent="0" algn="ctr">
              <a:buNone/>
              <a:defRPr sz="2133"/>
            </a:lvl8pPr>
            <a:lvl9pPr marL="4875215" indent="0" algn="ctr">
              <a:buNone/>
              <a:defRPr sz="2133"/>
            </a:lvl9pPr>
          </a:lstStyle>
          <a:p>
            <a:r>
              <a:rPr lang="en-GB"/>
              <a:t>Subtitle comes under the title</a:t>
            </a:r>
          </a:p>
        </p:txBody>
      </p:sp>
      <p:sp>
        <p:nvSpPr>
          <p:cNvPr id="9" name="Google Shape;17;p4">
            <a:extLst>
              <a:ext uri="{FF2B5EF4-FFF2-40B4-BE49-F238E27FC236}">
                <a16:creationId xmlns:a16="http://schemas.microsoft.com/office/drawing/2014/main" id="{17BB1236-5A91-214C-865C-5FF561DAA646}"/>
              </a:ext>
            </a:extLst>
          </p:cNvPr>
          <p:cNvSpPr txBox="1">
            <a:spLocks noGrp="1"/>
          </p:cNvSpPr>
          <p:nvPr>
            <p:ph type="title" hasCustomPrompt="1"/>
          </p:nvPr>
        </p:nvSpPr>
        <p:spPr>
          <a:xfrm>
            <a:off x="525815" y="2570151"/>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3999" b="1" i="0">
                <a:solidFill>
                  <a:srgbClr val="112F87"/>
                </a:solidFill>
                <a:latin typeface="Frutiger LT Std 65" panose="020B0602020204020204" pitchFamily="34" charset="77"/>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GB"/>
              <a:t>Title comes here</a:t>
            </a:r>
            <a:endParaRPr/>
          </a:p>
        </p:txBody>
      </p:sp>
      <p:pic>
        <p:nvPicPr>
          <p:cNvPr id="3" name="Picture 2">
            <a:extLst>
              <a:ext uri="{FF2B5EF4-FFF2-40B4-BE49-F238E27FC236}">
                <a16:creationId xmlns:a16="http://schemas.microsoft.com/office/drawing/2014/main" id="{9BD29318-BA56-81F4-9655-4B7000E1E5EC}"/>
              </a:ext>
            </a:extLst>
          </p:cNvPr>
          <p:cNvPicPr>
            <a:picLocks noChangeAspect="1"/>
          </p:cNvPicPr>
          <p:nvPr userDrawn="1"/>
        </p:nvPicPr>
        <p:blipFill>
          <a:blip r:embed="rId2"/>
          <a:stretch>
            <a:fillRect/>
          </a:stretch>
        </p:blipFill>
        <p:spPr>
          <a:xfrm rot="16200000">
            <a:off x="-3469048" y="3399947"/>
            <a:ext cx="7040935" cy="161496"/>
          </a:xfrm>
          <a:prstGeom prst="rect">
            <a:avLst/>
          </a:prstGeom>
        </p:spPr>
      </p:pic>
      <p:pic>
        <p:nvPicPr>
          <p:cNvPr id="2" name="Picture 1" descr="Logo&#10;&#10;Description automatically generated">
            <a:extLst>
              <a:ext uri="{FF2B5EF4-FFF2-40B4-BE49-F238E27FC236}">
                <a16:creationId xmlns:a16="http://schemas.microsoft.com/office/drawing/2014/main" id="{A3F04FBD-3F09-6375-3DAE-0A2113EEA872}"/>
              </a:ext>
            </a:extLst>
          </p:cNvPr>
          <p:cNvPicPr>
            <a:picLocks noChangeAspect="1"/>
          </p:cNvPicPr>
          <p:nvPr userDrawn="1"/>
        </p:nvPicPr>
        <p:blipFill>
          <a:blip r:embed="rId3"/>
          <a:stretch>
            <a:fillRect/>
          </a:stretch>
        </p:blipFill>
        <p:spPr>
          <a:xfrm>
            <a:off x="11501317" y="55344"/>
            <a:ext cx="630628" cy="603792"/>
          </a:xfrm>
          <a:prstGeom prst="rect">
            <a:avLst/>
          </a:prstGeom>
        </p:spPr>
      </p:pic>
    </p:spTree>
    <p:extLst>
      <p:ext uri="{BB962C8B-B14F-4D97-AF65-F5344CB8AC3E}">
        <p14:creationId xmlns:p14="http://schemas.microsoft.com/office/powerpoint/2010/main" val="671701139"/>
      </p:ext>
    </p:extLst>
  </p:cSld>
  <p:clrMapOvr>
    <a:masterClrMapping/>
  </p:clrMapOvr>
  <p:extLst>
    <p:ext uri="{DCECCB84-F9BA-43D5-87BE-67443E8EF086}">
      <p15:sldGuideLst xmlns:p15="http://schemas.microsoft.com/office/powerpoint/2012/main">
        <p15:guide id="1" orient="horz" pos="1575">
          <p15:clr>
            <a:srgbClr val="FBAE40"/>
          </p15:clr>
        </p15:guide>
        <p15:guide id="2" pos="4082">
          <p15:clr>
            <a:srgbClr val="FBAE40"/>
          </p15:clr>
        </p15:guide>
        <p15:guide id="3" orient="horz" pos="1393">
          <p15:clr>
            <a:srgbClr val="FBAE40"/>
          </p15:clr>
        </p15:guide>
        <p15:guide id="4" orient="horz" pos="214">
          <p15:clr>
            <a:srgbClr val="FBAE40"/>
          </p15:clr>
        </p15:guide>
        <p15:guide id="5" orient="horz" pos="1756">
          <p15:clr>
            <a:srgbClr val="FBAE40"/>
          </p15:clr>
        </p15:guide>
        <p15:guide id="6" pos="68">
          <p15:clr>
            <a:srgbClr val="FBAE40"/>
          </p15:clr>
        </p15:guide>
        <p15:guide id="7" orient="horz" pos="441">
          <p15:clr>
            <a:srgbClr val="FBAE40"/>
          </p15:clr>
        </p15:guide>
        <p15:guide id="8" pos="5511">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slide: v1">
    <p:bg>
      <p:bgPr>
        <a:solidFill>
          <a:srgbClr val="121A3C"/>
        </a:solidFill>
        <a:effectLst/>
      </p:bgPr>
    </p:bg>
    <p:spTree>
      <p:nvGrpSpPr>
        <p:cNvPr id="1" name=""/>
        <p:cNvGrpSpPr/>
        <p:nvPr/>
      </p:nvGrpSpPr>
      <p:grpSpPr>
        <a:xfrm>
          <a:off x="0" y="0"/>
          <a:ext cx="0" cy="0"/>
          <a:chOff x="0" y="0"/>
          <a:chExt cx="0" cy="0"/>
        </a:xfrm>
      </p:grpSpPr>
      <p:sp>
        <p:nvSpPr>
          <p:cNvPr id="9" name="Graphic 2">
            <a:extLst>
              <a:ext uri="{FF2B5EF4-FFF2-40B4-BE49-F238E27FC236}">
                <a16:creationId xmlns:a16="http://schemas.microsoft.com/office/drawing/2014/main" id="{1D464841-3FF0-5241-9AF4-4E4ADF719816}"/>
              </a:ext>
            </a:extLst>
          </p:cNvPr>
          <p:cNvSpPr/>
          <p:nvPr/>
        </p:nvSpPr>
        <p:spPr>
          <a:xfrm>
            <a:off x="3690559" y="0"/>
            <a:ext cx="5188180" cy="6858000"/>
          </a:xfrm>
          <a:custGeom>
            <a:avLst/>
            <a:gdLst>
              <a:gd name="connsiteX0" fmla="*/ 1406842 w 3890009"/>
              <a:gd name="connsiteY0" fmla="*/ 1905 h 5145405"/>
              <a:gd name="connsiteX1" fmla="*/ 1406842 w 3890009"/>
              <a:gd name="connsiteY1" fmla="*/ 0 h 5145405"/>
              <a:gd name="connsiteX2" fmla="*/ 1317307 w 3890009"/>
              <a:gd name="connsiteY2" fmla="*/ 0 h 5145405"/>
              <a:gd name="connsiteX3" fmla="*/ 0 w 3890009"/>
              <a:gd name="connsiteY3" fmla="*/ 0 h 5145405"/>
              <a:gd name="connsiteX4" fmla="*/ 0 w 3890009"/>
              <a:gd name="connsiteY4" fmla="*/ 1905 h 5145405"/>
              <a:gd name="connsiteX5" fmla="*/ 614363 w 3890009"/>
              <a:gd name="connsiteY5" fmla="*/ 98108 h 5145405"/>
              <a:gd name="connsiteX6" fmla="*/ 1407795 w 3890009"/>
              <a:gd name="connsiteY6" fmla="*/ 481013 h 5145405"/>
              <a:gd name="connsiteX7" fmla="*/ 2483168 w 3890009"/>
              <a:gd name="connsiteY7" fmla="*/ 2572703 h 5145405"/>
              <a:gd name="connsiteX8" fmla="*/ 1407795 w 3890009"/>
              <a:gd name="connsiteY8" fmla="*/ 4664393 h 5145405"/>
              <a:gd name="connsiteX9" fmla="*/ 614363 w 3890009"/>
              <a:gd name="connsiteY9" fmla="*/ 5047298 h 5145405"/>
              <a:gd name="connsiteX10" fmla="*/ 0 w 3890009"/>
              <a:gd name="connsiteY10" fmla="*/ 5143500 h 5145405"/>
              <a:gd name="connsiteX11" fmla="*/ 0 w 3890009"/>
              <a:gd name="connsiteY11" fmla="*/ 5145405 h 5145405"/>
              <a:gd name="connsiteX12" fmla="*/ 1317307 w 3890009"/>
              <a:gd name="connsiteY12" fmla="*/ 5145405 h 5145405"/>
              <a:gd name="connsiteX13" fmla="*/ 1406842 w 3890009"/>
              <a:gd name="connsiteY13" fmla="*/ 5145405 h 5145405"/>
              <a:gd name="connsiteX14" fmla="*/ 1406842 w 3890009"/>
              <a:gd name="connsiteY14" fmla="*/ 5143500 h 5145405"/>
              <a:gd name="connsiteX15" fmla="*/ 3890010 w 3890009"/>
              <a:gd name="connsiteY15" fmla="*/ 2571750 h 5145405"/>
              <a:gd name="connsiteX16" fmla="*/ 1406842 w 3890009"/>
              <a:gd name="connsiteY16" fmla="*/ 1905 h 514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0009" h="5145405">
                <a:moveTo>
                  <a:pt x="1406842" y="1905"/>
                </a:moveTo>
                <a:lnTo>
                  <a:pt x="1406842" y="0"/>
                </a:lnTo>
                <a:lnTo>
                  <a:pt x="1317307" y="0"/>
                </a:lnTo>
                <a:lnTo>
                  <a:pt x="0" y="0"/>
                </a:lnTo>
                <a:lnTo>
                  <a:pt x="0" y="1905"/>
                </a:lnTo>
                <a:cubicBezTo>
                  <a:pt x="212407" y="9525"/>
                  <a:pt x="418147" y="41910"/>
                  <a:pt x="614363" y="98108"/>
                </a:cubicBezTo>
                <a:cubicBezTo>
                  <a:pt x="902970" y="180023"/>
                  <a:pt x="1169670" y="310515"/>
                  <a:pt x="1407795" y="481013"/>
                </a:cubicBezTo>
                <a:cubicBezTo>
                  <a:pt x="2058352" y="947738"/>
                  <a:pt x="2483168" y="1710690"/>
                  <a:pt x="2483168" y="2572703"/>
                </a:cubicBezTo>
                <a:cubicBezTo>
                  <a:pt x="2483168" y="3434715"/>
                  <a:pt x="2059305" y="4197668"/>
                  <a:pt x="1407795" y="4664393"/>
                </a:cubicBezTo>
                <a:cubicBezTo>
                  <a:pt x="1170623" y="4834890"/>
                  <a:pt x="902970" y="4965383"/>
                  <a:pt x="614363" y="5047298"/>
                </a:cubicBezTo>
                <a:cubicBezTo>
                  <a:pt x="418147" y="5102543"/>
                  <a:pt x="212407" y="5135880"/>
                  <a:pt x="0" y="5143500"/>
                </a:cubicBezTo>
                <a:lnTo>
                  <a:pt x="0" y="5145405"/>
                </a:lnTo>
                <a:lnTo>
                  <a:pt x="1317307" y="5145405"/>
                </a:lnTo>
                <a:lnTo>
                  <a:pt x="1406842" y="5145405"/>
                </a:lnTo>
                <a:lnTo>
                  <a:pt x="1406842" y="5143500"/>
                </a:lnTo>
                <a:cubicBezTo>
                  <a:pt x="2786063" y="5094923"/>
                  <a:pt x="3890010" y="3962400"/>
                  <a:pt x="3890010" y="2571750"/>
                </a:cubicBezTo>
                <a:cubicBezTo>
                  <a:pt x="3890010" y="1181100"/>
                  <a:pt x="2786063" y="48578"/>
                  <a:pt x="1406842" y="1905"/>
                </a:cubicBezTo>
                <a:close/>
              </a:path>
            </a:pathLst>
          </a:custGeom>
          <a:solidFill>
            <a:srgbClr val="26CCB8"/>
          </a:solidFill>
          <a:ln w="12700" cap="flat">
            <a:solidFill>
              <a:srgbClr val="26CCB8"/>
            </a:solidFill>
            <a:prstDash val="solid"/>
            <a:miter/>
          </a:ln>
        </p:spPr>
        <p:txBody>
          <a:bodyPr rtlCol="0" anchor="ctr"/>
          <a:lstStyle/>
          <a:p>
            <a:endParaRPr lang="en-GB" sz="1800"/>
          </a:p>
        </p:txBody>
      </p:sp>
      <p:sp>
        <p:nvSpPr>
          <p:cNvPr id="33" name="Graphic 2">
            <a:extLst>
              <a:ext uri="{FF2B5EF4-FFF2-40B4-BE49-F238E27FC236}">
                <a16:creationId xmlns:a16="http://schemas.microsoft.com/office/drawing/2014/main" id="{67ED1ED8-1CA1-624A-B817-7B370005CCA2}"/>
              </a:ext>
            </a:extLst>
          </p:cNvPr>
          <p:cNvSpPr/>
          <p:nvPr/>
        </p:nvSpPr>
        <p:spPr>
          <a:xfrm>
            <a:off x="-2397" y="6"/>
            <a:ext cx="7003537" cy="6855461"/>
          </a:xfrm>
          <a:custGeom>
            <a:avLst/>
            <a:gdLst>
              <a:gd name="connsiteX0" fmla="*/ 5251133 w 5251132"/>
              <a:gd name="connsiteY0" fmla="*/ 2571750 h 5143500"/>
              <a:gd name="connsiteX1" fmla="*/ 2767965 w 5251132"/>
              <a:gd name="connsiteY1" fmla="*/ 1905 h 5143500"/>
              <a:gd name="connsiteX2" fmla="*/ 2767965 w 5251132"/>
              <a:gd name="connsiteY2" fmla="*/ 0 h 5143500"/>
              <a:gd name="connsiteX3" fmla="*/ 0 w 5251132"/>
              <a:gd name="connsiteY3" fmla="*/ 0 h 5143500"/>
              <a:gd name="connsiteX4" fmla="*/ 0 w 5251132"/>
              <a:gd name="connsiteY4" fmla="*/ 5143500 h 5143500"/>
              <a:gd name="connsiteX5" fmla="*/ 2768918 w 5251132"/>
              <a:gd name="connsiteY5" fmla="*/ 5143500 h 5143500"/>
              <a:gd name="connsiteX6" fmla="*/ 2768918 w 5251132"/>
              <a:gd name="connsiteY6" fmla="*/ 5141595 h 5143500"/>
              <a:gd name="connsiteX7" fmla="*/ 5251133 w 5251132"/>
              <a:gd name="connsiteY7" fmla="*/ 25717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1132" h="5143500">
                <a:moveTo>
                  <a:pt x="5251133" y="2571750"/>
                </a:moveTo>
                <a:cubicBezTo>
                  <a:pt x="5251133" y="1181100"/>
                  <a:pt x="4147185" y="48578"/>
                  <a:pt x="2767965" y="1905"/>
                </a:cubicBezTo>
                <a:lnTo>
                  <a:pt x="2767965" y="0"/>
                </a:lnTo>
                <a:lnTo>
                  <a:pt x="0" y="0"/>
                </a:lnTo>
                <a:lnTo>
                  <a:pt x="0" y="5143500"/>
                </a:lnTo>
                <a:lnTo>
                  <a:pt x="2768918" y="5143500"/>
                </a:lnTo>
                <a:lnTo>
                  <a:pt x="2768918" y="5141595"/>
                </a:lnTo>
                <a:cubicBezTo>
                  <a:pt x="4147185" y="5094923"/>
                  <a:pt x="5251133" y="3962400"/>
                  <a:pt x="5251133" y="2571750"/>
                </a:cubicBezTo>
                <a:close/>
              </a:path>
            </a:pathLst>
          </a:custGeom>
          <a:solidFill>
            <a:srgbClr val="88F2DD"/>
          </a:solidFill>
          <a:ln w="12700" cap="flat">
            <a:solidFill>
              <a:srgbClr val="88F2DD"/>
            </a:solidFill>
            <a:prstDash val="solid"/>
            <a:miter/>
          </a:ln>
        </p:spPr>
        <p:txBody>
          <a:bodyPr rtlCol="0" anchor="ctr"/>
          <a:lstStyle/>
          <a:p>
            <a:endParaRPr lang="en-GB" sz="1800"/>
          </a:p>
        </p:txBody>
      </p:sp>
      <p:grpSp>
        <p:nvGrpSpPr>
          <p:cNvPr id="30" name="Group 29">
            <a:extLst>
              <a:ext uri="{FF2B5EF4-FFF2-40B4-BE49-F238E27FC236}">
                <a16:creationId xmlns:a16="http://schemas.microsoft.com/office/drawing/2014/main" id="{A53EAE36-D6D4-AB44-AE91-B039070BBF2E}"/>
              </a:ext>
            </a:extLst>
          </p:cNvPr>
          <p:cNvGrpSpPr>
            <a:grpSpLocks noChangeAspect="1"/>
          </p:cNvGrpSpPr>
          <p:nvPr userDrawn="1"/>
        </p:nvGrpSpPr>
        <p:grpSpPr>
          <a:xfrm>
            <a:off x="8859788" y="468313"/>
            <a:ext cx="2851200" cy="402766"/>
            <a:chOff x="5336421" y="2111701"/>
            <a:chExt cx="3045311" cy="430187"/>
          </a:xfrm>
        </p:grpSpPr>
        <p:grpSp>
          <p:nvGrpSpPr>
            <p:cNvPr id="10" name="Graphic 8">
              <a:extLst>
                <a:ext uri="{FF2B5EF4-FFF2-40B4-BE49-F238E27FC236}">
                  <a16:creationId xmlns:a16="http://schemas.microsoft.com/office/drawing/2014/main" id="{F468096E-CE2E-2B44-BF34-03A56FE1E118}"/>
                </a:ext>
              </a:extLst>
            </p:cNvPr>
            <p:cNvGrpSpPr/>
            <p:nvPr/>
          </p:nvGrpSpPr>
          <p:grpSpPr>
            <a:xfrm>
              <a:off x="5336421" y="2111701"/>
              <a:ext cx="529619" cy="430187"/>
              <a:chOff x="5336421" y="2111701"/>
              <a:chExt cx="529619" cy="430187"/>
            </a:xfrm>
          </p:grpSpPr>
          <p:sp>
            <p:nvSpPr>
              <p:cNvPr id="11" name="Graphic 8">
                <a:extLst>
                  <a:ext uri="{FF2B5EF4-FFF2-40B4-BE49-F238E27FC236}">
                    <a16:creationId xmlns:a16="http://schemas.microsoft.com/office/drawing/2014/main" id="{71293D48-3D25-324C-8D45-CAEAF56B5E4A}"/>
                  </a:ext>
                </a:extLst>
              </p:cNvPr>
              <p:cNvSpPr/>
              <p:nvPr/>
            </p:nvSpPr>
            <p:spPr>
              <a:xfrm>
                <a:off x="5603437" y="2111701"/>
                <a:ext cx="262602" cy="430187"/>
              </a:xfrm>
              <a:custGeom>
                <a:avLst/>
                <a:gdLst>
                  <a:gd name="connsiteX0" fmla="*/ 165506 w 262602"/>
                  <a:gd name="connsiteY0" fmla="*/ 215094 h 430187"/>
                  <a:gd name="connsiteX1" fmla="*/ 0 w 262602"/>
                  <a:gd name="connsiteY1" fmla="*/ 4435 h 430187"/>
                  <a:gd name="connsiteX2" fmla="*/ 46342 w 262602"/>
                  <a:gd name="connsiteY2" fmla="*/ 0 h 430187"/>
                  <a:gd name="connsiteX3" fmla="*/ 262603 w 262602"/>
                  <a:gd name="connsiteY3" fmla="*/ 215094 h 430187"/>
                  <a:gd name="connsiteX4" fmla="*/ 48548 w 262602"/>
                  <a:gd name="connsiteY4" fmla="*/ 430187 h 430187"/>
                  <a:gd name="connsiteX5" fmla="*/ 0 w 262602"/>
                  <a:gd name="connsiteY5" fmla="*/ 425752 h 430187"/>
                  <a:gd name="connsiteX6" fmla="*/ 165506 w 262602"/>
                  <a:gd name="connsiteY6" fmla="*/ 215094 h 4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02" h="430187">
                    <a:moveTo>
                      <a:pt x="165506" y="215094"/>
                    </a:moveTo>
                    <a:cubicBezTo>
                      <a:pt x="165506" y="113090"/>
                      <a:pt x="94890" y="26610"/>
                      <a:pt x="0" y="4435"/>
                    </a:cubicBezTo>
                    <a:cubicBezTo>
                      <a:pt x="13240" y="2217"/>
                      <a:pt x="30894" y="0"/>
                      <a:pt x="46342" y="0"/>
                    </a:cubicBezTo>
                    <a:cubicBezTo>
                      <a:pt x="165506" y="0"/>
                      <a:pt x="262603" y="97568"/>
                      <a:pt x="262603" y="215094"/>
                    </a:cubicBezTo>
                    <a:cubicBezTo>
                      <a:pt x="262603" y="332619"/>
                      <a:pt x="165506" y="430187"/>
                      <a:pt x="48548" y="430187"/>
                    </a:cubicBezTo>
                    <a:cubicBezTo>
                      <a:pt x="30894" y="430187"/>
                      <a:pt x="15447" y="427970"/>
                      <a:pt x="0" y="425752"/>
                    </a:cubicBezTo>
                    <a:cubicBezTo>
                      <a:pt x="94890" y="403578"/>
                      <a:pt x="165506" y="317097"/>
                      <a:pt x="165506" y="215094"/>
                    </a:cubicBezTo>
                  </a:path>
                </a:pathLst>
              </a:custGeom>
              <a:solidFill>
                <a:schemeClr val="bg1"/>
              </a:solidFill>
              <a:ln w="22018" cap="flat">
                <a:noFill/>
                <a:prstDash val="solid"/>
                <a:miter/>
              </a:ln>
            </p:spPr>
            <p:txBody>
              <a:bodyPr rtlCol="0" anchor="ctr"/>
              <a:lstStyle/>
              <a:p>
                <a:endParaRPr lang="en-GB" sz="1800"/>
              </a:p>
            </p:txBody>
          </p:sp>
          <p:sp>
            <p:nvSpPr>
              <p:cNvPr id="12" name="Graphic 8">
                <a:extLst>
                  <a:ext uri="{FF2B5EF4-FFF2-40B4-BE49-F238E27FC236}">
                    <a16:creationId xmlns:a16="http://schemas.microsoft.com/office/drawing/2014/main" id="{B39A51DA-90F5-FB41-B1E0-A26FC86FE553}"/>
                  </a:ext>
                </a:extLst>
              </p:cNvPr>
              <p:cNvSpPr/>
              <p:nvPr/>
            </p:nvSpPr>
            <p:spPr>
              <a:xfrm>
                <a:off x="5336421" y="2111701"/>
                <a:ext cx="262602" cy="430187"/>
              </a:xfrm>
              <a:custGeom>
                <a:avLst/>
                <a:gdLst>
                  <a:gd name="connsiteX0" fmla="*/ 97097 w 262602"/>
                  <a:gd name="connsiteY0" fmla="*/ 215094 h 430187"/>
                  <a:gd name="connsiteX1" fmla="*/ 262603 w 262602"/>
                  <a:gd name="connsiteY1" fmla="*/ 4435 h 430187"/>
                  <a:gd name="connsiteX2" fmla="*/ 214055 w 262602"/>
                  <a:gd name="connsiteY2" fmla="*/ 0 h 430187"/>
                  <a:gd name="connsiteX3" fmla="*/ 0 w 262602"/>
                  <a:gd name="connsiteY3" fmla="*/ 215094 h 430187"/>
                  <a:gd name="connsiteX4" fmla="*/ 214055 w 262602"/>
                  <a:gd name="connsiteY4" fmla="*/ 430187 h 430187"/>
                  <a:gd name="connsiteX5" fmla="*/ 262603 w 262602"/>
                  <a:gd name="connsiteY5" fmla="*/ 425752 h 430187"/>
                  <a:gd name="connsiteX6" fmla="*/ 97097 w 262602"/>
                  <a:gd name="connsiteY6" fmla="*/ 215094 h 4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02" h="430187">
                    <a:moveTo>
                      <a:pt x="97097" y="215094"/>
                    </a:moveTo>
                    <a:cubicBezTo>
                      <a:pt x="97097" y="113090"/>
                      <a:pt x="167713" y="26610"/>
                      <a:pt x="262603" y="4435"/>
                    </a:cubicBezTo>
                    <a:cubicBezTo>
                      <a:pt x="247156" y="2217"/>
                      <a:pt x="231709" y="0"/>
                      <a:pt x="214055" y="0"/>
                    </a:cubicBezTo>
                    <a:cubicBezTo>
                      <a:pt x="97097" y="0"/>
                      <a:pt x="0" y="97568"/>
                      <a:pt x="0" y="215094"/>
                    </a:cubicBezTo>
                    <a:cubicBezTo>
                      <a:pt x="0" y="332619"/>
                      <a:pt x="97097" y="430187"/>
                      <a:pt x="214055" y="430187"/>
                    </a:cubicBezTo>
                    <a:cubicBezTo>
                      <a:pt x="231709" y="430187"/>
                      <a:pt x="247156" y="427970"/>
                      <a:pt x="262603" y="425752"/>
                    </a:cubicBezTo>
                    <a:cubicBezTo>
                      <a:pt x="167713" y="403578"/>
                      <a:pt x="97097" y="317097"/>
                      <a:pt x="97097" y="215094"/>
                    </a:cubicBezTo>
                  </a:path>
                </a:pathLst>
              </a:custGeom>
              <a:solidFill>
                <a:srgbClr val="26CCB8"/>
              </a:solidFill>
              <a:ln w="22018" cap="flat">
                <a:noFill/>
                <a:prstDash val="solid"/>
                <a:miter/>
              </a:ln>
            </p:spPr>
            <p:txBody>
              <a:bodyPr rtlCol="0" anchor="ctr"/>
              <a:lstStyle/>
              <a:p>
                <a:endParaRPr lang="en-GB" sz="1800"/>
              </a:p>
            </p:txBody>
          </p:sp>
        </p:grpSp>
        <p:sp>
          <p:nvSpPr>
            <p:cNvPr id="13" name="Graphic 8">
              <a:extLst>
                <a:ext uri="{FF2B5EF4-FFF2-40B4-BE49-F238E27FC236}">
                  <a16:creationId xmlns:a16="http://schemas.microsoft.com/office/drawing/2014/main" id="{D28EF34A-F0C3-7547-B770-C7C7FBC69EBC}"/>
                </a:ext>
              </a:extLst>
            </p:cNvPr>
            <p:cNvSpPr/>
            <p:nvPr/>
          </p:nvSpPr>
          <p:spPr>
            <a:xfrm>
              <a:off x="6007272" y="2238096"/>
              <a:ext cx="156679" cy="188484"/>
            </a:xfrm>
            <a:custGeom>
              <a:avLst/>
              <a:gdLst>
                <a:gd name="connsiteX0" fmla="*/ 0 w 156679"/>
                <a:gd name="connsiteY0" fmla="*/ 188484 h 188484"/>
                <a:gd name="connsiteX1" fmla="*/ 0 w 156679"/>
                <a:gd name="connsiteY1" fmla="*/ 0 h 188484"/>
                <a:gd name="connsiteX2" fmla="*/ 37515 w 156679"/>
                <a:gd name="connsiteY2" fmla="*/ 0 h 188484"/>
                <a:gd name="connsiteX3" fmla="*/ 116958 w 156679"/>
                <a:gd name="connsiteY3" fmla="*/ 117525 h 188484"/>
                <a:gd name="connsiteX4" fmla="*/ 116958 w 156679"/>
                <a:gd name="connsiteY4" fmla="*/ 0 h 188484"/>
                <a:gd name="connsiteX5" fmla="*/ 156679 w 156679"/>
                <a:gd name="connsiteY5" fmla="*/ 0 h 188484"/>
                <a:gd name="connsiteX6" fmla="*/ 156679 w 156679"/>
                <a:gd name="connsiteY6" fmla="*/ 188484 h 188484"/>
                <a:gd name="connsiteX7" fmla="*/ 121371 w 156679"/>
                <a:gd name="connsiteY7" fmla="*/ 188484 h 188484"/>
                <a:gd name="connsiteX8" fmla="*/ 39721 w 156679"/>
                <a:gd name="connsiteY8" fmla="*/ 68741 h 188484"/>
                <a:gd name="connsiteX9" fmla="*/ 39721 w 156679"/>
                <a:gd name="connsiteY9" fmla="*/ 188484 h 18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679" h="188484">
                  <a:moveTo>
                    <a:pt x="0" y="188484"/>
                  </a:moveTo>
                  <a:lnTo>
                    <a:pt x="0" y="0"/>
                  </a:lnTo>
                  <a:lnTo>
                    <a:pt x="37515" y="0"/>
                  </a:lnTo>
                  <a:lnTo>
                    <a:pt x="116958" y="117525"/>
                  </a:lnTo>
                  <a:lnTo>
                    <a:pt x="116958" y="0"/>
                  </a:lnTo>
                  <a:lnTo>
                    <a:pt x="156679" y="0"/>
                  </a:lnTo>
                  <a:lnTo>
                    <a:pt x="156679" y="188484"/>
                  </a:lnTo>
                  <a:lnTo>
                    <a:pt x="121371" y="188484"/>
                  </a:lnTo>
                  <a:lnTo>
                    <a:pt x="39721" y="68741"/>
                  </a:lnTo>
                  <a:lnTo>
                    <a:pt x="39721" y="188484"/>
                  </a:lnTo>
                  <a:close/>
                </a:path>
              </a:pathLst>
            </a:custGeom>
            <a:solidFill>
              <a:schemeClr val="bg1"/>
            </a:solidFill>
            <a:ln w="22018" cap="flat">
              <a:noFill/>
              <a:prstDash val="solid"/>
              <a:miter/>
            </a:ln>
          </p:spPr>
          <p:txBody>
            <a:bodyPr rtlCol="0" anchor="ctr"/>
            <a:lstStyle/>
            <a:p>
              <a:endParaRPr lang="en-GB" sz="1800"/>
            </a:p>
          </p:txBody>
        </p:sp>
        <p:sp>
          <p:nvSpPr>
            <p:cNvPr id="14" name="Graphic 8">
              <a:extLst>
                <a:ext uri="{FF2B5EF4-FFF2-40B4-BE49-F238E27FC236}">
                  <a16:creationId xmlns:a16="http://schemas.microsoft.com/office/drawing/2014/main" id="{6EEBBD83-0EB9-C847-BF46-729BC4A36137}"/>
                </a:ext>
              </a:extLst>
            </p:cNvPr>
            <p:cNvSpPr/>
            <p:nvPr/>
          </p:nvSpPr>
          <p:spPr>
            <a:xfrm>
              <a:off x="6194845" y="2238096"/>
              <a:ext cx="156679" cy="188484"/>
            </a:xfrm>
            <a:custGeom>
              <a:avLst/>
              <a:gdLst>
                <a:gd name="connsiteX0" fmla="*/ 0 w 156679"/>
                <a:gd name="connsiteY0" fmla="*/ 0 h 188484"/>
                <a:gd name="connsiteX1" fmla="*/ 39721 w 156679"/>
                <a:gd name="connsiteY1" fmla="*/ 0 h 188484"/>
                <a:gd name="connsiteX2" fmla="*/ 39721 w 156679"/>
                <a:gd name="connsiteY2" fmla="*/ 75394 h 188484"/>
                <a:gd name="connsiteX3" fmla="*/ 114751 w 156679"/>
                <a:gd name="connsiteY3" fmla="*/ 75394 h 188484"/>
                <a:gd name="connsiteX4" fmla="*/ 114751 w 156679"/>
                <a:gd name="connsiteY4" fmla="*/ 0 h 188484"/>
                <a:gd name="connsiteX5" fmla="*/ 156679 w 156679"/>
                <a:gd name="connsiteY5" fmla="*/ 0 h 188484"/>
                <a:gd name="connsiteX6" fmla="*/ 156679 w 156679"/>
                <a:gd name="connsiteY6" fmla="*/ 188484 h 188484"/>
                <a:gd name="connsiteX7" fmla="*/ 114751 w 156679"/>
                <a:gd name="connsiteY7" fmla="*/ 188484 h 188484"/>
                <a:gd name="connsiteX8" fmla="*/ 114751 w 156679"/>
                <a:gd name="connsiteY8" fmla="*/ 110873 h 188484"/>
                <a:gd name="connsiteX9" fmla="*/ 39721 w 156679"/>
                <a:gd name="connsiteY9" fmla="*/ 110873 h 188484"/>
                <a:gd name="connsiteX10" fmla="*/ 39721 w 156679"/>
                <a:gd name="connsiteY10" fmla="*/ 188484 h 188484"/>
                <a:gd name="connsiteX11" fmla="*/ 0 w 156679"/>
                <a:gd name="connsiteY11" fmla="*/ 188484 h 18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679" h="188484">
                  <a:moveTo>
                    <a:pt x="0" y="0"/>
                  </a:moveTo>
                  <a:lnTo>
                    <a:pt x="39721" y="0"/>
                  </a:lnTo>
                  <a:lnTo>
                    <a:pt x="39721" y="75394"/>
                  </a:lnTo>
                  <a:lnTo>
                    <a:pt x="114751" y="75394"/>
                  </a:lnTo>
                  <a:lnTo>
                    <a:pt x="114751" y="0"/>
                  </a:lnTo>
                  <a:lnTo>
                    <a:pt x="156679" y="0"/>
                  </a:lnTo>
                  <a:lnTo>
                    <a:pt x="156679" y="188484"/>
                  </a:lnTo>
                  <a:lnTo>
                    <a:pt x="114751" y="188484"/>
                  </a:lnTo>
                  <a:lnTo>
                    <a:pt x="114751" y="110873"/>
                  </a:lnTo>
                  <a:lnTo>
                    <a:pt x="39721" y="110873"/>
                  </a:lnTo>
                  <a:lnTo>
                    <a:pt x="39721" y="188484"/>
                  </a:lnTo>
                  <a:lnTo>
                    <a:pt x="0" y="188484"/>
                  </a:lnTo>
                  <a:close/>
                </a:path>
              </a:pathLst>
            </a:custGeom>
            <a:solidFill>
              <a:schemeClr val="bg1"/>
            </a:solidFill>
            <a:ln w="22018" cap="flat">
              <a:noFill/>
              <a:prstDash val="solid"/>
              <a:miter/>
            </a:ln>
          </p:spPr>
          <p:txBody>
            <a:bodyPr rtlCol="0" anchor="ctr"/>
            <a:lstStyle/>
            <a:p>
              <a:endParaRPr lang="en-GB" sz="1800"/>
            </a:p>
          </p:txBody>
        </p:sp>
        <p:grpSp>
          <p:nvGrpSpPr>
            <p:cNvPr id="15" name="Graphic 8">
              <a:extLst>
                <a:ext uri="{FF2B5EF4-FFF2-40B4-BE49-F238E27FC236}">
                  <a16:creationId xmlns:a16="http://schemas.microsoft.com/office/drawing/2014/main" id="{22D9254C-410A-B744-A985-6BB10A9BD60D}"/>
                </a:ext>
              </a:extLst>
            </p:cNvPr>
            <p:cNvGrpSpPr/>
            <p:nvPr/>
          </p:nvGrpSpPr>
          <p:grpSpPr>
            <a:xfrm>
              <a:off x="6375799" y="2229226"/>
              <a:ext cx="2005933" cy="199571"/>
              <a:chOff x="6375799" y="2229226"/>
              <a:chExt cx="2005933" cy="199571"/>
            </a:xfrm>
            <a:solidFill>
              <a:schemeClr val="bg1"/>
            </a:solidFill>
          </p:grpSpPr>
          <p:sp>
            <p:nvSpPr>
              <p:cNvPr id="16" name="Graphic 8">
                <a:extLst>
                  <a:ext uri="{FF2B5EF4-FFF2-40B4-BE49-F238E27FC236}">
                    <a16:creationId xmlns:a16="http://schemas.microsoft.com/office/drawing/2014/main" id="{EBEA0BD8-369C-4A4C-91F3-DC07E847000D}"/>
                  </a:ext>
                </a:extLst>
              </p:cNvPr>
              <p:cNvSpPr/>
              <p:nvPr/>
            </p:nvSpPr>
            <p:spPr>
              <a:xfrm>
                <a:off x="6375799" y="2235878"/>
                <a:ext cx="150178" cy="190701"/>
              </a:xfrm>
              <a:custGeom>
                <a:avLst/>
                <a:gdLst>
                  <a:gd name="connsiteX0" fmla="*/ 37515 w 150178"/>
                  <a:gd name="connsiteY0" fmla="*/ 128613 h 190701"/>
                  <a:gd name="connsiteX1" fmla="*/ 77236 w 150178"/>
                  <a:gd name="connsiteY1" fmla="*/ 159657 h 190701"/>
                  <a:gd name="connsiteX2" fmla="*/ 110337 w 150178"/>
                  <a:gd name="connsiteY2" fmla="*/ 137483 h 190701"/>
                  <a:gd name="connsiteX3" fmla="*/ 63996 w 150178"/>
                  <a:gd name="connsiteY3" fmla="*/ 113090 h 190701"/>
                  <a:gd name="connsiteX4" fmla="*/ 4414 w 150178"/>
                  <a:gd name="connsiteY4" fmla="*/ 57654 h 190701"/>
                  <a:gd name="connsiteX5" fmla="*/ 75029 w 150178"/>
                  <a:gd name="connsiteY5" fmla="*/ 0 h 190701"/>
                  <a:gd name="connsiteX6" fmla="*/ 147852 w 150178"/>
                  <a:gd name="connsiteY6" fmla="*/ 59871 h 190701"/>
                  <a:gd name="connsiteX7" fmla="*/ 108131 w 150178"/>
                  <a:gd name="connsiteY7" fmla="*/ 59871 h 190701"/>
                  <a:gd name="connsiteX8" fmla="*/ 72823 w 150178"/>
                  <a:gd name="connsiteY8" fmla="*/ 31044 h 190701"/>
                  <a:gd name="connsiteX9" fmla="*/ 44135 w 150178"/>
                  <a:gd name="connsiteY9" fmla="*/ 53219 h 190701"/>
                  <a:gd name="connsiteX10" fmla="*/ 90477 w 150178"/>
                  <a:gd name="connsiteY10" fmla="*/ 77611 h 190701"/>
                  <a:gd name="connsiteX11" fmla="*/ 150059 w 150178"/>
                  <a:gd name="connsiteY11" fmla="*/ 130830 h 190701"/>
                  <a:gd name="connsiteX12" fmla="*/ 77236 w 150178"/>
                  <a:gd name="connsiteY12" fmla="*/ 190702 h 190701"/>
                  <a:gd name="connsiteX13" fmla="*/ 0 w 150178"/>
                  <a:gd name="connsiteY13" fmla="*/ 126395 h 190701"/>
                  <a:gd name="connsiteX14" fmla="*/ 37515 w 150178"/>
                  <a:gd name="connsiteY14" fmla="*/ 128613 h 1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178" h="190701">
                    <a:moveTo>
                      <a:pt x="37515" y="128613"/>
                    </a:moveTo>
                    <a:cubicBezTo>
                      <a:pt x="39722" y="146352"/>
                      <a:pt x="52962" y="159657"/>
                      <a:pt x="77236" y="159657"/>
                    </a:cubicBezTo>
                    <a:cubicBezTo>
                      <a:pt x="94890" y="159657"/>
                      <a:pt x="110337" y="150787"/>
                      <a:pt x="110337" y="137483"/>
                    </a:cubicBezTo>
                    <a:cubicBezTo>
                      <a:pt x="110337" y="121960"/>
                      <a:pt x="94890" y="117525"/>
                      <a:pt x="63996" y="113090"/>
                    </a:cubicBezTo>
                    <a:cubicBezTo>
                      <a:pt x="33101" y="106438"/>
                      <a:pt x="4414" y="97568"/>
                      <a:pt x="4414" y="57654"/>
                    </a:cubicBezTo>
                    <a:cubicBezTo>
                      <a:pt x="4414" y="24392"/>
                      <a:pt x="33101" y="0"/>
                      <a:pt x="75029" y="0"/>
                    </a:cubicBezTo>
                    <a:cubicBezTo>
                      <a:pt x="119164" y="0"/>
                      <a:pt x="147852" y="22175"/>
                      <a:pt x="147852" y="59871"/>
                    </a:cubicBezTo>
                    <a:lnTo>
                      <a:pt x="108131" y="59871"/>
                    </a:lnTo>
                    <a:cubicBezTo>
                      <a:pt x="103717" y="42132"/>
                      <a:pt x="92683" y="31044"/>
                      <a:pt x="72823" y="31044"/>
                    </a:cubicBezTo>
                    <a:cubicBezTo>
                      <a:pt x="55169" y="31044"/>
                      <a:pt x="44135" y="37697"/>
                      <a:pt x="44135" y="53219"/>
                    </a:cubicBezTo>
                    <a:cubicBezTo>
                      <a:pt x="44135" y="68741"/>
                      <a:pt x="59582" y="70959"/>
                      <a:pt x="90477" y="77611"/>
                    </a:cubicBezTo>
                    <a:cubicBezTo>
                      <a:pt x="123578" y="84263"/>
                      <a:pt x="152266" y="93133"/>
                      <a:pt x="150059" y="130830"/>
                    </a:cubicBezTo>
                    <a:cubicBezTo>
                      <a:pt x="150059" y="166310"/>
                      <a:pt x="121371" y="190702"/>
                      <a:pt x="77236" y="190702"/>
                    </a:cubicBezTo>
                    <a:cubicBezTo>
                      <a:pt x="28688" y="190702"/>
                      <a:pt x="0" y="166310"/>
                      <a:pt x="0" y="126395"/>
                    </a:cubicBezTo>
                    <a:lnTo>
                      <a:pt x="37515" y="128613"/>
                    </a:lnTo>
                    <a:close/>
                  </a:path>
                </a:pathLst>
              </a:custGeom>
              <a:grpFill/>
              <a:ln w="22018" cap="flat">
                <a:noFill/>
                <a:prstDash val="solid"/>
                <a:miter/>
              </a:ln>
            </p:spPr>
            <p:txBody>
              <a:bodyPr rtlCol="0" anchor="ctr"/>
              <a:lstStyle/>
              <a:p>
                <a:endParaRPr lang="en-GB" sz="1800"/>
              </a:p>
            </p:txBody>
          </p:sp>
          <p:sp>
            <p:nvSpPr>
              <p:cNvPr id="17" name="Graphic 8">
                <a:extLst>
                  <a:ext uri="{FF2B5EF4-FFF2-40B4-BE49-F238E27FC236}">
                    <a16:creationId xmlns:a16="http://schemas.microsoft.com/office/drawing/2014/main" id="{DE786125-BC92-754A-B9DE-3D586CCEC743}"/>
                  </a:ext>
                </a:extLst>
              </p:cNvPr>
              <p:cNvSpPr/>
              <p:nvPr/>
            </p:nvSpPr>
            <p:spPr>
              <a:xfrm>
                <a:off x="6607507" y="2235878"/>
                <a:ext cx="174333" cy="190789"/>
              </a:xfrm>
              <a:custGeom>
                <a:avLst/>
                <a:gdLst>
                  <a:gd name="connsiteX0" fmla="*/ 0 w 174333"/>
                  <a:gd name="connsiteY0" fmla="*/ 95351 h 190789"/>
                  <a:gd name="connsiteX1" fmla="*/ 92683 w 174333"/>
                  <a:gd name="connsiteY1" fmla="*/ 0 h 190789"/>
                  <a:gd name="connsiteX2" fmla="*/ 174333 w 174333"/>
                  <a:gd name="connsiteY2" fmla="*/ 68741 h 190789"/>
                  <a:gd name="connsiteX3" fmla="*/ 132405 w 174333"/>
                  <a:gd name="connsiteY3" fmla="*/ 68741 h 190789"/>
                  <a:gd name="connsiteX4" fmla="*/ 90477 w 174333"/>
                  <a:gd name="connsiteY4" fmla="*/ 33262 h 190789"/>
                  <a:gd name="connsiteX5" fmla="*/ 41928 w 174333"/>
                  <a:gd name="connsiteY5" fmla="*/ 95351 h 190789"/>
                  <a:gd name="connsiteX6" fmla="*/ 90477 w 174333"/>
                  <a:gd name="connsiteY6" fmla="*/ 157440 h 190789"/>
                  <a:gd name="connsiteX7" fmla="*/ 132405 w 174333"/>
                  <a:gd name="connsiteY7" fmla="*/ 121960 h 190789"/>
                  <a:gd name="connsiteX8" fmla="*/ 172126 w 174333"/>
                  <a:gd name="connsiteY8" fmla="*/ 121960 h 190789"/>
                  <a:gd name="connsiteX9" fmla="*/ 88270 w 174333"/>
                  <a:gd name="connsiteY9" fmla="*/ 190702 h 190789"/>
                  <a:gd name="connsiteX10" fmla="*/ 0 w 174333"/>
                  <a:gd name="connsiteY10" fmla="*/ 95351 h 19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33" h="190789">
                    <a:moveTo>
                      <a:pt x="0" y="95351"/>
                    </a:moveTo>
                    <a:cubicBezTo>
                      <a:pt x="0" y="37697"/>
                      <a:pt x="35308" y="0"/>
                      <a:pt x="92683" y="0"/>
                    </a:cubicBezTo>
                    <a:cubicBezTo>
                      <a:pt x="136818" y="0"/>
                      <a:pt x="169920" y="28827"/>
                      <a:pt x="174333" y="68741"/>
                    </a:cubicBezTo>
                    <a:lnTo>
                      <a:pt x="132405" y="68741"/>
                    </a:lnTo>
                    <a:cubicBezTo>
                      <a:pt x="127991" y="46567"/>
                      <a:pt x="112544" y="33262"/>
                      <a:pt x="90477" y="33262"/>
                    </a:cubicBezTo>
                    <a:cubicBezTo>
                      <a:pt x="59582" y="33262"/>
                      <a:pt x="41928" y="57654"/>
                      <a:pt x="41928" y="95351"/>
                    </a:cubicBezTo>
                    <a:cubicBezTo>
                      <a:pt x="41928" y="130830"/>
                      <a:pt x="59582" y="157440"/>
                      <a:pt x="90477" y="157440"/>
                    </a:cubicBezTo>
                    <a:cubicBezTo>
                      <a:pt x="112544" y="157440"/>
                      <a:pt x="127991" y="144135"/>
                      <a:pt x="132405" y="121960"/>
                    </a:cubicBezTo>
                    <a:lnTo>
                      <a:pt x="172126" y="121960"/>
                    </a:lnTo>
                    <a:cubicBezTo>
                      <a:pt x="167713" y="164092"/>
                      <a:pt x="134612" y="190702"/>
                      <a:pt x="88270" y="190702"/>
                    </a:cubicBezTo>
                    <a:cubicBezTo>
                      <a:pt x="33101" y="192919"/>
                      <a:pt x="0" y="153005"/>
                      <a:pt x="0" y="95351"/>
                    </a:cubicBezTo>
                  </a:path>
                </a:pathLst>
              </a:custGeom>
              <a:grpFill/>
              <a:ln w="22018" cap="flat">
                <a:noFill/>
                <a:prstDash val="solid"/>
                <a:miter/>
              </a:ln>
            </p:spPr>
            <p:txBody>
              <a:bodyPr rtlCol="0" anchor="ctr"/>
              <a:lstStyle/>
              <a:p>
                <a:endParaRPr lang="en-GB" sz="1800"/>
              </a:p>
            </p:txBody>
          </p:sp>
          <p:sp>
            <p:nvSpPr>
              <p:cNvPr id="18" name="Graphic 8">
                <a:extLst>
                  <a:ext uri="{FF2B5EF4-FFF2-40B4-BE49-F238E27FC236}">
                    <a16:creationId xmlns:a16="http://schemas.microsoft.com/office/drawing/2014/main" id="{102CC490-336E-2E4E-8522-55A348F40AD8}"/>
                  </a:ext>
                </a:extLst>
              </p:cNvPr>
              <p:cNvSpPr/>
              <p:nvPr/>
            </p:nvSpPr>
            <p:spPr>
              <a:xfrm>
                <a:off x="6792874" y="2286880"/>
                <a:ext cx="145645" cy="141917"/>
              </a:xfrm>
              <a:custGeom>
                <a:avLst/>
                <a:gdLst>
                  <a:gd name="connsiteX0" fmla="*/ 108131 w 145645"/>
                  <a:gd name="connsiteY0" fmla="*/ 70959 h 141917"/>
                  <a:gd name="connsiteX1" fmla="*/ 72823 w 145645"/>
                  <a:gd name="connsiteY1" fmla="*/ 31044 h 141917"/>
                  <a:gd name="connsiteX2" fmla="*/ 39722 w 145645"/>
                  <a:gd name="connsiteY2" fmla="*/ 70959 h 141917"/>
                  <a:gd name="connsiteX3" fmla="*/ 72823 w 145645"/>
                  <a:gd name="connsiteY3" fmla="*/ 110873 h 141917"/>
                  <a:gd name="connsiteX4" fmla="*/ 108131 w 145645"/>
                  <a:gd name="connsiteY4" fmla="*/ 70959 h 141917"/>
                  <a:gd name="connsiteX5" fmla="*/ 0 w 145645"/>
                  <a:gd name="connsiteY5" fmla="*/ 70959 h 141917"/>
                  <a:gd name="connsiteX6" fmla="*/ 72823 w 145645"/>
                  <a:gd name="connsiteY6" fmla="*/ 0 h 141917"/>
                  <a:gd name="connsiteX7" fmla="*/ 145645 w 145645"/>
                  <a:gd name="connsiteY7" fmla="*/ 70959 h 141917"/>
                  <a:gd name="connsiteX8" fmla="*/ 72823 w 145645"/>
                  <a:gd name="connsiteY8" fmla="*/ 141917 h 141917"/>
                  <a:gd name="connsiteX9" fmla="*/ 0 w 145645"/>
                  <a:gd name="connsiteY9"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645" h="141917">
                    <a:moveTo>
                      <a:pt x="108131" y="70959"/>
                    </a:moveTo>
                    <a:cubicBezTo>
                      <a:pt x="108131" y="46567"/>
                      <a:pt x="94890" y="31044"/>
                      <a:pt x="72823" y="31044"/>
                    </a:cubicBezTo>
                    <a:cubicBezTo>
                      <a:pt x="50755" y="31044"/>
                      <a:pt x="39722" y="46567"/>
                      <a:pt x="39722" y="70959"/>
                    </a:cubicBezTo>
                    <a:cubicBezTo>
                      <a:pt x="39722" y="95351"/>
                      <a:pt x="52962" y="110873"/>
                      <a:pt x="72823" y="110873"/>
                    </a:cubicBezTo>
                    <a:cubicBezTo>
                      <a:pt x="94890" y="110873"/>
                      <a:pt x="108131" y="93133"/>
                      <a:pt x="108131" y="70959"/>
                    </a:cubicBezTo>
                    <a:moveTo>
                      <a:pt x="0" y="70959"/>
                    </a:moveTo>
                    <a:cubicBezTo>
                      <a:pt x="0" y="28827"/>
                      <a:pt x="28688" y="0"/>
                      <a:pt x="72823" y="0"/>
                    </a:cubicBezTo>
                    <a:cubicBezTo>
                      <a:pt x="116958" y="0"/>
                      <a:pt x="145645" y="28827"/>
                      <a:pt x="145645" y="70959"/>
                    </a:cubicBezTo>
                    <a:cubicBezTo>
                      <a:pt x="145645" y="113090"/>
                      <a:pt x="116958" y="141917"/>
                      <a:pt x="72823" y="141917"/>
                    </a:cubicBezTo>
                    <a:cubicBezTo>
                      <a:pt x="28688" y="141917"/>
                      <a:pt x="0" y="113090"/>
                      <a:pt x="0" y="70959"/>
                    </a:cubicBezTo>
                  </a:path>
                </a:pathLst>
              </a:custGeom>
              <a:grpFill/>
              <a:ln w="22018" cap="flat">
                <a:noFill/>
                <a:prstDash val="solid"/>
                <a:miter/>
              </a:ln>
            </p:spPr>
            <p:txBody>
              <a:bodyPr rtlCol="0" anchor="ctr"/>
              <a:lstStyle/>
              <a:p>
                <a:endParaRPr lang="en-GB" sz="1800"/>
              </a:p>
            </p:txBody>
          </p:sp>
          <p:sp>
            <p:nvSpPr>
              <p:cNvPr id="19" name="Graphic 8">
                <a:extLst>
                  <a:ext uri="{FF2B5EF4-FFF2-40B4-BE49-F238E27FC236}">
                    <a16:creationId xmlns:a16="http://schemas.microsoft.com/office/drawing/2014/main" id="{3FFC3060-5C81-3143-B0B4-AAF367419226}"/>
                  </a:ext>
                </a:extLst>
              </p:cNvPr>
              <p:cNvSpPr/>
              <p:nvPr/>
            </p:nvSpPr>
            <p:spPr>
              <a:xfrm>
                <a:off x="6958380" y="2284662"/>
                <a:ext cx="134611" cy="141917"/>
              </a:xfrm>
              <a:custGeom>
                <a:avLst/>
                <a:gdLst>
                  <a:gd name="connsiteX0" fmla="*/ 134612 w 134611"/>
                  <a:gd name="connsiteY0" fmla="*/ 64306 h 141917"/>
                  <a:gd name="connsiteX1" fmla="*/ 134612 w 134611"/>
                  <a:gd name="connsiteY1" fmla="*/ 141917 h 141917"/>
                  <a:gd name="connsiteX2" fmla="*/ 97097 w 134611"/>
                  <a:gd name="connsiteY2" fmla="*/ 141917 h 141917"/>
                  <a:gd name="connsiteX3" fmla="*/ 97097 w 134611"/>
                  <a:gd name="connsiteY3" fmla="*/ 68741 h 141917"/>
                  <a:gd name="connsiteX4" fmla="*/ 68409 w 134611"/>
                  <a:gd name="connsiteY4" fmla="*/ 33262 h 141917"/>
                  <a:gd name="connsiteX5" fmla="*/ 37515 w 134611"/>
                  <a:gd name="connsiteY5" fmla="*/ 70959 h 141917"/>
                  <a:gd name="connsiteX6" fmla="*/ 37515 w 134611"/>
                  <a:gd name="connsiteY6" fmla="*/ 141917 h 141917"/>
                  <a:gd name="connsiteX7" fmla="*/ 0 w 134611"/>
                  <a:gd name="connsiteY7" fmla="*/ 141917 h 141917"/>
                  <a:gd name="connsiteX8" fmla="*/ 0 w 134611"/>
                  <a:gd name="connsiteY8" fmla="*/ 2217 h 141917"/>
                  <a:gd name="connsiteX9" fmla="*/ 33101 w 134611"/>
                  <a:gd name="connsiteY9" fmla="*/ 2217 h 141917"/>
                  <a:gd name="connsiteX10" fmla="*/ 37515 w 134611"/>
                  <a:gd name="connsiteY10" fmla="*/ 19957 h 141917"/>
                  <a:gd name="connsiteX11" fmla="*/ 79443 w 134611"/>
                  <a:gd name="connsiteY11" fmla="*/ 0 h 141917"/>
                  <a:gd name="connsiteX12" fmla="*/ 134612 w 134611"/>
                  <a:gd name="connsiteY12" fmla="*/ 64306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611" h="141917">
                    <a:moveTo>
                      <a:pt x="134612" y="64306"/>
                    </a:moveTo>
                    <a:lnTo>
                      <a:pt x="134612" y="141917"/>
                    </a:lnTo>
                    <a:lnTo>
                      <a:pt x="97097" y="141917"/>
                    </a:lnTo>
                    <a:lnTo>
                      <a:pt x="97097" y="68741"/>
                    </a:lnTo>
                    <a:cubicBezTo>
                      <a:pt x="97097" y="44349"/>
                      <a:pt x="88270" y="33262"/>
                      <a:pt x="68409" y="33262"/>
                    </a:cubicBezTo>
                    <a:cubicBezTo>
                      <a:pt x="48548" y="33262"/>
                      <a:pt x="37515" y="46567"/>
                      <a:pt x="37515" y="70959"/>
                    </a:cubicBezTo>
                    <a:lnTo>
                      <a:pt x="37515" y="141917"/>
                    </a:lnTo>
                    <a:lnTo>
                      <a:pt x="0" y="141917"/>
                    </a:lnTo>
                    <a:lnTo>
                      <a:pt x="0" y="2217"/>
                    </a:lnTo>
                    <a:lnTo>
                      <a:pt x="33101" y="2217"/>
                    </a:lnTo>
                    <a:lnTo>
                      <a:pt x="37515" y="19957"/>
                    </a:lnTo>
                    <a:cubicBezTo>
                      <a:pt x="46342" y="8870"/>
                      <a:pt x="59582" y="0"/>
                      <a:pt x="79443" y="0"/>
                    </a:cubicBezTo>
                    <a:cubicBezTo>
                      <a:pt x="110337" y="0"/>
                      <a:pt x="134612" y="17740"/>
                      <a:pt x="134612" y="64306"/>
                    </a:cubicBezTo>
                  </a:path>
                </a:pathLst>
              </a:custGeom>
              <a:grpFill/>
              <a:ln w="22018" cap="flat">
                <a:noFill/>
                <a:prstDash val="solid"/>
                <a:miter/>
              </a:ln>
            </p:spPr>
            <p:txBody>
              <a:bodyPr rtlCol="0" anchor="ctr"/>
              <a:lstStyle/>
              <a:p>
                <a:endParaRPr lang="en-GB" sz="1800"/>
              </a:p>
            </p:txBody>
          </p:sp>
          <p:sp>
            <p:nvSpPr>
              <p:cNvPr id="20" name="Graphic 8">
                <a:extLst>
                  <a:ext uri="{FF2B5EF4-FFF2-40B4-BE49-F238E27FC236}">
                    <a16:creationId xmlns:a16="http://schemas.microsoft.com/office/drawing/2014/main" id="{58AFC310-34A7-8746-8465-ACEAEE16E90A}"/>
                  </a:ext>
                </a:extLst>
              </p:cNvPr>
              <p:cNvSpPr/>
              <p:nvPr/>
            </p:nvSpPr>
            <p:spPr>
              <a:xfrm>
                <a:off x="7104025" y="2238096"/>
                <a:ext cx="94890" cy="190701"/>
              </a:xfrm>
              <a:custGeom>
                <a:avLst/>
                <a:gdLst>
                  <a:gd name="connsiteX0" fmla="*/ 0 w 94890"/>
                  <a:gd name="connsiteY0" fmla="*/ 48784 h 190701"/>
                  <a:gd name="connsiteX1" fmla="*/ 22067 w 94890"/>
                  <a:gd name="connsiteY1" fmla="*/ 48784 h 190701"/>
                  <a:gd name="connsiteX2" fmla="*/ 22067 w 94890"/>
                  <a:gd name="connsiteY2" fmla="*/ 39914 h 190701"/>
                  <a:gd name="connsiteX3" fmla="*/ 63996 w 94890"/>
                  <a:gd name="connsiteY3" fmla="*/ 0 h 190701"/>
                  <a:gd name="connsiteX4" fmla="*/ 94890 w 94890"/>
                  <a:gd name="connsiteY4" fmla="*/ 0 h 190701"/>
                  <a:gd name="connsiteX5" fmla="*/ 94890 w 94890"/>
                  <a:gd name="connsiteY5" fmla="*/ 33262 h 190701"/>
                  <a:gd name="connsiteX6" fmla="*/ 70616 w 94890"/>
                  <a:gd name="connsiteY6" fmla="*/ 33262 h 190701"/>
                  <a:gd name="connsiteX7" fmla="*/ 59582 w 94890"/>
                  <a:gd name="connsiteY7" fmla="*/ 44349 h 190701"/>
                  <a:gd name="connsiteX8" fmla="*/ 59582 w 94890"/>
                  <a:gd name="connsiteY8" fmla="*/ 51002 h 190701"/>
                  <a:gd name="connsiteX9" fmla="*/ 94890 w 94890"/>
                  <a:gd name="connsiteY9" fmla="*/ 51002 h 190701"/>
                  <a:gd name="connsiteX10" fmla="*/ 94890 w 94890"/>
                  <a:gd name="connsiteY10" fmla="*/ 84263 h 190701"/>
                  <a:gd name="connsiteX11" fmla="*/ 59582 w 94890"/>
                  <a:gd name="connsiteY11" fmla="*/ 84263 h 190701"/>
                  <a:gd name="connsiteX12" fmla="*/ 59582 w 94890"/>
                  <a:gd name="connsiteY12" fmla="*/ 190702 h 190701"/>
                  <a:gd name="connsiteX13" fmla="*/ 22067 w 94890"/>
                  <a:gd name="connsiteY13" fmla="*/ 190702 h 190701"/>
                  <a:gd name="connsiteX14" fmla="*/ 22067 w 94890"/>
                  <a:gd name="connsiteY14" fmla="*/ 82046 h 190701"/>
                  <a:gd name="connsiteX15" fmla="*/ 0 w 94890"/>
                  <a:gd name="connsiteY15" fmla="*/ 82046 h 190701"/>
                  <a:gd name="connsiteX16" fmla="*/ 0 w 94890"/>
                  <a:gd name="connsiteY16" fmla="*/ 48784 h 1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890" h="190701">
                    <a:moveTo>
                      <a:pt x="0" y="48784"/>
                    </a:moveTo>
                    <a:lnTo>
                      <a:pt x="22067" y="48784"/>
                    </a:lnTo>
                    <a:lnTo>
                      <a:pt x="22067" y="39914"/>
                    </a:lnTo>
                    <a:cubicBezTo>
                      <a:pt x="22067" y="13305"/>
                      <a:pt x="35308" y="0"/>
                      <a:pt x="63996" y="0"/>
                    </a:cubicBezTo>
                    <a:lnTo>
                      <a:pt x="94890" y="0"/>
                    </a:lnTo>
                    <a:lnTo>
                      <a:pt x="94890" y="33262"/>
                    </a:lnTo>
                    <a:lnTo>
                      <a:pt x="70616" y="33262"/>
                    </a:lnTo>
                    <a:cubicBezTo>
                      <a:pt x="63996" y="33262"/>
                      <a:pt x="59582" y="37697"/>
                      <a:pt x="59582" y="44349"/>
                    </a:cubicBezTo>
                    <a:lnTo>
                      <a:pt x="59582" y="51002"/>
                    </a:lnTo>
                    <a:lnTo>
                      <a:pt x="94890" y="51002"/>
                    </a:lnTo>
                    <a:lnTo>
                      <a:pt x="94890" y="84263"/>
                    </a:lnTo>
                    <a:lnTo>
                      <a:pt x="59582" y="84263"/>
                    </a:lnTo>
                    <a:lnTo>
                      <a:pt x="59582" y="190702"/>
                    </a:lnTo>
                    <a:lnTo>
                      <a:pt x="22067" y="190702"/>
                    </a:lnTo>
                    <a:lnTo>
                      <a:pt x="22067" y="82046"/>
                    </a:lnTo>
                    <a:lnTo>
                      <a:pt x="0" y="82046"/>
                    </a:lnTo>
                    <a:lnTo>
                      <a:pt x="0" y="48784"/>
                    </a:lnTo>
                    <a:close/>
                  </a:path>
                </a:pathLst>
              </a:custGeom>
              <a:grpFill/>
              <a:ln w="22018" cap="flat">
                <a:noFill/>
                <a:prstDash val="solid"/>
                <a:miter/>
              </a:ln>
            </p:spPr>
            <p:txBody>
              <a:bodyPr rtlCol="0" anchor="ctr"/>
              <a:lstStyle/>
              <a:p>
                <a:endParaRPr lang="en-GB" sz="1800"/>
              </a:p>
            </p:txBody>
          </p:sp>
          <p:sp>
            <p:nvSpPr>
              <p:cNvPr id="21" name="Graphic 8">
                <a:extLst>
                  <a:ext uri="{FF2B5EF4-FFF2-40B4-BE49-F238E27FC236}">
                    <a16:creationId xmlns:a16="http://schemas.microsoft.com/office/drawing/2014/main" id="{333240E8-49D4-D042-B95B-A968A13D21DA}"/>
                  </a:ext>
                </a:extLst>
              </p:cNvPr>
              <p:cNvSpPr/>
              <p:nvPr/>
            </p:nvSpPr>
            <p:spPr>
              <a:xfrm>
                <a:off x="7203329" y="2286880"/>
                <a:ext cx="141231" cy="141917"/>
              </a:xfrm>
              <a:custGeom>
                <a:avLst/>
                <a:gdLst>
                  <a:gd name="connsiteX0" fmla="*/ 101510 w 141231"/>
                  <a:gd name="connsiteY0" fmla="*/ 53219 h 141917"/>
                  <a:gd name="connsiteX1" fmla="*/ 70616 w 141231"/>
                  <a:gd name="connsiteY1" fmla="*/ 26610 h 141917"/>
                  <a:gd name="connsiteX2" fmla="*/ 39722 w 141231"/>
                  <a:gd name="connsiteY2" fmla="*/ 53219 h 141917"/>
                  <a:gd name="connsiteX3" fmla="*/ 101510 w 141231"/>
                  <a:gd name="connsiteY3" fmla="*/ 53219 h 141917"/>
                  <a:gd name="connsiteX4" fmla="*/ 0 w 141231"/>
                  <a:gd name="connsiteY4" fmla="*/ 70959 h 141917"/>
                  <a:gd name="connsiteX5" fmla="*/ 70616 w 141231"/>
                  <a:gd name="connsiteY5" fmla="*/ 0 h 141917"/>
                  <a:gd name="connsiteX6" fmla="*/ 141232 w 141231"/>
                  <a:gd name="connsiteY6" fmla="*/ 66524 h 141917"/>
                  <a:gd name="connsiteX7" fmla="*/ 141232 w 141231"/>
                  <a:gd name="connsiteY7" fmla="*/ 79829 h 141917"/>
                  <a:gd name="connsiteX8" fmla="*/ 41928 w 141231"/>
                  <a:gd name="connsiteY8" fmla="*/ 79829 h 141917"/>
                  <a:gd name="connsiteX9" fmla="*/ 41928 w 141231"/>
                  <a:gd name="connsiteY9" fmla="*/ 82046 h 141917"/>
                  <a:gd name="connsiteX10" fmla="*/ 75029 w 141231"/>
                  <a:gd name="connsiteY10" fmla="*/ 113090 h 141917"/>
                  <a:gd name="connsiteX11" fmla="*/ 103717 w 141231"/>
                  <a:gd name="connsiteY11" fmla="*/ 93133 h 141917"/>
                  <a:gd name="connsiteX12" fmla="*/ 141232 w 141231"/>
                  <a:gd name="connsiteY12" fmla="*/ 93133 h 141917"/>
                  <a:gd name="connsiteX13" fmla="*/ 75029 w 141231"/>
                  <a:gd name="connsiteY13" fmla="*/ 141917 h 141917"/>
                  <a:gd name="connsiteX14" fmla="*/ 0 w 141231"/>
                  <a:gd name="connsiteY14"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231" h="141917">
                    <a:moveTo>
                      <a:pt x="101510" y="53219"/>
                    </a:moveTo>
                    <a:cubicBezTo>
                      <a:pt x="99304" y="35479"/>
                      <a:pt x="88270" y="26610"/>
                      <a:pt x="70616" y="26610"/>
                    </a:cubicBezTo>
                    <a:cubicBezTo>
                      <a:pt x="55169" y="26610"/>
                      <a:pt x="41928" y="37697"/>
                      <a:pt x="39722" y="53219"/>
                    </a:cubicBezTo>
                    <a:lnTo>
                      <a:pt x="101510" y="53219"/>
                    </a:lnTo>
                    <a:close/>
                    <a:moveTo>
                      <a:pt x="0" y="70959"/>
                    </a:moveTo>
                    <a:cubicBezTo>
                      <a:pt x="0" y="26610"/>
                      <a:pt x="28688" y="0"/>
                      <a:pt x="70616" y="0"/>
                    </a:cubicBezTo>
                    <a:cubicBezTo>
                      <a:pt x="112544" y="0"/>
                      <a:pt x="139025" y="26610"/>
                      <a:pt x="141232" y="66524"/>
                    </a:cubicBezTo>
                    <a:cubicBezTo>
                      <a:pt x="141232" y="70959"/>
                      <a:pt x="141232" y="75394"/>
                      <a:pt x="141232" y="79829"/>
                    </a:cubicBezTo>
                    <a:lnTo>
                      <a:pt x="41928" y="79829"/>
                    </a:lnTo>
                    <a:lnTo>
                      <a:pt x="41928" y="82046"/>
                    </a:lnTo>
                    <a:cubicBezTo>
                      <a:pt x="41928" y="102003"/>
                      <a:pt x="55169" y="113090"/>
                      <a:pt x="75029" y="113090"/>
                    </a:cubicBezTo>
                    <a:cubicBezTo>
                      <a:pt x="90477" y="113090"/>
                      <a:pt x="101510" y="106438"/>
                      <a:pt x="103717" y="93133"/>
                    </a:cubicBezTo>
                    <a:lnTo>
                      <a:pt x="141232" y="93133"/>
                    </a:lnTo>
                    <a:cubicBezTo>
                      <a:pt x="136818" y="119743"/>
                      <a:pt x="112544" y="141917"/>
                      <a:pt x="75029" y="141917"/>
                    </a:cubicBezTo>
                    <a:cubicBezTo>
                      <a:pt x="26481" y="141917"/>
                      <a:pt x="0" y="113090"/>
                      <a:pt x="0" y="70959"/>
                    </a:cubicBezTo>
                  </a:path>
                </a:pathLst>
              </a:custGeom>
              <a:grpFill/>
              <a:ln w="22018" cap="flat">
                <a:noFill/>
                <a:prstDash val="solid"/>
                <a:miter/>
              </a:ln>
            </p:spPr>
            <p:txBody>
              <a:bodyPr rtlCol="0" anchor="ctr"/>
              <a:lstStyle/>
              <a:p>
                <a:endParaRPr lang="en-GB" sz="1800"/>
              </a:p>
            </p:txBody>
          </p:sp>
          <p:sp>
            <p:nvSpPr>
              <p:cNvPr id="22" name="Graphic 8">
                <a:extLst>
                  <a:ext uri="{FF2B5EF4-FFF2-40B4-BE49-F238E27FC236}">
                    <a16:creationId xmlns:a16="http://schemas.microsoft.com/office/drawing/2014/main" id="{9A1E1189-5496-9845-9EAA-5EF976B456AF}"/>
                  </a:ext>
                </a:extLst>
              </p:cNvPr>
              <p:cNvSpPr/>
              <p:nvPr/>
            </p:nvSpPr>
            <p:spPr>
              <a:xfrm>
                <a:off x="7357801" y="2238096"/>
                <a:ext cx="143438" cy="188484"/>
              </a:xfrm>
              <a:custGeom>
                <a:avLst/>
                <a:gdLst>
                  <a:gd name="connsiteX0" fmla="*/ 105924 w 143438"/>
                  <a:gd name="connsiteY0" fmla="*/ 119743 h 188484"/>
                  <a:gd name="connsiteX1" fmla="*/ 72823 w 143438"/>
                  <a:gd name="connsiteY1" fmla="*/ 79829 h 188484"/>
                  <a:gd name="connsiteX2" fmla="*/ 39722 w 143438"/>
                  <a:gd name="connsiteY2" fmla="*/ 119743 h 188484"/>
                  <a:gd name="connsiteX3" fmla="*/ 72823 w 143438"/>
                  <a:gd name="connsiteY3" fmla="*/ 159657 h 188484"/>
                  <a:gd name="connsiteX4" fmla="*/ 105924 w 143438"/>
                  <a:gd name="connsiteY4" fmla="*/ 119743 h 188484"/>
                  <a:gd name="connsiteX5" fmla="*/ 105924 w 143438"/>
                  <a:gd name="connsiteY5" fmla="*/ 0 h 188484"/>
                  <a:gd name="connsiteX6" fmla="*/ 143439 w 143438"/>
                  <a:gd name="connsiteY6" fmla="*/ 0 h 188484"/>
                  <a:gd name="connsiteX7" fmla="*/ 143439 w 143438"/>
                  <a:gd name="connsiteY7" fmla="*/ 188484 h 188484"/>
                  <a:gd name="connsiteX8" fmla="*/ 110337 w 143438"/>
                  <a:gd name="connsiteY8" fmla="*/ 188484 h 188484"/>
                  <a:gd name="connsiteX9" fmla="*/ 105924 w 143438"/>
                  <a:gd name="connsiteY9" fmla="*/ 168527 h 188484"/>
                  <a:gd name="connsiteX10" fmla="*/ 63996 w 143438"/>
                  <a:gd name="connsiteY10" fmla="*/ 188484 h 188484"/>
                  <a:gd name="connsiteX11" fmla="*/ 0 w 143438"/>
                  <a:gd name="connsiteY11" fmla="*/ 117525 h 188484"/>
                  <a:gd name="connsiteX12" fmla="*/ 63996 w 143438"/>
                  <a:gd name="connsiteY12" fmla="*/ 46567 h 188484"/>
                  <a:gd name="connsiteX13" fmla="*/ 105924 w 143438"/>
                  <a:gd name="connsiteY13" fmla="*/ 66524 h 188484"/>
                  <a:gd name="connsiteX14" fmla="*/ 105924 w 143438"/>
                  <a:gd name="connsiteY14" fmla="*/ 0 h 18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438" h="188484">
                    <a:moveTo>
                      <a:pt x="105924" y="119743"/>
                    </a:moveTo>
                    <a:cubicBezTo>
                      <a:pt x="105924" y="95351"/>
                      <a:pt x="92684" y="79829"/>
                      <a:pt x="72823" y="79829"/>
                    </a:cubicBezTo>
                    <a:cubicBezTo>
                      <a:pt x="52962" y="79829"/>
                      <a:pt x="39722" y="95351"/>
                      <a:pt x="39722" y="119743"/>
                    </a:cubicBezTo>
                    <a:cubicBezTo>
                      <a:pt x="39722" y="144135"/>
                      <a:pt x="52962" y="159657"/>
                      <a:pt x="72823" y="159657"/>
                    </a:cubicBezTo>
                    <a:cubicBezTo>
                      <a:pt x="92684" y="159657"/>
                      <a:pt x="105924" y="141917"/>
                      <a:pt x="105924" y="119743"/>
                    </a:cubicBezTo>
                    <a:moveTo>
                      <a:pt x="105924" y="0"/>
                    </a:moveTo>
                    <a:lnTo>
                      <a:pt x="143439" y="0"/>
                    </a:lnTo>
                    <a:lnTo>
                      <a:pt x="143439" y="188484"/>
                    </a:lnTo>
                    <a:lnTo>
                      <a:pt x="110337" y="188484"/>
                    </a:lnTo>
                    <a:lnTo>
                      <a:pt x="105924" y="168527"/>
                    </a:lnTo>
                    <a:cubicBezTo>
                      <a:pt x="97097" y="179614"/>
                      <a:pt x="83856" y="188484"/>
                      <a:pt x="63996" y="188484"/>
                    </a:cubicBezTo>
                    <a:cubicBezTo>
                      <a:pt x="26481" y="188484"/>
                      <a:pt x="0" y="161875"/>
                      <a:pt x="0" y="117525"/>
                    </a:cubicBezTo>
                    <a:cubicBezTo>
                      <a:pt x="0" y="75394"/>
                      <a:pt x="26481" y="46567"/>
                      <a:pt x="63996" y="46567"/>
                    </a:cubicBezTo>
                    <a:cubicBezTo>
                      <a:pt x="83856" y="46567"/>
                      <a:pt x="97097" y="53219"/>
                      <a:pt x="105924" y="66524"/>
                    </a:cubicBezTo>
                    <a:lnTo>
                      <a:pt x="105924" y="0"/>
                    </a:lnTo>
                    <a:close/>
                  </a:path>
                </a:pathLst>
              </a:custGeom>
              <a:grpFill/>
              <a:ln w="22018" cap="flat">
                <a:noFill/>
                <a:prstDash val="solid"/>
                <a:miter/>
              </a:ln>
            </p:spPr>
            <p:txBody>
              <a:bodyPr rtlCol="0" anchor="ctr"/>
              <a:lstStyle/>
              <a:p>
                <a:endParaRPr lang="en-GB" sz="1800"/>
              </a:p>
            </p:txBody>
          </p:sp>
          <p:sp>
            <p:nvSpPr>
              <p:cNvPr id="23" name="Graphic 8">
                <a:extLst>
                  <a:ext uri="{FF2B5EF4-FFF2-40B4-BE49-F238E27FC236}">
                    <a16:creationId xmlns:a16="http://schemas.microsoft.com/office/drawing/2014/main" id="{5CE5BC0D-9438-BC46-8CAB-C3D194D64CFD}"/>
                  </a:ext>
                </a:extLst>
              </p:cNvPr>
              <p:cNvSpPr/>
              <p:nvPr/>
            </p:nvSpPr>
            <p:spPr>
              <a:xfrm>
                <a:off x="7521101" y="2286880"/>
                <a:ext cx="141231" cy="141917"/>
              </a:xfrm>
              <a:custGeom>
                <a:avLst/>
                <a:gdLst>
                  <a:gd name="connsiteX0" fmla="*/ 101510 w 141231"/>
                  <a:gd name="connsiteY0" fmla="*/ 53219 h 141917"/>
                  <a:gd name="connsiteX1" fmla="*/ 70616 w 141231"/>
                  <a:gd name="connsiteY1" fmla="*/ 26610 h 141917"/>
                  <a:gd name="connsiteX2" fmla="*/ 39722 w 141231"/>
                  <a:gd name="connsiteY2" fmla="*/ 53219 h 141917"/>
                  <a:gd name="connsiteX3" fmla="*/ 101510 w 141231"/>
                  <a:gd name="connsiteY3" fmla="*/ 53219 h 141917"/>
                  <a:gd name="connsiteX4" fmla="*/ 0 w 141231"/>
                  <a:gd name="connsiteY4" fmla="*/ 70959 h 141917"/>
                  <a:gd name="connsiteX5" fmla="*/ 70616 w 141231"/>
                  <a:gd name="connsiteY5" fmla="*/ 0 h 141917"/>
                  <a:gd name="connsiteX6" fmla="*/ 141232 w 141231"/>
                  <a:gd name="connsiteY6" fmla="*/ 66524 h 141917"/>
                  <a:gd name="connsiteX7" fmla="*/ 141232 w 141231"/>
                  <a:gd name="connsiteY7" fmla="*/ 79829 h 141917"/>
                  <a:gd name="connsiteX8" fmla="*/ 41928 w 141231"/>
                  <a:gd name="connsiteY8" fmla="*/ 79829 h 141917"/>
                  <a:gd name="connsiteX9" fmla="*/ 41928 w 141231"/>
                  <a:gd name="connsiteY9" fmla="*/ 82046 h 141917"/>
                  <a:gd name="connsiteX10" fmla="*/ 75029 w 141231"/>
                  <a:gd name="connsiteY10" fmla="*/ 113090 h 141917"/>
                  <a:gd name="connsiteX11" fmla="*/ 103717 w 141231"/>
                  <a:gd name="connsiteY11" fmla="*/ 93133 h 141917"/>
                  <a:gd name="connsiteX12" fmla="*/ 141232 w 141231"/>
                  <a:gd name="connsiteY12" fmla="*/ 93133 h 141917"/>
                  <a:gd name="connsiteX13" fmla="*/ 75029 w 141231"/>
                  <a:gd name="connsiteY13" fmla="*/ 141917 h 141917"/>
                  <a:gd name="connsiteX14" fmla="*/ 0 w 141231"/>
                  <a:gd name="connsiteY14"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231" h="141917">
                    <a:moveTo>
                      <a:pt x="101510" y="53219"/>
                    </a:moveTo>
                    <a:cubicBezTo>
                      <a:pt x="99304" y="35479"/>
                      <a:pt x="88270" y="26610"/>
                      <a:pt x="70616" y="26610"/>
                    </a:cubicBezTo>
                    <a:cubicBezTo>
                      <a:pt x="55169" y="26610"/>
                      <a:pt x="41928" y="37697"/>
                      <a:pt x="39722" y="53219"/>
                    </a:cubicBezTo>
                    <a:lnTo>
                      <a:pt x="101510" y="53219"/>
                    </a:lnTo>
                    <a:close/>
                    <a:moveTo>
                      <a:pt x="0" y="70959"/>
                    </a:moveTo>
                    <a:cubicBezTo>
                      <a:pt x="0" y="26610"/>
                      <a:pt x="28688" y="0"/>
                      <a:pt x="70616" y="0"/>
                    </a:cubicBezTo>
                    <a:cubicBezTo>
                      <a:pt x="112544" y="0"/>
                      <a:pt x="139025" y="26610"/>
                      <a:pt x="141232" y="66524"/>
                    </a:cubicBezTo>
                    <a:cubicBezTo>
                      <a:pt x="141232" y="70959"/>
                      <a:pt x="141232" y="75394"/>
                      <a:pt x="141232" y="79829"/>
                    </a:cubicBezTo>
                    <a:lnTo>
                      <a:pt x="41928" y="79829"/>
                    </a:lnTo>
                    <a:lnTo>
                      <a:pt x="41928" y="82046"/>
                    </a:lnTo>
                    <a:cubicBezTo>
                      <a:pt x="41928" y="102003"/>
                      <a:pt x="55169" y="113090"/>
                      <a:pt x="75029" y="113090"/>
                    </a:cubicBezTo>
                    <a:cubicBezTo>
                      <a:pt x="90477" y="113090"/>
                      <a:pt x="101510" y="106438"/>
                      <a:pt x="103717" y="93133"/>
                    </a:cubicBezTo>
                    <a:lnTo>
                      <a:pt x="141232" y="93133"/>
                    </a:lnTo>
                    <a:cubicBezTo>
                      <a:pt x="136818" y="119743"/>
                      <a:pt x="112544" y="141917"/>
                      <a:pt x="75029" y="141917"/>
                    </a:cubicBezTo>
                    <a:cubicBezTo>
                      <a:pt x="26481" y="141917"/>
                      <a:pt x="0" y="113090"/>
                      <a:pt x="0" y="70959"/>
                    </a:cubicBezTo>
                  </a:path>
                </a:pathLst>
              </a:custGeom>
              <a:grpFill/>
              <a:ln w="22018" cap="flat">
                <a:noFill/>
                <a:prstDash val="solid"/>
                <a:miter/>
              </a:ln>
            </p:spPr>
            <p:txBody>
              <a:bodyPr rtlCol="0" anchor="ctr"/>
              <a:lstStyle/>
              <a:p>
                <a:endParaRPr lang="en-GB" sz="1800"/>
              </a:p>
            </p:txBody>
          </p:sp>
          <p:sp>
            <p:nvSpPr>
              <p:cNvPr id="24" name="Graphic 8">
                <a:extLst>
                  <a:ext uri="{FF2B5EF4-FFF2-40B4-BE49-F238E27FC236}">
                    <a16:creationId xmlns:a16="http://schemas.microsoft.com/office/drawing/2014/main" id="{0E11D4CF-5A8F-1A45-B0C6-B0E6F0FAEC64}"/>
                  </a:ext>
                </a:extLst>
              </p:cNvPr>
              <p:cNvSpPr/>
              <p:nvPr/>
            </p:nvSpPr>
            <p:spPr>
              <a:xfrm>
                <a:off x="7682194" y="2286880"/>
                <a:ext cx="83856" cy="139699"/>
              </a:xfrm>
              <a:custGeom>
                <a:avLst/>
                <a:gdLst>
                  <a:gd name="connsiteX0" fmla="*/ 83856 w 83856"/>
                  <a:gd name="connsiteY0" fmla="*/ 0 h 139699"/>
                  <a:gd name="connsiteX1" fmla="*/ 83856 w 83856"/>
                  <a:gd name="connsiteY1" fmla="*/ 35479 h 139699"/>
                  <a:gd name="connsiteX2" fmla="*/ 68409 w 83856"/>
                  <a:gd name="connsiteY2" fmla="*/ 35479 h 139699"/>
                  <a:gd name="connsiteX3" fmla="*/ 37515 w 83856"/>
                  <a:gd name="connsiteY3" fmla="*/ 70959 h 139699"/>
                  <a:gd name="connsiteX4" fmla="*/ 37515 w 83856"/>
                  <a:gd name="connsiteY4" fmla="*/ 139700 h 139699"/>
                  <a:gd name="connsiteX5" fmla="*/ 0 w 83856"/>
                  <a:gd name="connsiteY5" fmla="*/ 139700 h 139699"/>
                  <a:gd name="connsiteX6" fmla="*/ 0 w 83856"/>
                  <a:gd name="connsiteY6" fmla="*/ 0 h 139699"/>
                  <a:gd name="connsiteX7" fmla="*/ 35308 w 83856"/>
                  <a:gd name="connsiteY7" fmla="*/ 0 h 139699"/>
                  <a:gd name="connsiteX8" fmla="*/ 39721 w 83856"/>
                  <a:gd name="connsiteY8" fmla="*/ 19957 h 139699"/>
                  <a:gd name="connsiteX9" fmla="*/ 79443 w 83856"/>
                  <a:gd name="connsiteY9" fmla="*/ 0 h 139699"/>
                  <a:gd name="connsiteX10" fmla="*/ 83856 w 83856"/>
                  <a:gd name="connsiteY10" fmla="*/ 0 h 13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56" h="139699">
                    <a:moveTo>
                      <a:pt x="83856" y="0"/>
                    </a:moveTo>
                    <a:lnTo>
                      <a:pt x="83856" y="35479"/>
                    </a:lnTo>
                    <a:lnTo>
                      <a:pt x="68409" y="35479"/>
                    </a:lnTo>
                    <a:cubicBezTo>
                      <a:pt x="46342" y="35479"/>
                      <a:pt x="37515" y="51002"/>
                      <a:pt x="37515" y="70959"/>
                    </a:cubicBezTo>
                    <a:lnTo>
                      <a:pt x="37515" y="139700"/>
                    </a:lnTo>
                    <a:lnTo>
                      <a:pt x="0" y="139700"/>
                    </a:lnTo>
                    <a:lnTo>
                      <a:pt x="0" y="0"/>
                    </a:lnTo>
                    <a:lnTo>
                      <a:pt x="35308" y="0"/>
                    </a:lnTo>
                    <a:lnTo>
                      <a:pt x="39721" y="19957"/>
                    </a:lnTo>
                    <a:cubicBezTo>
                      <a:pt x="46342" y="6652"/>
                      <a:pt x="57375" y="0"/>
                      <a:pt x="79443" y="0"/>
                    </a:cubicBezTo>
                    <a:lnTo>
                      <a:pt x="83856" y="0"/>
                    </a:lnTo>
                    <a:close/>
                  </a:path>
                </a:pathLst>
              </a:custGeom>
              <a:grpFill/>
              <a:ln w="22018" cap="flat">
                <a:noFill/>
                <a:prstDash val="solid"/>
                <a:miter/>
              </a:ln>
            </p:spPr>
            <p:txBody>
              <a:bodyPr rtlCol="0" anchor="ctr"/>
              <a:lstStyle/>
              <a:p>
                <a:endParaRPr lang="en-GB" sz="1800"/>
              </a:p>
            </p:txBody>
          </p:sp>
          <p:sp>
            <p:nvSpPr>
              <p:cNvPr id="25" name="Graphic 8">
                <a:extLst>
                  <a:ext uri="{FF2B5EF4-FFF2-40B4-BE49-F238E27FC236}">
                    <a16:creationId xmlns:a16="http://schemas.microsoft.com/office/drawing/2014/main" id="{BEC1D1E0-EE54-D840-BF9E-B53CE4533921}"/>
                  </a:ext>
                </a:extLst>
              </p:cNvPr>
              <p:cNvSpPr/>
              <p:nvPr/>
            </p:nvSpPr>
            <p:spPr>
              <a:xfrm>
                <a:off x="7772670" y="2286880"/>
                <a:ext cx="141231" cy="141917"/>
              </a:xfrm>
              <a:custGeom>
                <a:avLst/>
                <a:gdLst>
                  <a:gd name="connsiteX0" fmla="*/ 90477 w 141231"/>
                  <a:gd name="connsiteY0" fmla="*/ 79829 h 141917"/>
                  <a:gd name="connsiteX1" fmla="*/ 61789 w 141231"/>
                  <a:gd name="connsiteY1" fmla="*/ 79829 h 141917"/>
                  <a:gd name="connsiteX2" fmla="*/ 37515 w 141231"/>
                  <a:gd name="connsiteY2" fmla="*/ 97568 h 141917"/>
                  <a:gd name="connsiteX3" fmla="*/ 57375 w 141231"/>
                  <a:gd name="connsiteY3" fmla="*/ 113090 h 141917"/>
                  <a:gd name="connsiteX4" fmla="*/ 90477 w 141231"/>
                  <a:gd name="connsiteY4" fmla="*/ 82046 h 141917"/>
                  <a:gd name="connsiteX5" fmla="*/ 90477 w 141231"/>
                  <a:gd name="connsiteY5" fmla="*/ 79829 h 141917"/>
                  <a:gd name="connsiteX6" fmla="*/ 141232 w 141231"/>
                  <a:gd name="connsiteY6" fmla="*/ 106438 h 141917"/>
                  <a:gd name="connsiteX7" fmla="*/ 141232 w 141231"/>
                  <a:gd name="connsiteY7" fmla="*/ 139700 h 141917"/>
                  <a:gd name="connsiteX8" fmla="*/ 121371 w 141231"/>
                  <a:gd name="connsiteY8" fmla="*/ 139700 h 141917"/>
                  <a:gd name="connsiteX9" fmla="*/ 94890 w 141231"/>
                  <a:gd name="connsiteY9" fmla="*/ 117525 h 141917"/>
                  <a:gd name="connsiteX10" fmla="*/ 50755 w 141231"/>
                  <a:gd name="connsiteY10" fmla="*/ 141917 h 141917"/>
                  <a:gd name="connsiteX11" fmla="*/ 0 w 141231"/>
                  <a:gd name="connsiteY11" fmla="*/ 102003 h 141917"/>
                  <a:gd name="connsiteX12" fmla="*/ 63996 w 141231"/>
                  <a:gd name="connsiteY12" fmla="*/ 55436 h 141917"/>
                  <a:gd name="connsiteX13" fmla="*/ 90477 w 141231"/>
                  <a:gd name="connsiteY13" fmla="*/ 55436 h 141917"/>
                  <a:gd name="connsiteX14" fmla="*/ 90477 w 141231"/>
                  <a:gd name="connsiteY14" fmla="*/ 46567 h 141917"/>
                  <a:gd name="connsiteX15" fmla="*/ 66202 w 141231"/>
                  <a:gd name="connsiteY15" fmla="*/ 26610 h 141917"/>
                  <a:gd name="connsiteX16" fmla="*/ 39721 w 141231"/>
                  <a:gd name="connsiteY16" fmla="*/ 44349 h 141917"/>
                  <a:gd name="connsiteX17" fmla="*/ 2207 w 141231"/>
                  <a:gd name="connsiteY17" fmla="*/ 44349 h 141917"/>
                  <a:gd name="connsiteX18" fmla="*/ 66202 w 141231"/>
                  <a:gd name="connsiteY18" fmla="*/ 0 h 141917"/>
                  <a:gd name="connsiteX19" fmla="*/ 127991 w 141231"/>
                  <a:gd name="connsiteY19" fmla="*/ 51002 h 141917"/>
                  <a:gd name="connsiteX20" fmla="*/ 127991 w 141231"/>
                  <a:gd name="connsiteY20" fmla="*/ 99786 h 141917"/>
                  <a:gd name="connsiteX21" fmla="*/ 136818 w 141231"/>
                  <a:gd name="connsiteY21" fmla="*/ 108656 h 141917"/>
                  <a:gd name="connsiteX22" fmla="*/ 141232 w 141231"/>
                  <a:gd name="connsiteY22" fmla="*/ 108656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231" h="141917">
                    <a:moveTo>
                      <a:pt x="90477" y="79829"/>
                    </a:moveTo>
                    <a:lnTo>
                      <a:pt x="61789" y="79829"/>
                    </a:lnTo>
                    <a:cubicBezTo>
                      <a:pt x="46342" y="79829"/>
                      <a:pt x="37515" y="86481"/>
                      <a:pt x="37515" y="97568"/>
                    </a:cubicBezTo>
                    <a:cubicBezTo>
                      <a:pt x="37515" y="106438"/>
                      <a:pt x="46342" y="113090"/>
                      <a:pt x="57375" y="113090"/>
                    </a:cubicBezTo>
                    <a:cubicBezTo>
                      <a:pt x="77236" y="113090"/>
                      <a:pt x="90477" y="99786"/>
                      <a:pt x="90477" y="82046"/>
                    </a:cubicBezTo>
                    <a:lnTo>
                      <a:pt x="90477" y="79829"/>
                    </a:lnTo>
                    <a:close/>
                    <a:moveTo>
                      <a:pt x="141232" y="106438"/>
                    </a:moveTo>
                    <a:lnTo>
                      <a:pt x="141232" y="139700"/>
                    </a:lnTo>
                    <a:lnTo>
                      <a:pt x="121371" y="139700"/>
                    </a:lnTo>
                    <a:cubicBezTo>
                      <a:pt x="101510" y="139700"/>
                      <a:pt x="94890" y="130830"/>
                      <a:pt x="94890" y="117525"/>
                    </a:cubicBezTo>
                    <a:cubicBezTo>
                      <a:pt x="86063" y="133048"/>
                      <a:pt x="70616" y="141917"/>
                      <a:pt x="50755" y="141917"/>
                    </a:cubicBezTo>
                    <a:cubicBezTo>
                      <a:pt x="19861" y="141917"/>
                      <a:pt x="0" y="128613"/>
                      <a:pt x="0" y="102003"/>
                    </a:cubicBezTo>
                    <a:cubicBezTo>
                      <a:pt x="0" y="73176"/>
                      <a:pt x="22067" y="55436"/>
                      <a:pt x="63996" y="55436"/>
                    </a:cubicBezTo>
                    <a:lnTo>
                      <a:pt x="90477" y="55436"/>
                    </a:lnTo>
                    <a:lnTo>
                      <a:pt x="90477" y="46567"/>
                    </a:lnTo>
                    <a:cubicBezTo>
                      <a:pt x="90477" y="33262"/>
                      <a:pt x="81650" y="26610"/>
                      <a:pt x="66202" y="26610"/>
                    </a:cubicBezTo>
                    <a:cubicBezTo>
                      <a:pt x="50755" y="26610"/>
                      <a:pt x="41928" y="33262"/>
                      <a:pt x="39721" y="44349"/>
                    </a:cubicBezTo>
                    <a:lnTo>
                      <a:pt x="2207" y="44349"/>
                    </a:lnTo>
                    <a:cubicBezTo>
                      <a:pt x="4413" y="17740"/>
                      <a:pt x="28688" y="0"/>
                      <a:pt x="66202" y="0"/>
                    </a:cubicBezTo>
                    <a:cubicBezTo>
                      <a:pt x="105924" y="0"/>
                      <a:pt x="127991" y="17740"/>
                      <a:pt x="127991" y="51002"/>
                    </a:cubicBezTo>
                    <a:lnTo>
                      <a:pt x="127991" y="99786"/>
                    </a:lnTo>
                    <a:cubicBezTo>
                      <a:pt x="127991" y="106438"/>
                      <a:pt x="130198" y="108656"/>
                      <a:pt x="136818" y="108656"/>
                    </a:cubicBezTo>
                    <a:lnTo>
                      <a:pt x="141232" y="108656"/>
                    </a:lnTo>
                    <a:close/>
                  </a:path>
                </a:pathLst>
              </a:custGeom>
              <a:grpFill/>
              <a:ln w="22018" cap="flat">
                <a:noFill/>
                <a:prstDash val="solid"/>
                <a:miter/>
              </a:ln>
            </p:spPr>
            <p:txBody>
              <a:bodyPr rtlCol="0" anchor="ctr"/>
              <a:lstStyle/>
              <a:p>
                <a:endParaRPr lang="en-GB" sz="1800"/>
              </a:p>
            </p:txBody>
          </p:sp>
          <p:sp>
            <p:nvSpPr>
              <p:cNvPr id="26" name="Graphic 8">
                <a:extLst>
                  <a:ext uri="{FF2B5EF4-FFF2-40B4-BE49-F238E27FC236}">
                    <a16:creationId xmlns:a16="http://schemas.microsoft.com/office/drawing/2014/main" id="{F8F5D221-F8C6-6444-8A17-3C36A117EFD1}"/>
                  </a:ext>
                </a:extLst>
              </p:cNvPr>
              <p:cNvSpPr/>
              <p:nvPr/>
            </p:nvSpPr>
            <p:spPr>
              <a:xfrm>
                <a:off x="7916109" y="2249183"/>
                <a:ext cx="92683" cy="179614"/>
              </a:xfrm>
              <a:custGeom>
                <a:avLst/>
                <a:gdLst>
                  <a:gd name="connsiteX0" fmla="*/ 22067 w 92683"/>
                  <a:gd name="connsiteY0" fmla="*/ 70959 h 179614"/>
                  <a:gd name="connsiteX1" fmla="*/ 0 w 92683"/>
                  <a:gd name="connsiteY1" fmla="*/ 70959 h 179614"/>
                  <a:gd name="connsiteX2" fmla="*/ 0 w 92683"/>
                  <a:gd name="connsiteY2" fmla="*/ 37697 h 179614"/>
                  <a:gd name="connsiteX3" fmla="*/ 22067 w 92683"/>
                  <a:gd name="connsiteY3" fmla="*/ 37697 h 179614"/>
                  <a:gd name="connsiteX4" fmla="*/ 22067 w 92683"/>
                  <a:gd name="connsiteY4" fmla="*/ 0 h 179614"/>
                  <a:gd name="connsiteX5" fmla="*/ 59582 w 92683"/>
                  <a:gd name="connsiteY5" fmla="*/ 0 h 179614"/>
                  <a:gd name="connsiteX6" fmla="*/ 59582 w 92683"/>
                  <a:gd name="connsiteY6" fmla="*/ 39914 h 179614"/>
                  <a:gd name="connsiteX7" fmla="*/ 90477 w 92683"/>
                  <a:gd name="connsiteY7" fmla="*/ 39914 h 179614"/>
                  <a:gd name="connsiteX8" fmla="*/ 90477 w 92683"/>
                  <a:gd name="connsiteY8" fmla="*/ 73176 h 179614"/>
                  <a:gd name="connsiteX9" fmla="*/ 59582 w 92683"/>
                  <a:gd name="connsiteY9" fmla="*/ 73176 h 179614"/>
                  <a:gd name="connsiteX10" fmla="*/ 59582 w 92683"/>
                  <a:gd name="connsiteY10" fmla="*/ 133048 h 179614"/>
                  <a:gd name="connsiteX11" fmla="*/ 72823 w 92683"/>
                  <a:gd name="connsiteY11" fmla="*/ 146352 h 179614"/>
                  <a:gd name="connsiteX12" fmla="*/ 92683 w 92683"/>
                  <a:gd name="connsiteY12" fmla="*/ 146352 h 179614"/>
                  <a:gd name="connsiteX13" fmla="*/ 92683 w 92683"/>
                  <a:gd name="connsiteY13" fmla="*/ 179614 h 179614"/>
                  <a:gd name="connsiteX14" fmla="*/ 61789 w 92683"/>
                  <a:gd name="connsiteY14" fmla="*/ 179614 h 179614"/>
                  <a:gd name="connsiteX15" fmla="*/ 22067 w 92683"/>
                  <a:gd name="connsiteY15" fmla="*/ 139700 h 179614"/>
                  <a:gd name="connsiteX16" fmla="*/ 22067 w 92683"/>
                  <a:gd name="connsiteY16" fmla="*/ 70959 h 17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683" h="179614">
                    <a:moveTo>
                      <a:pt x="22067" y="70959"/>
                    </a:moveTo>
                    <a:lnTo>
                      <a:pt x="0" y="70959"/>
                    </a:lnTo>
                    <a:lnTo>
                      <a:pt x="0" y="37697"/>
                    </a:lnTo>
                    <a:lnTo>
                      <a:pt x="22067" y="37697"/>
                    </a:lnTo>
                    <a:lnTo>
                      <a:pt x="22067" y="0"/>
                    </a:lnTo>
                    <a:lnTo>
                      <a:pt x="59582" y="0"/>
                    </a:lnTo>
                    <a:lnTo>
                      <a:pt x="59582" y="39914"/>
                    </a:lnTo>
                    <a:lnTo>
                      <a:pt x="90477" y="39914"/>
                    </a:lnTo>
                    <a:lnTo>
                      <a:pt x="90477" y="73176"/>
                    </a:lnTo>
                    <a:lnTo>
                      <a:pt x="59582" y="73176"/>
                    </a:lnTo>
                    <a:lnTo>
                      <a:pt x="59582" y="133048"/>
                    </a:lnTo>
                    <a:cubicBezTo>
                      <a:pt x="59582" y="141917"/>
                      <a:pt x="63996" y="146352"/>
                      <a:pt x="72823" y="146352"/>
                    </a:cubicBezTo>
                    <a:lnTo>
                      <a:pt x="92683" y="146352"/>
                    </a:lnTo>
                    <a:lnTo>
                      <a:pt x="92683" y="179614"/>
                    </a:lnTo>
                    <a:lnTo>
                      <a:pt x="61789" y="179614"/>
                    </a:lnTo>
                    <a:cubicBezTo>
                      <a:pt x="35308" y="179614"/>
                      <a:pt x="22067" y="166310"/>
                      <a:pt x="22067" y="139700"/>
                    </a:cubicBezTo>
                    <a:lnTo>
                      <a:pt x="22067" y="70959"/>
                    </a:lnTo>
                    <a:close/>
                  </a:path>
                </a:pathLst>
              </a:custGeom>
              <a:grpFill/>
              <a:ln w="22018" cap="flat">
                <a:noFill/>
                <a:prstDash val="solid"/>
                <a:miter/>
              </a:ln>
            </p:spPr>
            <p:txBody>
              <a:bodyPr rtlCol="0" anchor="ctr"/>
              <a:lstStyle/>
              <a:p>
                <a:endParaRPr lang="en-GB" sz="1800"/>
              </a:p>
            </p:txBody>
          </p:sp>
          <p:sp>
            <p:nvSpPr>
              <p:cNvPr id="27" name="Graphic 8">
                <a:extLst>
                  <a:ext uri="{FF2B5EF4-FFF2-40B4-BE49-F238E27FC236}">
                    <a16:creationId xmlns:a16="http://schemas.microsoft.com/office/drawing/2014/main" id="{0D10C17D-E014-1D46-8346-DC39DFD10D1C}"/>
                  </a:ext>
                </a:extLst>
              </p:cNvPr>
              <p:cNvSpPr/>
              <p:nvPr/>
            </p:nvSpPr>
            <p:spPr>
              <a:xfrm>
                <a:off x="8022033" y="2229226"/>
                <a:ext cx="44134" cy="197353"/>
              </a:xfrm>
              <a:custGeom>
                <a:avLst/>
                <a:gdLst>
                  <a:gd name="connsiteX0" fmla="*/ 2207 w 44134"/>
                  <a:gd name="connsiteY0" fmla="*/ 57654 h 197353"/>
                  <a:gd name="connsiteX1" fmla="*/ 39722 w 44134"/>
                  <a:gd name="connsiteY1" fmla="*/ 57654 h 197353"/>
                  <a:gd name="connsiteX2" fmla="*/ 39722 w 44134"/>
                  <a:gd name="connsiteY2" fmla="*/ 197354 h 197353"/>
                  <a:gd name="connsiteX3" fmla="*/ 2207 w 44134"/>
                  <a:gd name="connsiteY3" fmla="*/ 197354 h 197353"/>
                  <a:gd name="connsiteX4" fmla="*/ 2207 w 44134"/>
                  <a:gd name="connsiteY4" fmla="*/ 57654 h 197353"/>
                  <a:gd name="connsiteX5" fmla="*/ 0 w 44134"/>
                  <a:gd name="connsiteY5" fmla="*/ 22175 h 197353"/>
                  <a:gd name="connsiteX6" fmla="*/ 22067 w 44134"/>
                  <a:gd name="connsiteY6" fmla="*/ 0 h 197353"/>
                  <a:gd name="connsiteX7" fmla="*/ 44135 w 44134"/>
                  <a:gd name="connsiteY7" fmla="*/ 22175 h 197353"/>
                  <a:gd name="connsiteX8" fmla="*/ 22067 w 44134"/>
                  <a:gd name="connsiteY8" fmla="*/ 44349 h 197353"/>
                  <a:gd name="connsiteX9" fmla="*/ 0 w 44134"/>
                  <a:gd name="connsiteY9" fmla="*/ 22175 h 19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34" h="197353">
                    <a:moveTo>
                      <a:pt x="2207" y="57654"/>
                    </a:moveTo>
                    <a:lnTo>
                      <a:pt x="39722" y="57654"/>
                    </a:lnTo>
                    <a:lnTo>
                      <a:pt x="39722" y="197354"/>
                    </a:lnTo>
                    <a:lnTo>
                      <a:pt x="2207" y="197354"/>
                    </a:lnTo>
                    <a:lnTo>
                      <a:pt x="2207" y="57654"/>
                    </a:lnTo>
                    <a:close/>
                    <a:moveTo>
                      <a:pt x="0" y="22175"/>
                    </a:moveTo>
                    <a:cubicBezTo>
                      <a:pt x="0" y="8870"/>
                      <a:pt x="8827" y="0"/>
                      <a:pt x="22067" y="0"/>
                    </a:cubicBezTo>
                    <a:cubicBezTo>
                      <a:pt x="35308" y="0"/>
                      <a:pt x="44135" y="8870"/>
                      <a:pt x="44135" y="22175"/>
                    </a:cubicBezTo>
                    <a:cubicBezTo>
                      <a:pt x="44135" y="33262"/>
                      <a:pt x="35308" y="44349"/>
                      <a:pt x="22067" y="44349"/>
                    </a:cubicBezTo>
                    <a:cubicBezTo>
                      <a:pt x="8827" y="42132"/>
                      <a:pt x="0" y="33262"/>
                      <a:pt x="0" y="22175"/>
                    </a:cubicBezTo>
                  </a:path>
                </a:pathLst>
              </a:custGeom>
              <a:grpFill/>
              <a:ln w="22018" cap="flat">
                <a:noFill/>
                <a:prstDash val="solid"/>
                <a:miter/>
              </a:ln>
            </p:spPr>
            <p:txBody>
              <a:bodyPr rtlCol="0" anchor="ctr"/>
              <a:lstStyle/>
              <a:p>
                <a:endParaRPr lang="en-GB" sz="1800"/>
              </a:p>
            </p:txBody>
          </p:sp>
          <p:sp>
            <p:nvSpPr>
              <p:cNvPr id="28" name="Graphic 8">
                <a:extLst>
                  <a:ext uri="{FF2B5EF4-FFF2-40B4-BE49-F238E27FC236}">
                    <a16:creationId xmlns:a16="http://schemas.microsoft.com/office/drawing/2014/main" id="{C568974E-D1D4-134D-B632-17CC001A8C56}"/>
                  </a:ext>
                </a:extLst>
              </p:cNvPr>
              <p:cNvSpPr/>
              <p:nvPr/>
            </p:nvSpPr>
            <p:spPr>
              <a:xfrm>
                <a:off x="8081615" y="2286880"/>
                <a:ext cx="145645" cy="141917"/>
              </a:xfrm>
              <a:custGeom>
                <a:avLst/>
                <a:gdLst>
                  <a:gd name="connsiteX0" fmla="*/ 108131 w 145645"/>
                  <a:gd name="connsiteY0" fmla="*/ 70959 h 141917"/>
                  <a:gd name="connsiteX1" fmla="*/ 72823 w 145645"/>
                  <a:gd name="connsiteY1" fmla="*/ 31044 h 141917"/>
                  <a:gd name="connsiteX2" fmla="*/ 39721 w 145645"/>
                  <a:gd name="connsiteY2" fmla="*/ 70959 h 141917"/>
                  <a:gd name="connsiteX3" fmla="*/ 72823 w 145645"/>
                  <a:gd name="connsiteY3" fmla="*/ 110873 h 141917"/>
                  <a:gd name="connsiteX4" fmla="*/ 108131 w 145645"/>
                  <a:gd name="connsiteY4" fmla="*/ 70959 h 141917"/>
                  <a:gd name="connsiteX5" fmla="*/ 0 w 145645"/>
                  <a:gd name="connsiteY5" fmla="*/ 70959 h 141917"/>
                  <a:gd name="connsiteX6" fmla="*/ 72823 w 145645"/>
                  <a:gd name="connsiteY6" fmla="*/ 0 h 141917"/>
                  <a:gd name="connsiteX7" fmla="*/ 145645 w 145645"/>
                  <a:gd name="connsiteY7" fmla="*/ 70959 h 141917"/>
                  <a:gd name="connsiteX8" fmla="*/ 72823 w 145645"/>
                  <a:gd name="connsiteY8" fmla="*/ 141917 h 141917"/>
                  <a:gd name="connsiteX9" fmla="*/ 0 w 145645"/>
                  <a:gd name="connsiteY9"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645" h="141917">
                    <a:moveTo>
                      <a:pt x="108131" y="70959"/>
                    </a:moveTo>
                    <a:cubicBezTo>
                      <a:pt x="108131" y="46567"/>
                      <a:pt x="94890" y="31044"/>
                      <a:pt x="72823" y="31044"/>
                    </a:cubicBezTo>
                    <a:cubicBezTo>
                      <a:pt x="50755" y="31044"/>
                      <a:pt x="39721" y="46567"/>
                      <a:pt x="39721" y="70959"/>
                    </a:cubicBezTo>
                    <a:cubicBezTo>
                      <a:pt x="39721" y="95351"/>
                      <a:pt x="52962" y="110873"/>
                      <a:pt x="72823" y="110873"/>
                    </a:cubicBezTo>
                    <a:cubicBezTo>
                      <a:pt x="94890" y="110873"/>
                      <a:pt x="108131" y="93133"/>
                      <a:pt x="108131" y="70959"/>
                    </a:cubicBezTo>
                    <a:moveTo>
                      <a:pt x="0" y="70959"/>
                    </a:moveTo>
                    <a:cubicBezTo>
                      <a:pt x="0" y="28827"/>
                      <a:pt x="28688" y="0"/>
                      <a:pt x="72823" y="0"/>
                    </a:cubicBezTo>
                    <a:cubicBezTo>
                      <a:pt x="116958" y="0"/>
                      <a:pt x="145645" y="28827"/>
                      <a:pt x="145645" y="70959"/>
                    </a:cubicBezTo>
                    <a:cubicBezTo>
                      <a:pt x="145645" y="113090"/>
                      <a:pt x="116958" y="141917"/>
                      <a:pt x="72823" y="141917"/>
                    </a:cubicBezTo>
                    <a:cubicBezTo>
                      <a:pt x="28688" y="141917"/>
                      <a:pt x="0" y="113090"/>
                      <a:pt x="0" y="70959"/>
                    </a:cubicBezTo>
                  </a:path>
                </a:pathLst>
              </a:custGeom>
              <a:grpFill/>
              <a:ln w="22018" cap="flat">
                <a:noFill/>
                <a:prstDash val="solid"/>
                <a:miter/>
              </a:ln>
            </p:spPr>
            <p:txBody>
              <a:bodyPr rtlCol="0" anchor="ctr"/>
              <a:lstStyle/>
              <a:p>
                <a:endParaRPr lang="en-GB" sz="1800"/>
              </a:p>
            </p:txBody>
          </p:sp>
          <p:sp>
            <p:nvSpPr>
              <p:cNvPr id="29" name="Graphic 8">
                <a:extLst>
                  <a:ext uri="{FF2B5EF4-FFF2-40B4-BE49-F238E27FC236}">
                    <a16:creationId xmlns:a16="http://schemas.microsoft.com/office/drawing/2014/main" id="{EF130A9C-064C-8544-93CA-FC9F94DB5CBA}"/>
                  </a:ext>
                </a:extLst>
              </p:cNvPr>
              <p:cNvSpPr/>
              <p:nvPr/>
            </p:nvSpPr>
            <p:spPr>
              <a:xfrm>
                <a:off x="8247121" y="2284662"/>
                <a:ext cx="134611" cy="141917"/>
              </a:xfrm>
              <a:custGeom>
                <a:avLst/>
                <a:gdLst>
                  <a:gd name="connsiteX0" fmla="*/ 134612 w 134611"/>
                  <a:gd name="connsiteY0" fmla="*/ 64306 h 141917"/>
                  <a:gd name="connsiteX1" fmla="*/ 134612 w 134611"/>
                  <a:gd name="connsiteY1" fmla="*/ 141917 h 141917"/>
                  <a:gd name="connsiteX2" fmla="*/ 97097 w 134611"/>
                  <a:gd name="connsiteY2" fmla="*/ 141917 h 141917"/>
                  <a:gd name="connsiteX3" fmla="*/ 97097 w 134611"/>
                  <a:gd name="connsiteY3" fmla="*/ 68741 h 141917"/>
                  <a:gd name="connsiteX4" fmla="*/ 68409 w 134611"/>
                  <a:gd name="connsiteY4" fmla="*/ 33262 h 141917"/>
                  <a:gd name="connsiteX5" fmla="*/ 37515 w 134611"/>
                  <a:gd name="connsiteY5" fmla="*/ 70959 h 141917"/>
                  <a:gd name="connsiteX6" fmla="*/ 37515 w 134611"/>
                  <a:gd name="connsiteY6" fmla="*/ 141917 h 141917"/>
                  <a:gd name="connsiteX7" fmla="*/ 0 w 134611"/>
                  <a:gd name="connsiteY7" fmla="*/ 141917 h 141917"/>
                  <a:gd name="connsiteX8" fmla="*/ 0 w 134611"/>
                  <a:gd name="connsiteY8" fmla="*/ 2217 h 141917"/>
                  <a:gd name="connsiteX9" fmla="*/ 33101 w 134611"/>
                  <a:gd name="connsiteY9" fmla="*/ 2217 h 141917"/>
                  <a:gd name="connsiteX10" fmla="*/ 37515 w 134611"/>
                  <a:gd name="connsiteY10" fmla="*/ 19957 h 141917"/>
                  <a:gd name="connsiteX11" fmla="*/ 79443 w 134611"/>
                  <a:gd name="connsiteY11" fmla="*/ 0 h 141917"/>
                  <a:gd name="connsiteX12" fmla="*/ 134612 w 134611"/>
                  <a:gd name="connsiteY12" fmla="*/ 64306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611" h="141917">
                    <a:moveTo>
                      <a:pt x="134612" y="64306"/>
                    </a:moveTo>
                    <a:lnTo>
                      <a:pt x="134612" y="141917"/>
                    </a:lnTo>
                    <a:lnTo>
                      <a:pt x="97097" y="141917"/>
                    </a:lnTo>
                    <a:lnTo>
                      <a:pt x="97097" y="68741"/>
                    </a:lnTo>
                    <a:cubicBezTo>
                      <a:pt x="97097" y="44349"/>
                      <a:pt x="88270" y="33262"/>
                      <a:pt x="68409" y="33262"/>
                    </a:cubicBezTo>
                    <a:cubicBezTo>
                      <a:pt x="48549" y="33262"/>
                      <a:pt x="37515" y="46567"/>
                      <a:pt x="37515" y="70959"/>
                    </a:cubicBezTo>
                    <a:lnTo>
                      <a:pt x="37515" y="141917"/>
                    </a:lnTo>
                    <a:lnTo>
                      <a:pt x="0" y="141917"/>
                    </a:lnTo>
                    <a:lnTo>
                      <a:pt x="0" y="2217"/>
                    </a:lnTo>
                    <a:lnTo>
                      <a:pt x="33101" y="2217"/>
                    </a:lnTo>
                    <a:lnTo>
                      <a:pt x="37515" y="19957"/>
                    </a:lnTo>
                    <a:cubicBezTo>
                      <a:pt x="46342" y="8870"/>
                      <a:pt x="59582" y="0"/>
                      <a:pt x="79443" y="0"/>
                    </a:cubicBezTo>
                    <a:cubicBezTo>
                      <a:pt x="110337" y="0"/>
                      <a:pt x="134612" y="17740"/>
                      <a:pt x="134612" y="64306"/>
                    </a:cubicBezTo>
                  </a:path>
                </a:pathLst>
              </a:custGeom>
              <a:grpFill/>
              <a:ln w="22018" cap="flat">
                <a:noFill/>
                <a:prstDash val="solid"/>
                <a:miter/>
              </a:ln>
            </p:spPr>
            <p:txBody>
              <a:bodyPr rtlCol="0" anchor="ctr"/>
              <a:lstStyle/>
              <a:p>
                <a:endParaRPr lang="en-GB" sz="1800"/>
              </a:p>
            </p:txBody>
          </p:sp>
        </p:grpSp>
      </p:grpSp>
      <p:sp>
        <p:nvSpPr>
          <p:cNvPr id="34" name="Text Placeholder 31">
            <a:extLst>
              <a:ext uri="{FF2B5EF4-FFF2-40B4-BE49-F238E27FC236}">
                <a16:creationId xmlns:a16="http://schemas.microsoft.com/office/drawing/2014/main" id="{46B1B5A4-BFC4-9D45-A757-AD115BD85B75}"/>
              </a:ext>
            </a:extLst>
          </p:cNvPr>
          <p:cNvSpPr>
            <a:spLocks noGrp="1"/>
          </p:cNvSpPr>
          <p:nvPr>
            <p:ph type="body" sz="quarter" idx="11" hasCustomPrompt="1"/>
          </p:nvPr>
        </p:nvSpPr>
        <p:spPr>
          <a:xfrm>
            <a:off x="479427" y="385012"/>
            <a:ext cx="4593600" cy="4219651"/>
          </a:xfrm>
        </p:spPr>
        <p:txBody>
          <a:bodyPr/>
          <a:lstStyle>
            <a:lvl1pPr>
              <a:lnSpc>
                <a:spcPct val="90000"/>
              </a:lnSpc>
              <a:spcBef>
                <a:spcPts val="0"/>
              </a:spcBef>
              <a:defRPr sz="5400" b="0">
                <a:solidFill>
                  <a:schemeClr val="tx1"/>
                </a:solidFill>
              </a:defRPr>
            </a:lvl1pPr>
            <a:lvl2pPr marL="0" indent="0">
              <a:lnSpc>
                <a:spcPct val="100000"/>
              </a:lnSpc>
              <a:spcBef>
                <a:spcPts val="1000"/>
              </a:spcBef>
              <a:buNone/>
              <a:defRPr sz="2251" b="0">
                <a:solidFill>
                  <a:schemeClr val="tx1"/>
                </a:solidFill>
              </a:defRPr>
            </a:lvl2pPr>
            <a:lvl3pPr marL="0" indent="0">
              <a:lnSpc>
                <a:spcPct val="90000"/>
              </a:lnSpc>
              <a:spcBef>
                <a:spcPts val="0"/>
              </a:spcBef>
              <a:buNone/>
              <a:defRPr sz="2251" b="0">
                <a:solidFill>
                  <a:schemeClr val="tx1"/>
                </a:solidFill>
              </a:defRPr>
            </a:lvl3pPr>
            <a:lvl4pPr marL="0" indent="0">
              <a:lnSpc>
                <a:spcPct val="90000"/>
              </a:lnSpc>
              <a:buNone/>
              <a:defRPr sz="2251" b="0">
                <a:solidFill>
                  <a:schemeClr val="tx1"/>
                </a:solidFill>
              </a:defRPr>
            </a:lvl4pPr>
            <a:lvl5pPr marL="0" indent="0">
              <a:lnSpc>
                <a:spcPct val="90000"/>
              </a:lnSpc>
              <a:buNone/>
              <a:defRPr sz="2251" b="0">
                <a:solidFill>
                  <a:schemeClr val="tx1"/>
                </a:solidFill>
              </a:defRPr>
            </a:lvl5pPr>
          </a:lstStyle>
          <a:p>
            <a:pPr lvl="0"/>
            <a:r>
              <a:rPr lang="en-GB"/>
              <a:t>[Title slide: v1]</a:t>
            </a:r>
          </a:p>
          <a:p>
            <a:pPr lvl="1"/>
            <a:r>
              <a:rPr lang="en-GB"/>
              <a:t>Second level &lt;Subheading&gt;</a:t>
            </a:r>
          </a:p>
        </p:txBody>
      </p:sp>
      <p:sp>
        <p:nvSpPr>
          <p:cNvPr id="38" name="Text Placeholder 31">
            <a:extLst>
              <a:ext uri="{FF2B5EF4-FFF2-40B4-BE49-F238E27FC236}">
                <a16:creationId xmlns:a16="http://schemas.microsoft.com/office/drawing/2014/main" id="{3B5897DA-933D-1E4A-9CBD-D2460E2F9E6B}"/>
              </a:ext>
            </a:extLst>
          </p:cNvPr>
          <p:cNvSpPr>
            <a:spLocks noGrp="1"/>
          </p:cNvSpPr>
          <p:nvPr>
            <p:ph type="body" sz="quarter" idx="12" hasCustomPrompt="1"/>
          </p:nvPr>
        </p:nvSpPr>
        <p:spPr>
          <a:xfrm>
            <a:off x="2374905" y="5168869"/>
            <a:ext cx="2698751" cy="1202531"/>
          </a:xfrm>
        </p:spPr>
        <p:txBody>
          <a:bodyPr anchor="b" anchorCtr="0"/>
          <a:lstStyle>
            <a:lvl1pPr>
              <a:lnSpc>
                <a:spcPct val="110000"/>
              </a:lnSpc>
              <a:spcBef>
                <a:spcPts val="0"/>
              </a:spcBef>
              <a:defRPr sz="1351" b="0">
                <a:solidFill>
                  <a:schemeClr val="tx1"/>
                </a:solidFill>
              </a:defRPr>
            </a:lvl1pPr>
            <a:lvl2pPr marL="0" indent="0">
              <a:lnSpc>
                <a:spcPct val="110000"/>
              </a:lnSpc>
              <a:spcBef>
                <a:spcPts val="0"/>
              </a:spcBef>
              <a:buNone/>
              <a:defRPr sz="1351" b="0">
                <a:solidFill>
                  <a:schemeClr val="tx1"/>
                </a:solidFill>
              </a:defRPr>
            </a:lvl2pPr>
            <a:lvl3pPr marL="0" indent="0">
              <a:lnSpc>
                <a:spcPct val="110000"/>
              </a:lnSpc>
              <a:spcBef>
                <a:spcPts val="0"/>
              </a:spcBef>
              <a:buNone/>
              <a:defRPr sz="1351" b="0">
                <a:solidFill>
                  <a:schemeClr val="tx1"/>
                </a:solidFill>
              </a:defRPr>
            </a:lvl3pPr>
            <a:lvl4pPr marL="0" indent="0">
              <a:lnSpc>
                <a:spcPct val="110000"/>
              </a:lnSpc>
              <a:buNone/>
              <a:defRPr sz="1351" b="0">
                <a:solidFill>
                  <a:schemeClr val="tx1"/>
                </a:solidFill>
              </a:defRPr>
            </a:lvl4pPr>
            <a:lvl5pPr marL="0" indent="0">
              <a:lnSpc>
                <a:spcPct val="110000"/>
              </a:lnSpc>
              <a:buNone/>
              <a:defRPr sz="1351" b="0">
                <a:solidFill>
                  <a:schemeClr val="tx1"/>
                </a:solidFill>
              </a:defRPr>
            </a:lvl5pPr>
          </a:lstStyle>
          <a:p>
            <a:pPr lvl="0"/>
            <a:r>
              <a:rPr lang="en-GB"/>
              <a:t>&lt;Authors Name&gt;</a:t>
            </a:r>
          </a:p>
          <a:p>
            <a:pPr lvl="2"/>
            <a:r>
              <a:rPr lang="en-GB"/>
              <a:t>&lt;Authors Name&gt;</a:t>
            </a:r>
          </a:p>
          <a:p>
            <a:pPr lvl="3"/>
            <a:r>
              <a:rPr lang="en-GB"/>
              <a:t>&lt;Authors Name&gt;</a:t>
            </a:r>
          </a:p>
        </p:txBody>
      </p:sp>
      <p:sp>
        <p:nvSpPr>
          <p:cNvPr id="39" name="Text Placeholder 31">
            <a:extLst>
              <a:ext uri="{FF2B5EF4-FFF2-40B4-BE49-F238E27FC236}">
                <a16:creationId xmlns:a16="http://schemas.microsoft.com/office/drawing/2014/main" id="{63996690-8E43-E64B-AEF9-C97D1FBB494E}"/>
              </a:ext>
            </a:extLst>
          </p:cNvPr>
          <p:cNvSpPr>
            <a:spLocks noGrp="1"/>
          </p:cNvSpPr>
          <p:nvPr>
            <p:ph type="body" sz="quarter" idx="13" hasCustomPrompt="1"/>
          </p:nvPr>
        </p:nvSpPr>
        <p:spPr>
          <a:xfrm>
            <a:off x="479425" y="5168869"/>
            <a:ext cx="1746251" cy="1202531"/>
          </a:xfrm>
        </p:spPr>
        <p:txBody>
          <a:bodyPr anchor="b" anchorCtr="0"/>
          <a:lstStyle>
            <a:lvl1pPr>
              <a:lnSpc>
                <a:spcPct val="110000"/>
              </a:lnSpc>
              <a:spcBef>
                <a:spcPts val="0"/>
              </a:spcBef>
              <a:defRPr sz="1351" b="0">
                <a:solidFill>
                  <a:schemeClr val="tx1"/>
                </a:solidFill>
              </a:defRPr>
            </a:lvl1pPr>
            <a:lvl2pPr marL="0" indent="0">
              <a:lnSpc>
                <a:spcPct val="110000"/>
              </a:lnSpc>
              <a:spcBef>
                <a:spcPts val="0"/>
              </a:spcBef>
              <a:buNone/>
              <a:defRPr sz="1351" b="0">
                <a:solidFill>
                  <a:schemeClr val="bg1"/>
                </a:solidFill>
              </a:defRPr>
            </a:lvl2pPr>
            <a:lvl3pPr marL="0" indent="0">
              <a:lnSpc>
                <a:spcPct val="110000"/>
              </a:lnSpc>
              <a:spcBef>
                <a:spcPts val="0"/>
              </a:spcBef>
              <a:buNone/>
              <a:defRPr sz="1351" b="0">
                <a:solidFill>
                  <a:schemeClr val="bg1"/>
                </a:solidFill>
              </a:defRPr>
            </a:lvl3pPr>
            <a:lvl4pPr marL="0" indent="0">
              <a:lnSpc>
                <a:spcPct val="110000"/>
              </a:lnSpc>
              <a:buNone/>
              <a:defRPr sz="1351" b="0">
                <a:solidFill>
                  <a:schemeClr val="bg1"/>
                </a:solidFill>
              </a:defRPr>
            </a:lvl4pPr>
            <a:lvl5pPr marL="0" indent="0">
              <a:lnSpc>
                <a:spcPct val="110000"/>
              </a:lnSpc>
              <a:buNone/>
              <a:defRPr sz="1351" b="0">
                <a:solidFill>
                  <a:schemeClr val="bg1"/>
                </a:solidFill>
              </a:defRPr>
            </a:lvl5pPr>
          </a:lstStyle>
          <a:p>
            <a:pPr lvl="0"/>
            <a:r>
              <a:rPr lang="en-GB"/>
              <a:t>&lt;D Month YYYY&gt;</a:t>
            </a:r>
          </a:p>
        </p:txBody>
      </p:sp>
      <p:sp>
        <p:nvSpPr>
          <p:cNvPr id="42" name="Picture Placeholder 41">
            <a:extLst>
              <a:ext uri="{FF2B5EF4-FFF2-40B4-BE49-F238E27FC236}">
                <a16:creationId xmlns:a16="http://schemas.microsoft.com/office/drawing/2014/main" id="{E6A1059C-5835-4E4A-A22C-A0336487E1AE}"/>
              </a:ext>
            </a:extLst>
          </p:cNvPr>
          <p:cNvSpPr>
            <a:spLocks noGrp="1"/>
          </p:cNvSpPr>
          <p:nvPr>
            <p:ph type="pic" sz="quarter" idx="14"/>
          </p:nvPr>
        </p:nvSpPr>
        <p:spPr>
          <a:xfrm>
            <a:off x="10486988" y="5470125"/>
            <a:ext cx="1224000" cy="864000"/>
          </a:xfrm>
        </p:spPr>
        <p:txBody>
          <a:bodyPr bIns="540000" anchor="ctr" anchorCtr="1"/>
          <a:lstStyle>
            <a:lvl1pPr>
              <a:defRPr sz="1000" b="0">
                <a:solidFill>
                  <a:schemeClr val="bg1"/>
                </a:solidFill>
              </a:defRPr>
            </a:lvl1pPr>
          </a:lstStyle>
          <a:p>
            <a:r>
              <a:rPr lang="en-US"/>
              <a:t>Click icon to add picture</a:t>
            </a:r>
            <a:endParaRPr lang="en-GB"/>
          </a:p>
        </p:txBody>
      </p:sp>
      <p:sp>
        <p:nvSpPr>
          <p:cNvPr id="43" name="Picture Placeholder 41">
            <a:extLst>
              <a:ext uri="{FF2B5EF4-FFF2-40B4-BE49-F238E27FC236}">
                <a16:creationId xmlns:a16="http://schemas.microsoft.com/office/drawing/2014/main" id="{F8CFE5D0-8511-5841-A0F1-850AE75B9E9B}"/>
              </a:ext>
            </a:extLst>
          </p:cNvPr>
          <p:cNvSpPr>
            <a:spLocks noGrp="1"/>
          </p:cNvSpPr>
          <p:nvPr>
            <p:ph type="pic" sz="quarter" idx="15"/>
          </p:nvPr>
        </p:nvSpPr>
        <p:spPr>
          <a:xfrm>
            <a:off x="9067585" y="5470125"/>
            <a:ext cx="1224000" cy="864000"/>
          </a:xfrm>
        </p:spPr>
        <p:txBody>
          <a:bodyPr bIns="540000" anchor="ctr" anchorCtr="1"/>
          <a:lstStyle>
            <a:lvl1pPr>
              <a:defRPr sz="1000" b="0">
                <a:solidFill>
                  <a:schemeClr val="bg1"/>
                </a:solidFill>
              </a:defRPr>
            </a:lvl1pPr>
          </a:lstStyle>
          <a:p>
            <a:r>
              <a:rPr lang="en-US"/>
              <a:t>Click icon to add picture</a:t>
            </a:r>
            <a:endParaRPr lang="en-GB"/>
          </a:p>
        </p:txBody>
      </p:sp>
    </p:spTree>
    <p:extLst>
      <p:ext uri="{BB962C8B-B14F-4D97-AF65-F5344CB8AC3E}">
        <p14:creationId xmlns:p14="http://schemas.microsoft.com/office/powerpoint/2010/main" val="91848025"/>
      </p:ext>
    </p:extLst>
  </p:cSld>
  <p:clrMapOvr>
    <a:masterClrMapping/>
  </p:clrMapOvr>
  <p:extLst>
    <p:ext uri="{DCECCB84-F9BA-43D5-87BE-67443E8EF086}">
      <p15:sldGuideLst xmlns:p15="http://schemas.microsoft.com/office/powerpoint/2012/main">
        <p15:guide id="1" orient="horz" pos="399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slide: v2">
    <p:spTree>
      <p:nvGrpSpPr>
        <p:cNvPr id="1" name=""/>
        <p:cNvGrpSpPr/>
        <p:nvPr/>
      </p:nvGrpSpPr>
      <p:grpSpPr>
        <a:xfrm>
          <a:off x="0" y="0"/>
          <a:ext cx="0" cy="0"/>
          <a:chOff x="0" y="0"/>
          <a:chExt cx="0" cy="0"/>
        </a:xfrm>
      </p:grpSpPr>
      <p:sp>
        <p:nvSpPr>
          <p:cNvPr id="35" name="Graphic 2">
            <a:extLst>
              <a:ext uri="{FF2B5EF4-FFF2-40B4-BE49-F238E27FC236}">
                <a16:creationId xmlns:a16="http://schemas.microsoft.com/office/drawing/2014/main" id="{C69A0FE1-A499-FD4D-A427-CB7AE62BF2D7}"/>
              </a:ext>
            </a:extLst>
          </p:cNvPr>
          <p:cNvSpPr/>
          <p:nvPr/>
        </p:nvSpPr>
        <p:spPr>
          <a:xfrm>
            <a:off x="3690559" y="0"/>
            <a:ext cx="5188180" cy="6858000"/>
          </a:xfrm>
          <a:custGeom>
            <a:avLst/>
            <a:gdLst>
              <a:gd name="connsiteX0" fmla="*/ 1406842 w 3890009"/>
              <a:gd name="connsiteY0" fmla="*/ 1905 h 5145405"/>
              <a:gd name="connsiteX1" fmla="*/ 1406842 w 3890009"/>
              <a:gd name="connsiteY1" fmla="*/ 0 h 5145405"/>
              <a:gd name="connsiteX2" fmla="*/ 1317307 w 3890009"/>
              <a:gd name="connsiteY2" fmla="*/ 0 h 5145405"/>
              <a:gd name="connsiteX3" fmla="*/ 0 w 3890009"/>
              <a:gd name="connsiteY3" fmla="*/ 0 h 5145405"/>
              <a:gd name="connsiteX4" fmla="*/ 0 w 3890009"/>
              <a:gd name="connsiteY4" fmla="*/ 1905 h 5145405"/>
              <a:gd name="connsiteX5" fmla="*/ 614363 w 3890009"/>
              <a:gd name="connsiteY5" fmla="*/ 98108 h 5145405"/>
              <a:gd name="connsiteX6" fmla="*/ 1407795 w 3890009"/>
              <a:gd name="connsiteY6" fmla="*/ 481013 h 5145405"/>
              <a:gd name="connsiteX7" fmla="*/ 2483168 w 3890009"/>
              <a:gd name="connsiteY7" fmla="*/ 2572703 h 5145405"/>
              <a:gd name="connsiteX8" fmla="*/ 1407795 w 3890009"/>
              <a:gd name="connsiteY8" fmla="*/ 4664393 h 5145405"/>
              <a:gd name="connsiteX9" fmla="*/ 614363 w 3890009"/>
              <a:gd name="connsiteY9" fmla="*/ 5047298 h 5145405"/>
              <a:gd name="connsiteX10" fmla="*/ 0 w 3890009"/>
              <a:gd name="connsiteY10" fmla="*/ 5143500 h 5145405"/>
              <a:gd name="connsiteX11" fmla="*/ 0 w 3890009"/>
              <a:gd name="connsiteY11" fmla="*/ 5145405 h 5145405"/>
              <a:gd name="connsiteX12" fmla="*/ 1317307 w 3890009"/>
              <a:gd name="connsiteY12" fmla="*/ 5145405 h 5145405"/>
              <a:gd name="connsiteX13" fmla="*/ 1406842 w 3890009"/>
              <a:gd name="connsiteY13" fmla="*/ 5145405 h 5145405"/>
              <a:gd name="connsiteX14" fmla="*/ 1406842 w 3890009"/>
              <a:gd name="connsiteY14" fmla="*/ 5143500 h 5145405"/>
              <a:gd name="connsiteX15" fmla="*/ 3890010 w 3890009"/>
              <a:gd name="connsiteY15" fmla="*/ 2571750 h 5145405"/>
              <a:gd name="connsiteX16" fmla="*/ 1406842 w 3890009"/>
              <a:gd name="connsiteY16" fmla="*/ 1905 h 514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0009" h="5145405">
                <a:moveTo>
                  <a:pt x="1406842" y="1905"/>
                </a:moveTo>
                <a:lnTo>
                  <a:pt x="1406842" y="0"/>
                </a:lnTo>
                <a:lnTo>
                  <a:pt x="1317307" y="0"/>
                </a:lnTo>
                <a:lnTo>
                  <a:pt x="0" y="0"/>
                </a:lnTo>
                <a:lnTo>
                  <a:pt x="0" y="1905"/>
                </a:lnTo>
                <a:cubicBezTo>
                  <a:pt x="212407" y="9525"/>
                  <a:pt x="418147" y="41910"/>
                  <a:pt x="614363" y="98108"/>
                </a:cubicBezTo>
                <a:cubicBezTo>
                  <a:pt x="902970" y="180023"/>
                  <a:pt x="1169670" y="310515"/>
                  <a:pt x="1407795" y="481013"/>
                </a:cubicBezTo>
                <a:cubicBezTo>
                  <a:pt x="2058352" y="947738"/>
                  <a:pt x="2483168" y="1710690"/>
                  <a:pt x="2483168" y="2572703"/>
                </a:cubicBezTo>
                <a:cubicBezTo>
                  <a:pt x="2483168" y="3434715"/>
                  <a:pt x="2059305" y="4197668"/>
                  <a:pt x="1407795" y="4664393"/>
                </a:cubicBezTo>
                <a:cubicBezTo>
                  <a:pt x="1170623" y="4834890"/>
                  <a:pt x="902970" y="4965383"/>
                  <a:pt x="614363" y="5047298"/>
                </a:cubicBezTo>
                <a:cubicBezTo>
                  <a:pt x="418147" y="5102543"/>
                  <a:pt x="212407" y="5135880"/>
                  <a:pt x="0" y="5143500"/>
                </a:cubicBezTo>
                <a:lnTo>
                  <a:pt x="0" y="5145405"/>
                </a:lnTo>
                <a:lnTo>
                  <a:pt x="1317307" y="5145405"/>
                </a:lnTo>
                <a:lnTo>
                  <a:pt x="1406842" y="5145405"/>
                </a:lnTo>
                <a:lnTo>
                  <a:pt x="1406842" y="5143500"/>
                </a:lnTo>
                <a:cubicBezTo>
                  <a:pt x="2786063" y="5094923"/>
                  <a:pt x="3890010" y="3962400"/>
                  <a:pt x="3890010" y="2571750"/>
                </a:cubicBezTo>
                <a:cubicBezTo>
                  <a:pt x="3890010" y="1181100"/>
                  <a:pt x="2786063" y="48578"/>
                  <a:pt x="1406842" y="1905"/>
                </a:cubicBezTo>
                <a:close/>
              </a:path>
            </a:pathLst>
          </a:custGeom>
          <a:solidFill>
            <a:srgbClr val="26CCB8"/>
          </a:solidFill>
          <a:ln w="12700" cap="flat">
            <a:solidFill>
              <a:srgbClr val="26CCB8"/>
            </a:solidFill>
            <a:prstDash val="solid"/>
            <a:miter/>
          </a:ln>
        </p:spPr>
        <p:txBody>
          <a:bodyPr rtlCol="0" anchor="ctr"/>
          <a:lstStyle/>
          <a:p>
            <a:endParaRPr lang="en-GB" sz="1800"/>
          </a:p>
        </p:txBody>
      </p:sp>
      <p:sp>
        <p:nvSpPr>
          <p:cNvPr id="33" name="Graphic 2">
            <a:extLst>
              <a:ext uri="{FF2B5EF4-FFF2-40B4-BE49-F238E27FC236}">
                <a16:creationId xmlns:a16="http://schemas.microsoft.com/office/drawing/2014/main" id="{3276A145-86EC-C44F-8FA4-800406391D4B}"/>
              </a:ext>
            </a:extLst>
          </p:cNvPr>
          <p:cNvSpPr/>
          <p:nvPr/>
        </p:nvSpPr>
        <p:spPr>
          <a:xfrm>
            <a:off x="-2397" y="6"/>
            <a:ext cx="7003537" cy="6855461"/>
          </a:xfrm>
          <a:custGeom>
            <a:avLst/>
            <a:gdLst>
              <a:gd name="connsiteX0" fmla="*/ 5251133 w 5251132"/>
              <a:gd name="connsiteY0" fmla="*/ 2571750 h 5143500"/>
              <a:gd name="connsiteX1" fmla="*/ 2767965 w 5251132"/>
              <a:gd name="connsiteY1" fmla="*/ 1905 h 5143500"/>
              <a:gd name="connsiteX2" fmla="*/ 2767965 w 5251132"/>
              <a:gd name="connsiteY2" fmla="*/ 0 h 5143500"/>
              <a:gd name="connsiteX3" fmla="*/ 0 w 5251132"/>
              <a:gd name="connsiteY3" fmla="*/ 0 h 5143500"/>
              <a:gd name="connsiteX4" fmla="*/ 0 w 5251132"/>
              <a:gd name="connsiteY4" fmla="*/ 5143500 h 5143500"/>
              <a:gd name="connsiteX5" fmla="*/ 2768918 w 5251132"/>
              <a:gd name="connsiteY5" fmla="*/ 5143500 h 5143500"/>
              <a:gd name="connsiteX6" fmla="*/ 2768918 w 5251132"/>
              <a:gd name="connsiteY6" fmla="*/ 5141595 h 5143500"/>
              <a:gd name="connsiteX7" fmla="*/ 5251133 w 5251132"/>
              <a:gd name="connsiteY7" fmla="*/ 25717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1132" h="5143500">
                <a:moveTo>
                  <a:pt x="5251133" y="2571750"/>
                </a:moveTo>
                <a:cubicBezTo>
                  <a:pt x="5251133" y="1181100"/>
                  <a:pt x="4147185" y="48578"/>
                  <a:pt x="2767965" y="1905"/>
                </a:cubicBezTo>
                <a:lnTo>
                  <a:pt x="2767965" y="0"/>
                </a:lnTo>
                <a:lnTo>
                  <a:pt x="0" y="0"/>
                </a:lnTo>
                <a:lnTo>
                  <a:pt x="0" y="5143500"/>
                </a:lnTo>
                <a:lnTo>
                  <a:pt x="2768918" y="5143500"/>
                </a:lnTo>
                <a:lnTo>
                  <a:pt x="2768918" y="5141595"/>
                </a:lnTo>
                <a:cubicBezTo>
                  <a:pt x="4147185" y="5094923"/>
                  <a:pt x="5251133" y="3962400"/>
                  <a:pt x="5251133" y="2571750"/>
                </a:cubicBezTo>
                <a:close/>
              </a:path>
            </a:pathLst>
          </a:custGeom>
          <a:solidFill>
            <a:srgbClr val="88F2DD"/>
          </a:solidFill>
          <a:ln w="12700" cap="flat">
            <a:solidFill>
              <a:srgbClr val="88F2DD"/>
            </a:solidFill>
            <a:prstDash val="solid"/>
            <a:miter/>
          </a:ln>
        </p:spPr>
        <p:txBody>
          <a:bodyPr rtlCol="0" anchor="ctr"/>
          <a:lstStyle/>
          <a:p>
            <a:endParaRPr lang="en-GB" sz="1800"/>
          </a:p>
        </p:txBody>
      </p:sp>
      <p:grpSp>
        <p:nvGrpSpPr>
          <p:cNvPr id="4" name="Group 3">
            <a:extLst>
              <a:ext uri="{FF2B5EF4-FFF2-40B4-BE49-F238E27FC236}">
                <a16:creationId xmlns:a16="http://schemas.microsoft.com/office/drawing/2014/main" id="{C694D71C-78A3-1B4C-8ED5-916B8F56728D}"/>
              </a:ext>
            </a:extLst>
          </p:cNvPr>
          <p:cNvGrpSpPr/>
          <p:nvPr userDrawn="1"/>
        </p:nvGrpSpPr>
        <p:grpSpPr>
          <a:xfrm>
            <a:off x="8859788" y="468313"/>
            <a:ext cx="2851200" cy="402766"/>
            <a:chOff x="8859788" y="468313"/>
            <a:chExt cx="2851200" cy="402766"/>
          </a:xfrm>
        </p:grpSpPr>
        <p:grpSp>
          <p:nvGrpSpPr>
            <p:cNvPr id="10" name="Graphic 8">
              <a:extLst>
                <a:ext uri="{FF2B5EF4-FFF2-40B4-BE49-F238E27FC236}">
                  <a16:creationId xmlns:a16="http://schemas.microsoft.com/office/drawing/2014/main" id="{F468096E-CE2E-2B44-BF34-03A56FE1E118}"/>
                </a:ext>
              </a:extLst>
            </p:cNvPr>
            <p:cNvGrpSpPr/>
            <p:nvPr/>
          </p:nvGrpSpPr>
          <p:grpSpPr>
            <a:xfrm>
              <a:off x="8859788" y="468313"/>
              <a:ext cx="495861" cy="402766"/>
              <a:chOff x="5336421" y="2111701"/>
              <a:chExt cx="529619" cy="430187"/>
            </a:xfrm>
          </p:grpSpPr>
          <p:sp>
            <p:nvSpPr>
              <p:cNvPr id="11" name="Graphic 8">
                <a:extLst>
                  <a:ext uri="{FF2B5EF4-FFF2-40B4-BE49-F238E27FC236}">
                    <a16:creationId xmlns:a16="http://schemas.microsoft.com/office/drawing/2014/main" id="{71293D48-3D25-324C-8D45-CAEAF56B5E4A}"/>
                  </a:ext>
                </a:extLst>
              </p:cNvPr>
              <p:cNvSpPr/>
              <p:nvPr/>
            </p:nvSpPr>
            <p:spPr>
              <a:xfrm>
                <a:off x="5603437" y="2111701"/>
                <a:ext cx="262602" cy="430187"/>
              </a:xfrm>
              <a:custGeom>
                <a:avLst/>
                <a:gdLst>
                  <a:gd name="connsiteX0" fmla="*/ 165506 w 262602"/>
                  <a:gd name="connsiteY0" fmla="*/ 215094 h 430187"/>
                  <a:gd name="connsiteX1" fmla="*/ 0 w 262602"/>
                  <a:gd name="connsiteY1" fmla="*/ 4435 h 430187"/>
                  <a:gd name="connsiteX2" fmla="*/ 46342 w 262602"/>
                  <a:gd name="connsiteY2" fmla="*/ 0 h 430187"/>
                  <a:gd name="connsiteX3" fmla="*/ 262603 w 262602"/>
                  <a:gd name="connsiteY3" fmla="*/ 215094 h 430187"/>
                  <a:gd name="connsiteX4" fmla="*/ 48548 w 262602"/>
                  <a:gd name="connsiteY4" fmla="*/ 430187 h 430187"/>
                  <a:gd name="connsiteX5" fmla="*/ 0 w 262602"/>
                  <a:gd name="connsiteY5" fmla="*/ 425752 h 430187"/>
                  <a:gd name="connsiteX6" fmla="*/ 165506 w 262602"/>
                  <a:gd name="connsiteY6" fmla="*/ 215094 h 4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02" h="430187">
                    <a:moveTo>
                      <a:pt x="165506" y="215094"/>
                    </a:moveTo>
                    <a:cubicBezTo>
                      <a:pt x="165506" y="113090"/>
                      <a:pt x="94890" y="26610"/>
                      <a:pt x="0" y="4435"/>
                    </a:cubicBezTo>
                    <a:cubicBezTo>
                      <a:pt x="13240" y="2217"/>
                      <a:pt x="30894" y="0"/>
                      <a:pt x="46342" y="0"/>
                    </a:cubicBezTo>
                    <a:cubicBezTo>
                      <a:pt x="165506" y="0"/>
                      <a:pt x="262603" y="97568"/>
                      <a:pt x="262603" y="215094"/>
                    </a:cubicBezTo>
                    <a:cubicBezTo>
                      <a:pt x="262603" y="332619"/>
                      <a:pt x="165506" y="430187"/>
                      <a:pt x="48548" y="430187"/>
                    </a:cubicBezTo>
                    <a:cubicBezTo>
                      <a:pt x="30894" y="430187"/>
                      <a:pt x="15447" y="427970"/>
                      <a:pt x="0" y="425752"/>
                    </a:cubicBezTo>
                    <a:cubicBezTo>
                      <a:pt x="94890" y="403578"/>
                      <a:pt x="165506" y="317097"/>
                      <a:pt x="165506" y="215094"/>
                    </a:cubicBezTo>
                  </a:path>
                </a:pathLst>
              </a:custGeom>
              <a:solidFill>
                <a:schemeClr val="tx1"/>
              </a:solidFill>
              <a:ln w="22018" cap="flat">
                <a:noFill/>
                <a:prstDash val="solid"/>
                <a:miter/>
              </a:ln>
            </p:spPr>
            <p:txBody>
              <a:bodyPr rtlCol="0" anchor="ctr"/>
              <a:lstStyle/>
              <a:p>
                <a:endParaRPr lang="en-GB" sz="1800"/>
              </a:p>
            </p:txBody>
          </p:sp>
          <p:sp>
            <p:nvSpPr>
              <p:cNvPr id="12" name="Graphic 8">
                <a:extLst>
                  <a:ext uri="{FF2B5EF4-FFF2-40B4-BE49-F238E27FC236}">
                    <a16:creationId xmlns:a16="http://schemas.microsoft.com/office/drawing/2014/main" id="{B39A51DA-90F5-FB41-B1E0-A26FC86FE553}"/>
                  </a:ext>
                </a:extLst>
              </p:cNvPr>
              <p:cNvSpPr/>
              <p:nvPr/>
            </p:nvSpPr>
            <p:spPr>
              <a:xfrm>
                <a:off x="5336421" y="2111701"/>
                <a:ext cx="262602" cy="430187"/>
              </a:xfrm>
              <a:custGeom>
                <a:avLst/>
                <a:gdLst>
                  <a:gd name="connsiteX0" fmla="*/ 97097 w 262602"/>
                  <a:gd name="connsiteY0" fmla="*/ 215094 h 430187"/>
                  <a:gd name="connsiteX1" fmla="*/ 262603 w 262602"/>
                  <a:gd name="connsiteY1" fmla="*/ 4435 h 430187"/>
                  <a:gd name="connsiteX2" fmla="*/ 214055 w 262602"/>
                  <a:gd name="connsiteY2" fmla="*/ 0 h 430187"/>
                  <a:gd name="connsiteX3" fmla="*/ 0 w 262602"/>
                  <a:gd name="connsiteY3" fmla="*/ 215094 h 430187"/>
                  <a:gd name="connsiteX4" fmla="*/ 214055 w 262602"/>
                  <a:gd name="connsiteY4" fmla="*/ 430187 h 430187"/>
                  <a:gd name="connsiteX5" fmla="*/ 262603 w 262602"/>
                  <a:gd name="connsiteY5" fmla="*/ 425752 h 430187"/>
                  <a:gd name="connsiteX6" fmla="*/ 97097 w 262602"/>
                  <a:gd name="connsiteY6" fmla="*/ 215094 h 4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02" h="430187">
                    <a:moveTo>
                      <a:pt x="97097" y="215094"/>
                    </a:moveTo>
                    <a:cubicBezTo>
                      <a:pt x="97097" y="113090"/>
                      <a:pt x="167713" y="26610"/>
                      <a:pt x="262603" y="4435"/>
                    </a:cubicBezTo>
                    <a:cubicBezTo>
                      <a:pt x="247156" y="2217"/>
                      <a:pt x="231709" y="0"/>
                      <a:pt x="214055" y="0"/>
                    </a:cubicBezTo>
                    <a:cubicBezTo>
                      <a:pt x="97097" y="0"/>
                      <a:pt x="0" y="97568"/>
                      <a:pt x="0" y="215094"/>
                    </a:cubicBezTo>
                    <a:cubicBezTo>
                      <a:pt x="0" y="332619"/>
                      <a:pt x="97097" y="430187"/>
                      <a:pt x="214055" y="430187"/>
                    </a:cubicBezTo>
                    <a:cubicBezTo>
                      <a:pt x="231709" y="430187"/>
                      <a:pt x="247156" y="427970"/>
                      <a:pt x="262603" y="425752"/>
                    </a:cubicBezTo>
                    <a:cubicBezTo>
                      <a:pt x="167713" y="403578"/>
                      <a:pt x="97097" y="317097"/>
                      <a:pt x="97097" y="215094"/>
                    </a:cubicBezTo>
                  </a:path>
                </a:pathLst>
              </a:custGeom>
              <a:solidFill>
                <a:srgbClr val="26CCB8"/>
              </a:solidFill>
              <a:ln w="22018" cap="flat">
                <a:noFill/>
                <a:prstDash val="solid"/>
                <a:miter/>
              </a:ln>
            </p:spPr>
            <p:txBody>
              <a:bodyPr rtlCol="0" anchor="ctr"/>
              <a:lstStyle/>
              <a:p>
                <a:endParaRPr lang="en-GB" sz="1800"/>
              </a:p>
            </p:txBody>
          </p:sp>
        </p:grpSp>
        <p:sp>
          <p:nvSpPr>
            <p:cNvPr id="13" name="Graphic 8">
              <a:extLst>
                <a:ext uri="{FF2B5EF4-FFF2-40B4-BE49-F238E27FC236}">
                  <a16:creationId xmlns:a16="http://schemas.microsoft.com/office/drawing/2014/main" id="{D28EF34A-F0C3-7547-B770-C7C7FBC69EBC}"/>
                </a:ext>
              </a:extLst>
            </p:cNvPr>
            <p:cNvSpPr/>
            <p:nvPr/>
          </p:nvSpPr>
          <p:spPr>
            <a:xfrm>
              <a:off x="9487878" y="586651"/>
              <a:ext cx="146692" cy="176470"/>
            </a:xfrm>
            <a:custGeom>
              <a:avLst/>
              <a:gdLst>
                <a:gd name="connsiteX0" fmla="*/ 0 w 156679"/>
                <a:gd name="connsiteY0" fmla="*/ 188484 h 188484"/>
                <a:gd name="connsiteX1" fmla="*/ 0 w 156679"/>
                <a:gd name="connsiteY1" fmla="*/ 0 h 188484"/>
                <a:gd name="connsiteX2" fmla="*/ 37515 w 156679"/>
                <a:gd name="connsiteY2" fmla="*/ 0 h 188484"/>
                <a:gd name="connsiteX3" fmla="*/ 116958 w 156679"/>
                <a:gd name="connsiteY3" fmla="*/ 117525 h 188484"/>
                <a:gd name="connsiteX4" fmla="*/ 116958 w 156679"/>
                <a:gd name="connsiteY4" fmla="*/ 0 h 188484"/>
                <a:gd name="connsiteX5" fmla="*/ 156679 w 156679"/>
                <a:gd name="connsiteY5" fmla="*/ 0 h 188484"/>
                <a:gd name="connsiteX6" fmla="*/ 156679 w 156679"/>
                <a:gd name="connsiteY6" fmla="*/ 188484 h 188484"/>
                <a:gd name="connsiteX7" fmla="*/ 121371 w 156679"/>
                <a:gd name="connsiteY7" fmla="*/ 188484 h 188484"/>
                <a:gd name="connsiteX8" fmla="*/ 39721 w 156679"/>
                <a:gd name="connsiteY8" fmla="*/ 68741 h 188484"/>
                <a:gd name="connsiteX9" fmla="*/ 39721 w 156679"/>
                <a:gd name="connsiteY9" fmla="*/ 188484 h 18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679" h="188484">
                  <a:moveTo>
                    <a:pt x="0" y="188484"/>
                  </a:moveTo>
                  <a:lnTo>
                    <a:pt x="0" y="0"/>
                  </a:lnTo>
                  <a:lnTo>
                    <a:pt x="37515" y="0"/>
                  </a:lnTo>
                  <a:lnTo>
                    <a:pt x="116958" y="117525"/>
                  </a:lnTo>
                  <a:lnTo>
                    <a:pt x="116958" y="0"/>
                  </a:lnTo>
                  <a:lnTo>
                    <a:pt x="156679" y="0"/>
                  </a:lnTo>
                  <a:lnTo>
                    <a:pt x="156679" y="188484"/>
                  </a:lnTo>
                  <a:lnTo>
                    <a:pt x="121371" y="188484"/>
                  </a:lnTo>
                  <a:lnTo>
                    <a:pt x="39721" y="68741"/>
                  </a:lnTo>
                  <a:lnTo>
                    <a:pt x="39721" y="188484"/>
                  </a:lnTo>
                  <a:close/>
                </a:path>
              </a:pathLst>
            </a:custGeom>
            <a:solidFill>
              <a:schemeClr val="tx1"/>
            </a:solidFill>
            <a:ln w="22018" cap="flat">
              <a:noFill/>
              <a:prstDash val="solid"/>
              <a:miter/>
            </a:ln>
          </p:spPr>
          <p:txBody>
            <a:bodyPr rtlCol="0" anchor="ctr"/>
            <a:lstStyle/>
            <a:p>
              <a:endParaRPr lang="en-GB" sz="1800"/>
            </a:p>
          </p:txBody>
        </p:sp>
        <p:sp>
          <p:nvSpPr>
            <p:cNvPr id="14" name="Graphic 8">
              <a:extLst>
                <a:ext uri="{FF2B5EF4-FFF2-40B4-BE49-F238E27FC236}">
                  <a16:creationId xmlns:a16="http://schemas.microsoft.com/office/drawing/2014/main" id="{6EEBBD83-0EB9-C847-BF46-729BC4A36137}"/>
                </a:ext>
              </a:extLst>
            </p:cNvPr>
            <p:cNvSpPr/>
            <p:nvPr/>
          </p:nvSpPr>
          <p:spPr>
            <a:xfrm>
              <a:off x="9663495" y="586651"/>
              <a:ext cx="146692" cy="176470"/>
            </a:xfrm>
            <a:custGeom>
              <a:avLst/>
              <a:gdLst>
                <a:gd name="connsiteX0" fmla="*/ 0 w 156679"/>
                <a:gd name="connsiteY0" fmla="*/ 0 h 188484"/>
                <a:gd name="connsiteX1" fmla="*/ 39721 w 156679"/>
                <a:gd name="connsiteY1" fmla="*/ 0 h 188484"/>
                <a:gd name="connsiteX2" fmla="*/ 39721 w 156679"/>
                <a:gd name="connsiteY2" fmla="*/ 75394 h 188484"/>
                <a:gd name="connsiteX3" fmla="*/ 114751 w 156679"/>
                <a:gd name="connsiteY3" fmla="*/ 75394 h 188484"/>
                <a:gd name="connsiteX4" fmla="*/ 114751 w 156679"/>
                <a:gd name="connsiteY4" fmla="*/ 0 h 188484"/>
                <a:gd name="connsiteX5" fmla="*/ 156679 w 156679"/>
                <a:gd name="connsiteY5" fmla="*/ 0 h 188484"/>
                <a:gd name="connsiteX6" fmla="*/ 156679 w 156679"/>
                <a:gd name="connsiteY6" fmla="*/ 188484 h 188484"/>
                <a:gd name="connsiteX7" fmla="*/ 114751 w 156679"/>
                <a:gd name="connsiteY7" fmla="*/ 188484 h 188484"/>
                <a:gd name="connsiteX8" fmla="*/ 114751 w 156679"/>
                <a:gd name="connsiteY8" fmla="*/ 110873 h 188484"/>
                <a:gd name="connsiteX9" fmla="*/ 39721 w 156679"/>
                <a:gd name="connsiteY9" fmla="*/ 110873 h 188484"/>
                <a:gd name="connsiteX10" fmla="*/ 39721 w 156679"/>
                <a:gd name="connsiteY10" fmla="*/ 188484 h 188484"/>
                <a:gd name="connsiteX11" fmla="*/ 0 w 156679"/>
                <a:gd name="connsiteY11" fmla="*/ 188484 h 18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679" h="188484">
                  <a:moveTo>
                    <a:pt x="0" y="0"/>
                  </a:moveTo>
                  <a:lnTo>
                    <a:pt x="39721" y="0"/>
                  </a:lnTo>
                  <a:lnTo>
                    <a:pt x="39721" y="75394"/>
                  </a:lnTo>
                  <a:lnTo>
                    <a:pt x="114751" y="75394"/>
                  </a:lnTo>
                  <a:lnTo>
                    <a:pt x="114751" y="0"/>
                  </a:lnTo>
                  <a:lnTo>
                    <a:pt x="156679" y="0"/>
                  </a:lnTo>
                  <a:lnTo>
                    <a:pt x="156679" y="188484"/>
                  </a:lnTo>
                  <a:lnTo>
                    <a:pt x="114751" y="188484"/>
                  </a:lnTo>
                  <a:lnTo>
                    <a:pt x="114751" y="110873"/>
                  </a:lnTo>
                  <a:lnTo>
                    <a:pt x="39721" y="110873"/>
                  </a:lnTo>
                  <a:lnTo>
                    <a:pt x="39721" y="188484"/>
                  </a:lnTo>
                  <a:lnTo>
                    <a:pt x="0" y="188484"/>
                  </a:lnTo>
                  <a:close/>
                </a:path>
              </a:pathLst>
            </a:custGeom>
            <a:solidFill>
              <a:schemeClr val="tx1"/>
            </a:solidFill>
            <a:ln w="22018" cap="flat">
              <a:noFill/>
              <a:prstDash val="solid"/>
              <a:miter/>
            </a:ln>
          </p:spPr>
          <p:txBody>
            <a:bodyPr rtlCol="0" anchor="ctr"/>
            <a:lstStyle/>
            <a:p>
              <a:endParaRPr lang="en-GB" sz="1800"/>
            </a:p>
          </p:txBody>
        </p:sp>
        <p:grpSp>
          <p:nvGrpSpPr>
            <p:cNvPr id="15" name="Graphic 8">
              <a:extLst>
                <a:ext uri="{FF2B5EF4-FFF2-40B4-BE49-F238E27FC236}">
                  <a16:creationId xmlns:a16="http://schemas.microsoft.com/office/drawing/2014/main" id="{22D9254C-410A-B744-A985-6BB10A9BD60D}"/>
                </a:ext>
              </a:extLst>
            </p:cNvPr>
            <p:cNvGrpSpPr/>
            <p:nvPr/>
          </p:nvGrpSpPr>
          <p:grpSpPr>
            <a:xfrm>
              <a:off x="9832915" y="578347"/>
              <a:ext cx="1878073" cy="186850"/>
              <a:chOff x="6375799" y="2229226"/>
              <a:chExt cx="2005933" cy="199571"/>
            </a:xfrm>
            <a:solidFill>
              <a:schemeClr val="tx1"/>
            </a:solidFill>
          </p:grpSpPr>
          <p:sp>
            <p:nvSpPr>
              <p:cNvPr id="16" name="Graphic 8">
                <a:extLst>
                  <a:ext uri="{FF2B5EF4-FFF2-40B4-BE49-F238E27FC236}">
                    <a16:creationId xmlns:a16="http://schemas.microsoft.com/office/drawing/2014/main" id="{EBEA0BD8-369C-4A4C-91F3-DC07E847000D}"/>
                  </a:ext>
                </a:extLst>
              </p:cNvPr>
              <p:cNvSpPr/>
              <p:nvPr/>
            </p:nvSpPr>
            <p:spPr>
              <a:xfrm>
                <a:off x="6375799" y="2235878"/>
                <a:ext cx="150178" cy="190701"/>
              </a:xfrm>
              <a:custGeom>
                <a:avLst/>
                <a:gdLst>
                  <a:gd name="connsiteX0" fmla="*/ 37515 w 150178"/>
                  <a:gd name="connsiteY0" fmla="*/ 128613 h 190701"/>
                  <a:gd name="connsiteX1" fmla="*/ 77236 w 150178"/>
                  <a:gd name="connsiteY1" fmla="*/ 159657 h 190701"/>
                  <a:gd name="connsiteX2" fmla="*/ 110337 w 150178"/>
                  <a:gd name="connsiteY2" fmla="*/ 137483 h 190701"/>
                  <a:gd name="connsiteX3" fmla="*/ 63996 w 150178"/>
                  <a:gd name="connsiteY3" fmla="*/ 113090 h 190701"/>
                  <a:gd name="connsiteX4" fmla="*/ 4414 w 150178"/>
                  <a:gd name="connsiteY4" fmla="*/ 57654 h 190701"/>
                  <a:gd name="connsiteX5" fmla="*/ 75029 w 150178"/>
                  <a:gd name="connsiteY5" fmla="*/ 0 h 190701"/>
                  <a:gd name="connsiteX6" fmla="*/ 147852 w 150178"/>
                  <a:gd name="connsiteY6" fmla="*/ 59871 h 190701"/>
                  <a:gd name="connsiteX7" fmla="*/ 108131 w 150178"/>
                  <a:gd name="connsiteY7" fmla="*/ 59871 h 190701"/>
                  <a:gd name="connsiteX8" fmla="*/ 72823 w 150178"/>
                  <a:gd name="connsiteY8" fmla="*/ 31044 h 190701"/>
                  <a:gd name="connsiteX9" fmla="*/ 44135 w 150178"/>
                  <a:gd name="connsiteY9" fmla="*/ 53219 h 190701"/>
                  <a:gd name="connsiteX10" fmla="*/ 90477 w 150178"/>
                  <a:gd name="connsiteY10" fmla="*/ 77611 h 190701"/>
                  <a:gd name="connsiteX11" fmla="*/ 150059 w 150178"/>
                  <a:gd name="connsiteY11" fmla="*/ 130830 h 190701"/>
                  <a:gd name="connsiteX12" fmla="*/ 77236 w 150178"/>
                  <a:gd name="connsiteY12" fmla="*/ 190702 h 190701"/>
                  <a:gd name="connsiteX13" fmla="*/ 0 w 150178"/>
                  <a:gd name="connsiteY13" fmla="*/ 126395 h 190701"/>
                  <a:gd name="connsiteX14" fmla="*/ 37515 w 150178"/>
                  <a:gd name="connsiteY14" fmla="*/ 128613 h 1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178" h="190701">
                    <a:moveTo>
                      <a:pt x="37515" y="128613"/>
                    </a:moveTo>
                    <a:cubicBezTo>
                      <a:pt x="39722" y="146352"/>
                      <a:pt x="52962" y="159657"/>
                      <a:pt x="77236" y="159657"/>
                    </a:cubicBezTo>
                    <a:cubicBezTo>
                      <a:pt x="94890" y="159657"/>
                      <a:pt x="110337" y="150787"/>
                      <a:pt x="110337" y="137483"/>
                    </a:cubicBezTo>
                    <a:cubicBezTo>
                      <a:pt x="110337" y="121960"/>
                      <a:pt x="94890" y="117525"/>
                      <a:pt x="63996" y="113090"/>
                    </a:cubicBezTo>
                    <a:cubicBezTo>
                      <a:pt x="33101" y="106438"/>
                      <a:pt x="4414" y="97568"/>
                      <a:pt x="4414" y="57654"/>
                    </a:cubicBezTo>
                    <a:cubicBezTo>
                      <a:pt x="4414" y="24392"/>
                      <a:pt x="33101" y="0"/>
                      <a:pt x="75029" y="0"/>
                    </a:cubicBezTo>
                    <a:cubicBezTo>
                      <a:pt x="119164" y="0"/>
                      <a:pt x="147852" y="22175"/>
                      <a:pt x="147852" y="59871"/>
                    </a:cubicBezTo>
                    <a:lnTo>
                      <a:pt x="108131" y="59871"/>
                    </a:lnTo>
                    <a:cubicBezTo>
                      <a:pt x="103717" y="42132"/>
                      <a:pt x="92683" y="31044"/>
                      <a:pt x="72823" y="31044"/>
                    </a:cubicBezTo>
                    <a:cubicBezTo>
                      <a:pt x="55169" y="31044"/>
                      <a:pt x="44135" y="37697"/>
                      <a:pt x="44135" y="53219"/>
                    </a:cubicBezTo>
                    <a:cubicBezTo>
                      <a:pt x="44135" y="68741"/>
                      <a:pt x="59582" y="70959"/>
                      <a:pt x="90477" y="77611"/>
                    </a:cubicBezTo>
                    <a:cubicBezTo>
                      <a:pt x="123578" y="84263"/>
                      <a:pt x="152266" y="93133"/>
                      <a:pt x="150059" y="130830"/>
                    </a:cubicBezTo>
                    <a:cubicBezTo>
                      <a:pt x="150059" y="166310"/>
                      <a:pt x="121371" y="190702"/>
                      <a:pt x="77236" y="190702"/>
                    </a:cubicBezTo>
                    <a:cubicBezTo>
                      <a:pt x="28688" y="190702"/>
                      <a:pt x="0" y="166310"/>
                      <a:pt x="0" y="126395"/>
                    </a:cubicBezTo>
                    <a:lnTo>
                      <a:pt x="37515" y="128613"/>
                    </a:lnTo>
                    <a:close/>
                  </a:path>
                </a:pathLst>
              </a:custGeom>
              <a:grpFill/>
              <a:ln w="22018" cap="flat">
                <a:noFill/>
                <a:prstDash val="solid"/>
                <a:miter/>
              </a:ln>
            </p:spPr>
            <p:txBody>
              <a:bodyPr rtlCol="0" anchor="ctr"/>
              <a:lstStyle/>
              <a:p>
                <a:endParaRPr lang="en-GB" sz="1800"/>
              </a:p>
            </p:txBody>
          </p:sp>
          <p:sp>
            <p:nvSpPr>
              <p:cNvPr id="17" name="Graphic 8">
                <a:extLst>
                  <a:ext uri="{FF2B5EF4-FFF2-40B4-BE49-F238E27FC236}">
                    <a16:creationId xmlns:a16="http://schemas.microsoft.com/office/drawing/2014/main" id="{DE786125-BC92-754A-B9DE-3D586CCEC743}"/>
                  </a:ext>
                </a:extLst>
              </p:cNvPr>
              <p:cNvSpPr/>
              <p:nvPr/>
            </p:nvSpPr>
            <p:spPr>
              <a:xfrm>
                <a:off x="6607507" y="2235878"/>
                <a:ext cx="174333" cy="190789"/>
              </a:xfrm>
              <a:custGeom>
                <a:avLst/>
                <a:gdLst>
                  <a:gd name="connsiteX0" fmla="*/ 0 w 174333"/>
                  <a:gd name="connsiteY0" fmla="*/ 95351 h 190789"/>
                  <a:gd name="connsiteX1" fmla="*/ 92683 w 174333"/>
                  <a:gd name="connsiteY1" fmla="*/ 0 h 190789"/>
                  <a:gd name="connsiteX2" fmla="*/ 174333 w 174333"/>
                  <a:gd name="connsiteY2" fmla="*/ 68741 h 190789"/>
                  <a:gd name="connsiteX3" fmla="*/ 132405 w 174333"/>
                  <a:gd name="connsiteY3" fmla="*/ 68741 h 190789"/>
                  <a:gd name="connsiteX4" fmla="*/ 90477 w 174333"/>
                  <a:gd name="connsiteY4" fmla="*/ 33262 h 190789"/>
                  <a:gd name="connsiteX5" fmla="*/ 41928 w 174333"/>
                  <a:gd name="connsiteY5" fmla="*/ 95351 h 190789"/>
                  <a:gd name="connsiteX6" fmla="*/ 90477 w 174333"/>
                  <a:gd name="connsiteY6" fmla="*/ 157440 h 190789"/>
                  <a:gd name="connsiteX7" fmla="*/ 132405 w 174333"/>
                  <a:gd name="connsiteY7" fmla="*/ 121960 h 190789"/>
                  <a:gd name="connsiteX8" fmla="*/ 172126 w 174333"/>
                  <a:gd name="connsiteY8" fmla="*/ 121960 h 190789"/>
                  <a:gd name="connsiteX9" fmla="*/ 88270 w 174333"/>
                  <a:gd name="connsiteY9" fmla="*/ 190702 h 190789"/>
                  <a:gd name="connsiteX10" fmla="*/ 0 w 174333"/>
                  <a:gd name="connsiteY10" fmla="*/ 95351 h 19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33" h="190789">
                    <a:moveTo>
                      <a:pt x="0" y="95351"/>
                    </a:moveTo>
                    <a:cubicBezTo>
                      <a:pt x="0" y="37697"/>
                      <a:pt x="35308" y="0"/>
                      <a:pt x="92683" y="0"/>
                    </a:cubicBezTo>
                    <a:cubicBezTo>
                      <a:pt x="136818" y="0"/>
                      <a:pt x="169920" y="28827"/>
                      <a:pt x="174333" y="68741"/>
                    </a:cubicBezTo>
                    <a:lnTo>
                      <a:pt x="132405" y="68741"/>
                    </a:lnTo>
                    <a:cubicBezTo>
                      <a:pt x="127991" y="46567"/>
                      <a:pt x="112544" y="33262"/>
                      <a:pt x="90477" y="33262"/>
                    </a:cubicBezTo>
                    <a:cubicBezTo>
                      <a:pt x="59582" y="33262"/>
                      <a:pt x="41928" y="57654"/>
                      <a:pt x="41928" y="95351"/>
                    </a:cubicBezTo>
                    <a:cubicBezTo>
                      <a:pt x="41928" y="130830"/>
                      <a:pt x="59582" y="157440"/>
                      <a:pt x="90477" y="157440"/>
                    </a:cubicBezTo>
                    <a:cubicBezTo>
                      <a:pt x="112544" y="157440"/>
                      <a:pt x="127991" y="144135"/>
                      <a:pt x="132405" y="121960"/>
                    </a:cubicBezTo>
                    <a:lnTo>
                      <a:pt x="172126" y="121960"/>
                    </a:lnTo>
                    <a:cubicBezTo>
                      <a:pt x="167713" y="164092"/>
                      <a:pt x="134612" y="190702"/>
                      <a:pt x="88270" y="190702"/>
                    </a:cubicBezTo>
                    <a:cubicBezTo>
                      <a:pt x="33101" y="192919"/>
                      <a:pt x="0" y="153005"/>
                      <a:pt x="0" y="95351"/>
                    </a:cubicBezTo>
                  </a:path>
                </a:pathLst>
              </a:custGeom>
              <a:grpFill/>
              <a:ln w="22018" cap="flat">
                <a:noFill/>
                <a:prstDash val="solid"/>
                <a:miter/>
              </a:ln>
            </p:spPr>
            <p:txBody>
              <a:bodyPr rtlCol="0" anchor="ctr"/>
              <a:lstStyle/>
              <a:p>
                <a:endParaRPr lang="en-GB" sz="1800"/>
              </a:p>
            </p:txBody>
          </p:sp>
          <p:sp>
            <p:nvSpPr>
              <p:cNvPr id="18" name="Graphic 8">
                <a:extLst>
                  <a:ext uri="{FF2B5EF4-FFF2-40B4-BE49-F238E27FC236}">
                    <a16:creationId xmlns:a16="http://schemas.microsoft.com/office/drawing/2014/main" id="{102CC490-336E-2E4E-8522-55A348F40AD8}"/>
                  </a:ext>
                </a:extLst>
              </p:cNvPr>
              <p:cNvSpPr/>
              <p:nvPr/>
            </p:nvSpPr>
            <p:spPr>
              <a:xfrm>
                <a:off x="6792874" y="2286880"/>
                <a:ext cx="145645" cy="141917"/>
              </a:xfrm>
              <a:custGeom>
                <a:avLst/>
                <a:gdLst>
                  <a:gd name="connsiteX0" fmla="*/ 108131 w 145645"/>
                  <a:gd name="connsiteY0" fmla="*/ 70959 h 141917"/>
                  <a:gd name="connsiteX1" fmla="*/ 72823 w 145645"/>
                  <a:gd name="connsiteY1" fmla="*/ 31044 h 141917"/>
                  <a:gd name="connsiteX2" fmla="*/ 39722 w 145645"/>
                  <a:gd name="connsiteY2" fmla="*/ 70959 h 141917"/>
                  <a:gd name="connsiteX3" fmla="*/ 72823 w 145645"/>
                  <a:gd name="connsiteY3" fmla="*/ 110873 h 141917"/>
                  <a:gd name="connsiteX4" fmla="*/ 108131 w 145645"/>
                  <a:gd name="connsiteY4" fmla="*/ 70959 h 141917"/>
                  <a:gd name="connsiteX5" fmla="*/ 0 w 145645"/>
                  <a:gd name="connsiteY5" fmla="*/ 70959 h 141917"/>
                  <a:gd name="connsiteX6" fmla="*/ 72823 w 145645"/>
                  <a:gd name="connsiteY6" fmla="*/ 0 h 141917"/>
                  <a:gd name="connsiteX7" fmla="*/ 145645 w 145645"/>
                  <a:gd name="connsiteY7" fmla="*/ 70959 h 141917"/>
                  <a:gd name="connsiteX8" fmla="*/ 72823 w 145645"/>
                  <a:gd name="connsiteY8" fmla="*/ 141917 h 141917"/>
                  <a:gd name="connsiteX9" fmla="*/ 0 w 145645"/>
                  <a:gd name="connsiteY9"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645" h="141917">
                    <a:moveTo>
                      <a:pt x="108131" y="70959"/>
                    </a:moveTo>
                    <a:cubicBezTo>
                      <a:pt x="108131" y="46567"/>
                      <a:pt x="94890" y="31044"/>
                      <a:pt x="72823" y="31044"/>
                    </a:cubicBezTo>
                    <a:cubicBezTo>
                      <a:pt x="50755" y="31044"/>
                      <a:pt x="39722" y="46567"/>
                      <a:pt x="39722" y="70959"/>
                    </a:cubicBezTo>
                    <a:cubicBezTo>
                      <a:pt x="39722" y="95351"/>
                      <a:pt x="52962" y="110873"/>
                      <a:pt x="72823" y="110873"/>
                    </a:cubicBezTo>
                    <a:cubicBezTo>
                      <a:pt x="94890" y="110873"/>
                      <a:pt x="108131" y="93133"/>
                      <a:pt x="108131" y="70959"/>
                    </a:cubicBezTo>
                    <a:moveTo>
                      <a:pt x="0" y="70959"/>
                    </a:moveTo>
                    <a:cubicBezTo>
                      <a:pt x="0" y="28827"/>
                      <a:pt x="28688" y="0"/>
                      <a:pt x="72823" y="0"/>
                    </a:cubicBezTo>
                    <a:cubicBezTo>
                      <a:pt x="116958" y="0"/>
                      <a:pt x="145645" y="28827"/>
                      <a:pt x="145645" y="70959"/>
                    </a:cubicBezTo>
                    <a:cubicBezTo>
                      <a:pt x="145645" y="113090"/>
                      <a:pt x="116958" y="141917"/>
                      <a:pt x="72823" y="141917"/>
                    </a:cubicBezTo>
                    <a:cubicBezTo>
                      <a:pt x="28688" y="141917"/>
                      <a:pt x="0" y="113090"/>
                      <a:pt x="0" y="70959"/>
                    </a:cubicBezTo>
                  </a:path>
                </a:pathLst>
              </a:custGeom>
              <a:grpFill/>
              <a:ln w="22018" cap="flat">
                <a:noFill/>
                <a:prstDash val="solid"/>
                <a:miter/>
              </a:ln>
            </p:spPr>
            <p:txBody>
              <a:bodyPr rtlCol="0" anchor="ctr"/>
              <a:lstStyle/>
              <a:p>
                <a:endParaRPr lang="en-GB" sz="1800"/>
              </a:p>
            </p:txBody>
          </p:sp>
          <p:sp>
            <p:nvSpPr>
              <p:cNvPr id="19" name="Graphic 8">
                <a:extLst>
                  <a:ext uri="{FF2B5EF4-FFF2-40B4-BE49-F238E27FC236}">
                    <a16:creationId xmlns:a16="http://schemas.microsoft.com/office/drawing/2014/main" id="{3FFC3060-5C81-3143-B0B4-AAF367419226}"/>
                  </a:ext>
                </a:extLst>
              </p:cNvPr>
              <p:cNvSpPr/>
              <p:nvPr/>
            </p:nvSpPr>
            <p:spPr>
              <a:xfrm>
                <a:off x="6958380" y="2284662"/>
                <a:ext cx="134611" cy="141917"/>
              </a:xfrm>
              <a:custGeom>
                <a:avLst/>
                <a:gdLst>
                  <a:gd name="connsiteX0" fmla="*/ 134612 w 134611"/>
                  <a:gd name="connsiteY0" fmla="*/ 64306 h 141917"/>
                  <a:gd name="connsiteX1" fmla="*/ 134612 w 134611"/>
                  <a:gd name="connsiteY1" fmla="*/ 141917 h 141917"/>
                  <a:gd name="connsiteX2" fmla="*/ 97097 w 134611"/>
                  <a:gd name="connsiteY2" fmla="*/ 141917 h 141917"/>
                  <a:gd name="connsiteX3" fmla="*/ 97097 w 134611"/>
                  <a:gd name="connsiteY3" fmla="*/ 68741 h 141917"/>
                  <a:gd name="connsiteX4" fmla="*/ 68409 w 134611"/>
                  <a:gd name="connsiteY4" fmla="*/ 33262 h 141917"/>
                  <a:gd name="connsiteX5" fmla="*/ 37515 w 134611"/>
                  <a:gd name="connsiteY5" fmla="*/ 70959 h 141917"/>
                  <a:gd name="connsiteX6" fmla="*/ 37515 w 134611"/>
                  <a:gd name="connsiteY6" fmla="*/ 141917 h 141917"/>
                  <a:gd name="connsiteX7" fmla="*/ 0 w 134611"/>
                  <a:gd name="connsiteY7" fmla="*/ 141917 h 141917"/>
                  <a:gd name="connsiteX8" fmla="*/ 0 w 134611"/>
                  <a:gd name="connsiteY8" fmla="*/ 2217 h 141917"/>
                  <a:gd name="connsiteX9" fmla="*/ 33101 w 134611"/>
                  <a:gd name="connsiteY9" fmla="*/ 2217 h 141917"/>
                  <a:gd name="connsiteX10" fmla="*/ 37515 w 134611"/>
                  <a:gd name="connsiteY10" fmla="*/ 19957 h 141917"/>
                  <a:gd name="connsiteX11" fmla="*/ 79443 w 134611"/>
                  <a:gd name="connsiteY11" fmla="*/ 0 h 141917"/>
                  <a:gd name="connsiteX12" fmla="*/ 134612 w 134611"/>
                  <a:gd name="connsiteY12" fmla="*/ 64306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611" h="141917">
                    <a:moveTo>
                      <a:pt x="134612" y="64306"/>
                    </a:moveTo>
                    <a:lnTo>
                      <a:pt x="134612" y="141917"/>
                    </a:lnTo>
                    <a:lnTo>
                      <a:pt x="97097" y="141917"/>
                    </a:lnTo>
                    <a:lnTo>
                      <a:pt x="97097" y="68741"/>
                    </a:lnTo>
                    <a:cubicBezTo>
                      <a:pt x="97097" y="44349"/>
                      <a:pt x="88270" y="33262"/>
                      <a:pt x="68409" y="33262"/>
                    </a:cubicBezTo>
                    <a:cubicBezTo>
                      <a:pt x="48548" y="33262"/>
                      <a:pt x="37515" y="46567"/>
                      <a:pt x="37515" y="70959"/>
                    </a:cubicBezTo>
                    <a:lnTo>
                      <a:pt x="37515" y="141917"/>
                    </a:lnTo>
                    <a:lnTo>
                      <a:pt x="0" y="141917"/>
                    </a:lnTo>
                    <a:lnTo>
                      <a:pt x="0" y="2217"/>
                    </a:lnTo>
                    <a:lnTo>
                      <a:pt x="33101" y="2217"/>
                    </a:lnTo>
                    <a:lnTo>
                      <a:pt x="37515" y="19957"/>
                    </a:lnTo>
                    <a:cubicBezTo>
                      <a:pt x="46342" y="8870"/>
                      <a:pt x="59582" y="0"/>
                      <a:pt x="79443" y="0"/>
                    </a:cubicBezTo>
                    <a:cubicBezTo>
                      <a:pt x="110337" y="0"/>
                      <a:pt x="134612" y="17740"/>
                      <a:pt x="134612" y="64306"/>
                    </a:cubicBezTo>
                  </a:path>
                </a:pathLst>
              </a:custGeom>
              <a:grpFill/>
              <a:ln w="22018" cap="flat">
                <a:noFill/>
                <a:prstDash val="solid"/>
                <a:miter/>
              </a:ln>
            </p:spPr>
            <p:txBody>
              <a:bodyPr rtlCol="0" anchor="ctr"/>
              <a:lstStyle/>
              <a:p>
                <a:endParaRPr lang="en-GB" sz="1800"/>
              </a:p>
            </p:txBody>
          </p:sp>
          <p:sp>
            <p:nvSpPr>
              <p:cNvPr id="20" name="Graphic 8">
                <a:extLst>
                  <a:ext uri="{FF2B5EF4-FFF2-40B4-BE49-F238E27FC236}">
                    <a16:creationId xmlns:a16="http://schemas.microsoft.com/office/drawing/2014/main" id="{58AFC310-34A7-8746-8465-ACEAEE16E90A}"/>
                  </a:ext>
                </a:extLst>
              </p:cNvPr>
              <p:cNvSpPr/>
              <p:nvPr/>
            </p:nvSpPr>
            <p:spPr>
              <a:xfrm>
                <a:off x="7104025" y="2238096"/>
                <a:ext cx="94890" cy="190701"/>
              </a:xfrm>
              <a:custGeom>
                <a:avLst/>
                <a:gdLst>
                  <a:gd name="connsiteX0" fmla="*/ 0 w 94890"/>
                  <a:gd name="connsiteY0" fmla="*/ 48784 h 190701"/>
                  <a:gd name="connsiteX1" fmla="*/ 22067 w 94890"/>
                  <a:gd name="connsiteY1" fmla="*/ 48784 h 190701"/>
                  <a:gd name="connsiteX2" fmla="*/ 22067 w 94890"/>
                  <a:gd name="connsiteY2" fmla="*/ 39914 h 190701"/>
                  <a:gd name="connsiteX3" fmla="*/ 63996 w 94890"/>
                  <a:gd name="connsiteY3" fmla="*/ 0 h 190701"/>
                  <a:gd name="connsiteX4" fmla="*/ 94890 w 94890"/>
                  <a:gd name="connsiteY4" fmla="*/ 0 h 190701"/>
                  <a:gd name="connsiteX5" fmla="*/ 94890 w 94890"/>
                  <a:gd name="connsiteY5" fmla="*/ 33262 h 190701"/>
                  <a:gd name="connsiteX6" fmla="*/ 70616 w 94890"/>
                  <a:gd name="connsiteY6" fmla="*/ 33262 h 190701"/>
                  <a:gd name="connsiteX7" fmla="*/ 59582 w 94890"/>
                  <a:gd name="connsiteY7" fmla="*/ 44349 h 190701"/>
                  <a:gd name="connsiteX8" fmla="*/ 59582 w 94890"/>
                  <a:gd name="connsiteY8" fmla="*/ 51002 h 190701"/>
                  <a:gd name="connsiteX9" fmla="*/ 94890 w 94890"/>
                  <a:gd name="connsiteY9" fmla="*/ 51002 h 190701"/>
                  <a:gd name="connsiteX10" fmla="*/ 94890 w 94890"/>
                  <a:gd name="connsiteY10" fmla="*/ 84263 h 190701"/>
                  <a:gd name="connsiteX11" fmla="*/ 59582 w 94890"/>
                  <a:gd name="connsiteY11" fmla="*/ 84263 h 190701"/>
                  <a:gd name="connsiteX12" fmla="*/ 59582 w 94890"/>
                  <a:gd name="connsiteY12" fmla="*/ 190702 h 190701"/>
                  <a:gd name="connsiteX13" fmla="*/ 22067 w 94890"/>
                  <a:gd name="connsiteY13" fmla="*/ 190702 h 190701"/>
                  <a:gd name="connsiteX14" fmla="*/ 22067 w 94890"/>
                  <a:gd name="connsiteY14" fmla="*/ 82046 h 190701"/>
                  <a:gd name="connsiteX15" fmla="*/ 0 w 94890"/>
                  <a:gd name="connsiteY15" fmla="*/ 82046 h 190701"/>
                  <a:gd name="connsiteX16" fmla="*/ 0 w 94890"/>
                  <a:gd name="connsiteY16" fmla="*/ 48784 h 1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890" h="190701">
                    <a:moveTo>
                      <a:pt x="0" y="48784"/>
                    </a:moveTo>
                    <a:lnTo>
                      <a:pt x="22067" y="48784"/>
                    </a:lnTo>
                    <a:lnTo>
                      <a:pt x="22067" y="39914"/>
                    </a:lnTo>
                    <a:cubicBezTo>
                      <a:pt x="22067" y="13305"/>
                      <a:pt x="35308" y="0"/>
                      <a:pt x="63996" y="0"/>
                    </a:cubicBezTo>
                    <a:lnTo>
                      <a:pt x="94890" y="0"/>
                    </a:lnTo>
                    <a:lnTo>
                      <a:pt x="94890" y="33262"/>
                    </a:lnTo>
                    <a:lnTo>
                      <a:pt x="70616" y="33262"/>
                    </a:lnTo>
                    <a:cubicBezTo>
                      <a:pt x="63996" y="33262"/>
                      <a:pt x="59582" y="37697"/>
                      <a:pt x="59582" y="44349"/>
                    </a:cubicBezTo>
                    <a:lnTo>
                      <a:pt x="59582" y="51002"/>
                    </a:lnTo>
                    <a:lnTo>
                      <a:pt x="94890" y="51002"/>
                    </a:lnTo>
                    <a:lnTo>
                      <a:pt x="94890" y="84263"/>
                    </a:lnTo>
                    <a:lnTo>
                      <a:pt x="59582" y="84263"/>
                    </a:lnTo>
                    <a:lnTo>
                      <a:pt x="59582" y="190702"/>
                    </a:lnTo>
                    <a:lnTo>
                      <a:pt x="22067" y="190702"/>
                    </a:lnTo>
                    <a:lnTo>
                      <a:pt x="22067" y="82046"/>
                    </a:lnTo>
                    <a:lnTo>
                      <a:pt x="0" y="82046"/>
                    </a:lnTo>
                    <a:lnTo>
                      <a:pt x="0" y="48784"/>
                    </a:lnTo>
                    <a:close/>
                  </a:path>
                </a:pathLst>
              </a:custGeom>
              <a:grpFill/>
              <a:ln w="22018" cap="flat">
                <a:noFill/>
                <a:prstDash val="solid"/>
                <a:miter/>
              </a:ln>
            </p:spPr>
            <p:txBody>
              <a:bodyPr rtlCol="0" anchor="ctr"/>
              <a:lstStyle/>
              <a:p>
                <a:endParaRPr lang="en-GB" sz="1800"/>
              </a:p>
            </p:txBody>
          </p:sp>
          <p:sp>
            <p:nvSpPr>
              <p:cNvPr id="21" name="Graphic 8">
                <a:extLst>
                  <a:ext uri="{FF2B5EF4-FFF2-40B4-BE49-F238E27FC236}">
                    <a16:creationId xmlns:a16="http://schemas.microsoft.com/office/drawing/2014/main" id="{333240E8-49D4-D042-B95B-A968A13D21DA}"/>
                  </a:ext>
                </a:extLst>
              </p:cNvPr>
              <p:cNvSpPr/>
              <p:nvPr/>
            </p:nvSpPr>
            <p:spPr>
              <a:xfrm>
                <a:off x="7203329" y="2286880"/>
                <a:ext cx="141231" cy="141917"/>
              </a:xfrm>
              <a:custGeom>
                <a:avLst/>
                <a:gdLst>
                  <a:gd name="connsiteX0" fmla="*/ 101510 w 141231"/>
                  <a:gd name="connsiteY0" fmla="*/ 53219 h 141917"/>
                  <a:gd name="connsiteX1" fmla="*/ 70616 w 141231"/>
                  <a:gd name="connsiteY1" fmla="*/ 26610 h 141917"/>
                  <a:gd name="connsiteX2" fmla="*/ 39722 w 141231"/>
                  <a:gd name="connsiteY2" fmla="*/ 53219 h 141917"/>
                  <a:gd name="connsiteX3" fmla="*/ 101510 w 141231"/>
                  <a:gd name="connsiteY3" fmla="*/ 53219 h 141917"/>
                  <a:gd name="connsiteX4" fmla="*/ 0 w 141231"/>
                  <a:gd name="connsiteY4" fmla="*/ 70959 h 141917"/>
                  <a:gd name="connsiteX5" fmla="*/ 70616 w 141231"/>
                  <a:gd name="connsiteY5" fmla="*/ 0 h 141917"/>
                  <a:gd name="connsiteX6" fmla="*/ 141232 w 141231"/>
                  <a:gd name="connsiteY6" fmla="*/ 66524 h 141917"/>
                  <a:gd name="connsiteX7" fmla="*/ 141232 w 141231"/>
                  <a:gd name="connsiteY7" fmla="*/ 79829 h 141917"/>
                  <a:gd name="connsiteX8" fmla="*/ 41928 w 141231"/>
                  <a:gd name="connsiteY8" fmla="*/ 79829 h 141917"/>
                  <a:gd name="connsiteX9" fmla="*/ 41928 w 141231"/>
                  <a:gd name="connsiteY9" fmla="*/ 82046 h 141917"/>
                  <a:gd name="connsiteX10" fmla="*/ 75029 w 141231"/>
                  <a:gd name="connsiteY10" fmla="*/ 113090 h 141917"/>
                  <a:gd name="connsiteX11" fmla="*/ 103717 w 141231"/>
                  <a:gd name="connsiteY11" fmla="*/ 93133 h 141917"/>
                  <a:gd name="connsiteX12" fmla="*/ 141232 w 141231"/>
                  <a:gd name="connsiteY12" fmla="*/ 93133 h 141917"/>
                  <a:gd name="connsiteX13" fmla="*/ 75029 w 141231"/>
                  <a:gd name="connsiteY13" fmla="*/ 141917 h 141917"/>
                  <a:gd name="connsiteX14" fmla="*/ 0 w 141231"/>
                  <a:gd name="connsiteY14"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231" h="141917">
                    <a:moveTo>
                      <a:pt x="101510" y="53219"/>
                    </a:moveTo>
                    <a:cubicBezTo>
                      <a:pt x="99304" y="35479"/>
                      <a:pt x="88270" y="26610"/>
                      <a:pt x="70616" y="26610"/>
                    </a:cubicBezTo>
                    <a:cubicBezTo>
                      <a:pt x="55169" y="26610"/>
                      <a:pt x="41928" y="37697"/>
                      <a:pt x="39722" y="53219"/>
                    </a:cubicBezTo>
                    <a:lnTo>
                      <a:pt x="101510" y="53219"/>
                    </a:lnTo>
                    <a:close/>
                    <a:moveTo>
                      <a:pt x="0" y="70959"/>
                    </a:moveTo>
                    <a:cubicBezTo>
                      <a:pt x="0" y="26610"/>
                      <a:pt x="28688" y="0"/>
                      <a:pt x="70616" y="0"/>
                    </a:cubicBezTo>
                    <a:cubicBezTo>
                      <a:pt x="112544" y="0"/>
                      <a:pt x="139025" y="26610"/>
                      <a:pt x="141232" y="66524"/>
                    </a:cubicBezTo>
                    <a:cubicBezTo>
                      <a:pt x="141232" y="70959"/>
                      <a:pt x="141232" y="75394"/>
                      <a:pt x="141232" y="79829"/>
                    </a:cubicBezTo>
                    <a:lnTo>
                      <a:pt x="41928" y="79829"/>
                    </a:lnTo>
                    <a:lnTo>
                      <a:pt x="41928" y="82046"/>
                    </a:lnTo>
                    <a:cubicBezTo>
                      <a:pt x="41928" y="102003"/>
                      <a:pt x="55169" y="113090"/>
                      <a:pt x="75029" y="113090"/>
                    </a:cubicBezTo>
                    <a:cubicBezTo>
                      <a:pt x="90477" y="113090"/>
                      <a:pt x="101510" y="106438"/>
                      <a:pt x="103717" y="93133"/>
                    </a:cubicBezTo>
                    <a:lnTo>
                      <a:pt x="141232" y="93133"/>
                    </a:lnTo>
                    <a:cubicBezTo>
                      <a:pt x="136818" y="119743"/>
                      <a:pt x="112544" y="141917"/>
                      <a:pt x="75029" y="141917"/>
                    </a:cubicBezTo>
                    <a:cubicBezTo>
                      <a:pt x="26481" y="141917"/>
                      <a:pt x="0" y="113090"/>
                      <a:pt x="0" y="70959"/>
                    </a:cubicBezTo>
                  </a:path>
                </a:pathLst>
              </a:custGeom>
              <a:grpFill/>
              <a:ln w="22018" cap="flat">
                <a:noFill/>
                <a:prstDash val="solid"/>
                <a:miter/>
              </a:ln>
            </p:spPr>
            <p:txBody>
              <a:bodyPr rtlCol="0" anchor="ctr"/>
              <a:lstStyle/>
              <a:p>
                <a:endParaRPr lang="en-GB" sz="1800"/>
              </a:p>
            </p:txBody>
          </p:sp>
          <p:sp>
            <p:nvSpPr>
              <p:cNvPr id="22" name="Graphic 8">
                <a:extLst>
                  <a:ext uri="{FF2B5EF4-FFF2-40B4-BE49-F238E27FC236}">
                    <a16:creationId xmlns:a16="http://schemas.microsoft.com/office/drawing/2014/main" id="{9A1E1189-5496-9845-9EAA-5EF976B456AF}"/>
                  </a:ext>
                </a:extLst>
              </p:cNvPr>
              <p:cNvSpPr/>
              <p:nvPr/>
            </p:nvSpPr>
            <p:spPr>
              <a:xfrm>
                <a:off x="7357801" y="2238096"/>
                <a:ext cx="143438" cy="188484"/>
              </a:xfrm>
              <a:custGeom>
                <a:avLst/>
                <a:gdLst>
                  <a:gd name="connsiteX0" fmla="*/ 105924 w 143438"/>
                  <a:gd name="connsiteY0" fmla="*/ 119743 h 188484"/>
                  <a:gd name="connsiteX1" fmla="*/ 72823 w 143438"/>
                  <a:gd name="connsiteY1" fmla="*/ 79829 h 188484"/>
                  <a:gd name="connsiteX2" fmla="*/ 39722 w 143438"/>
                  <a:gd name="connsiteY2" fmla="*/ 119743 h 188484"/>
                  <a:gd name="connsiteX3" fmla="*/ 72823 w 143438"/>
                  <a:gd name="connsiteY3" fmla="*/ 159657 h 188484"/>
                  <a:gd name="connsiteX4" fmla="*/ 105924 w 143438"/>
                  <a:gd name="connsiteY4" fmla="*/ 119743 h 188484"/>
                  <a:gd name="connsiteX5" fmla="*/ 105924 w 143438"/>
                  <a:gd name="connsiteY5" fmla="*/ 0 h 188484"/>
                  <a:gd name="connsiteX6" fmla="*/ 143439 w 143438"/>
                  <a:gd name="connsiteY6" fmla="*/ 0 h 188484"/>
                  <a:gd name="connsiteX7" fmla="*/ 143439 w 143438"/>
                  <a:gd name="connsiteY7" fmla="*/ 188484 h 188484"/>
                  <a:gd name="connsiteX8" fmla="*/ 110337 w 143438"/>
                  <a:gd name="connsiteY8" fmla="*/ 188484 h 188484"/>
                  <a:gd name="connsiteX9" fmla="*/ 105924 w 143438"/>
                  <a:gd name="connsiteY9" fmla="*/ 168527 h 188484"/>
                  <a:gd name="connsiteX10" fmla="*/ 63996 w 143438"/>
                  <a:gd name="connsiteY10" fmla="*/ 188484 h 188484"/>
                  <a:gd name="connsiteX11" fmla="*/ 0 w 143438"/>
                  <a:gd name="connsiteY11" fmla="*/ 117525 h 188484"/>
                  <a:gd name="connsiteX12" fmla="*/ 63996 w 143438"/>
                  <a:gd name="connsiteY12" fmla="*/ 46567 h 188484"/>
                  <a:gd name="connsiteX13" fmla="*/ 105924 w 143438"/>
                  <a:gd name="connsiteY13" fmla="*/ 66524 h 188484"/>
                  <a:gd name="connsiteX14" fmla="*/ 105924 w 143438"/>
                  <a:gd name="connsiteY14" fmla="*/ 0 h 18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438" h="188484">
                    <a:moveTo>
                      <a:pt x="105924" y="119743"/>
                    </a:moveTo>
                    <a:cubicBezTo>
                      <a:pt x="105924" y="95351"/>
                      <a:pt x="92684" y="79829"/>
                      <a:pt x="72823" y="79829"/>
                    </a:cubicBezTo>
                    <a:cubicBezTo>
                      <a:pt x="52962" y="79829"/>
                      <a:pt x="39722" y="95351"/>
                      <a:pt x="39722" y="119743"/>
                    </a:cubicBezTo>
                    <a:cubicBezTo>
                      <a:pt x="39722" y="144135"/>
                      <a:pt x="52962" y="159657"/>
                      <a:pt x="72823" y="159657"/>
                    </a:cubicBezTo>
                    <a:cubicBezTo>
                      <a:pt x="92684" y="159657"/>
                      <a:pt x="105924" y="141917"/>
                      <a:pt x="105924" y="119743"/>
                    </a:cubicBezTo>
                    <a:moveTo>
                      <a:pt x="105924" y="0"/>
                    </a:moveTo>
                    <a:lnTo>
                      <a:pt x="143439" y="0"/>
                    </a:lnTo>
                    <a:lnTo>
                      <a:pt x="143439" y="188484"/>
                    </a:lnTo>
                    <a:lnTo>
                      <a:pt x="110337" y="188484"/>
                    </a:lnTo>
                    <a:lnTo>
                      <a:pt x="105924" y="168527"/>
                    </a:lnTo>
                    <a:cubicBezTo>
                      <a:pt x="97097" y="179614"/>
                      <a:pt x="83856" y="188484"/>
                      <a:pt x="63996" y="188484"/>
                    </a:cubicBezTo>
                    <a:cubicBezTo>
                      <a:pt x="26481" y="188484"/>
                      <a:pt x="0" y="161875"/>
                      <a:pt x="0" y="117525"/>
                    </a:cubicBezTo>
                    <a:cubicBezTo>
                      <a:pt x="0" y="75394"/>
                      <a:pt x="26481" y="46567"/>
                      <a:pt x="63996" y="46567"/>
                    </a:cubicBezTo>
                    <a:cubicBezTo>
                      <a:pt x="83856" y="46567"/>
                      <a:pt x="97097" y="53219"/>
                      <a:pt x="105924" y="66524"/>
                    </a:cubicBezTo>
                    <a:lnTo>
                      <a:pt x="105924" y="0"/>
                    </a:lnTo>
                    <a:close/>
                  </a:path>
                </a:pathLst>
              </a:custGeom>
              <a:grpFill/>
              <a:ln w="22018" cap="flat">
                <a:noFill/>
                <a:prstDash val="solid"/>
                <a:miter/>
              </a:ln>
            </p:spPr>
            <p:txBody>
              <a:bodyPr rtlCol="0" anchor="ctr"/>
              <a:lstStyle/>
              <a:p>
                <a:endParaRPr lang="en-GB" sz="1800"/>
              </a:p>
            </p:txBody>
          </p:sp>
          <p:sp>
            <p:nvSpPr>
              <p:cNvPr id="23" name="Graphic 8">
                <a:extLst>
                  <a:ext uri="{FF2B5EF4-FFF2-40B4-BE49-F238E27FC236}">
                    <a16:creationId xmlns:a16="http://schemas.microsoft.com/office/drawing/2014/main" id="{5CE5BC0D-9438-BC46-8CAB-C3D194D64CFD}"/>
                  </a:ext>
                </a:extLst>
              </p:cNvPr>
              <p:cNvSpPr/>
              <p:nvPr/>
            </p:nvSpPr>
            <p:spPr>
              <a:xfrm>
                <a:off x="7521101" y="2286880"/>
                <a:ext cx="141231" cy="141917"/>
              </a:xfrm>
              <a:custGeom>
                <a:avLst/>
                <a:gdLst>
                  <a:gd name="connsiteX0" fmla="*/ 101510 w 141231"/>
                  <a:gd name="connsiteY0" fmla="*/ 53219 h 141917"/>
                  <a:gd name="connsiteX1" fmla="*/ 70616 w 141231"/>
                  <a:gd name="connsiteY1" fmla="*/ 26610 h 141917"/>
                  <a:gd name="connsiteX2" fmla="*/ 39722 w 141231"/>
                  <a:gd name="connsiteY2" fmla="*/ 53219 h 141917"/>
                  <a:gd name="connsiteX3" fmla="*/ 101510 w 141231"/>
                  <a:gd name="connsiteY3" fmla="*/ 53219 h 141917"/>
                  <a:gd name="connsiteX4" fmla="*/ 0 w 141231"/>
                  <a:gd name="connsiteY4" fmla="*/ 70959 h 141917"/>
                  <a:gd name="connsiteX5" fmla="*/ 70616 w 141231"/>
                  <a:gd name="connsiteY5" fmla="*/ 0 h 141917"/>
                  <a:gd name="connsiteX6" fmla="*/ 141232 w 141231"/>
                  <a:gd name="connsiteY6" fmla="*/ 66524 h 141917"/>
                  <a:gd name="connsiteX7" fmla="*/ 141232 w 141231"/>
                  <a:gd name="connsiteY7" fmla="*/ 79829 h 141917"/>
                  <a:gd name="connsiteX8" fmla="*/ 41928 w 141231"/>
                  <a:gd name="connsiteY8" fmla="*/ 79829 h 141917"/>
                  <a:gd name="connsiteX9" fmla="*/ 41928 w 141231"/>
                  <a:gd name="connsiteY9" fmla="*/ 82046 h 141917"/>
                  <a:gd name="connsiteX10" fmla="*/ 75029 w 141231"/>
                  <a:gd name="connsiteY10" fmla="*/ 113090 h 141917"/>
                  <a:gd name="connsiteX11" fmla="*/ 103717 w 141231"/>
                  <a:gd name="connsiteY11" fmla="*/ 93133 h 141917"/>
                  <a:gd name="connsiteX12" fmla="*/ 141232 w 141231"/>
                  <a:gd name="connsiteY12" fmla="*/ 93133 h 141917"/>
                  <a:gd name="connsiteX13" fmla="*/ 75029 w 141231"/>
                  <a:gd name="connsiteY13" fmla="*/ 141917 h 141917"/>
                  <a:gd name="connsiteX14" fmla="*/ 0 w 141231"/>
                  <a:gd name="connsiteY14"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231" h="141917">
                    <a:moveTo>
                      <a:pt x="101510" y="53219"/>
                    </a:moveTo>
                    <a:cubicBezTo>
                      <a:pt x="99304" y="35479"/>
                      <a:pt x="88270" y="26610"/>
                      <a:pt x="70616" y="26610"/>
                    </a:cubicBezTo>
                    <a:cubicBezTo>
                      <a:pt x="55169" y="26610"/>
                      <a:pt x="41928" y="37697"/>
                      <a:pt x="39722" y="53219"/>
                    </a:cubicBezTo>
                    <a:lnTo>
                      <a:pt x="101510" y="53219"/>
                    </a:lnTo>
                    <a:close/>
                    <a:moveTo>
                      <a:pt x="0" y="70959"/>
                    </a:moveTo>
                    <a:cubicBezTo>
                      <a:pt x="0" y="26610"/>
                      <a:pt x="28688" y="0"/>
                      <a:pt x="70616" y="0"/>
                    </a:cubicBezTo>
                    <a:cubicBezTo>
                      <a:pt x="112544" y="0"/>
                      <a:pt x="139025" y="26610"/>
                      <a:pt x="141232" y="66524"/>
                    </a:cubicBezTo>
                    <a:cubicBezTo>
                      <a:pt x="141232" y="70959"/>
                      <a:pt x="141232" y="75394"/>
                      <a:pt x="141232" y="79829"/>
                    </a:cubicBezTo>
                    <a:lnTo>
                      <a:pt x="41928" y="79829"/>
                    </a:lnTo>
                    <a:lnTo>
                      <a:pt x="41928" y="82046"/>
                    </a:lnTo>
                    <a:cubicBezTo>
                      <a:pt x="41928" y="102003"/>
                      <a:pt x="55169" y="113090"/>
                      <a:pt x="75029" y="113090"/>
                    </a:cubicBezTo>
                    <a:cubicBezTo>
                      <a:pt x="90477" y="113090"/>
                      <a:pt x="101510" y="106438"/>
                      <a:pt x="103717" y="93133"/>
                    </a:cubicBezTo>
                    <a:lnTo>
                      <a:pt x="141232" y="93133"/>
                    </a:lnTo>
                    <a:cubicBezTo>
                      <a:pt x="136818" y="119743"/>
                      <a:pt x="112544" y="141917"/>
                      <a:pt x="75029" y="141917"/>
                    </a:cubicBezTo>
                    <a:cubicBezTo>
                      <a:pt x="26481" y="141917"/>
                      <a:pt x="0" y="113090"/>
                      <a:pt x="0" y="70959"/>
                    </a:cubicBezTo>
                  </a:path>
                </a:pathLst>
              </a:custGeom>
              <a:grpFill/>
              <a:ln w="22018" cap="flat">
                <a:noFill/>
                <a:prstDash val="solid"/>
                <a:miter/>
              </a:ln>
            </p:spPr>
            <p:txBody>
              <a:bodyPr rtlCol="0" anchor="ctr"/>
              <a:lstStyle/>
              <a:p>
                <a:endParaRPr lang="en-GB" sz="1800"/>
              </a:p>
            </p:txBody>
          </p:sp>
          <p:sp>
            <p:nvSpPr>
              <p:cNvPr id="24" name="Graphic 8">
                <a:extLst>
                  <a:ext uri="{FF2B5EF4-FFF2-40B4-BE49-F238E27FC236}">
                    <a16:creationId xmlns:a16="http://schemas.microsoft.com/office/drawing/2014/main" id="{0E11D4CF-5A8F-1A45-B0C6-B0E6F0FAEC64}"/>
                  </a:ext>
                </a:extLst>
              </p:cNvPr>
              <p:cNvSpPr/>
              <p:nvPr/>
            </p:nvSpPr>
            <p:spPr>
              <a:xfrm>
                <a:off x="7682194" y="2286880"/>
                <a:ext cx="83856" cy="139699"/>
              </a:xfrm>
              <a:custGeom>
                <a:avLst/>
                <a:gdLst>
                  <a:gd name="connsiteX0" fmla="*/ 83856 w 83856"/>
                  <a:gd name="connsiteY0" fmla="*/ 0 h 139699"/>
                  <a:gd name="connsiteX1" fmla="*/ 83856 w 83856"/>
                  <a:gd name="connsiteY1" fmla="*/ 35479 h 139699"/>
                  <a:gd name="connsiteX2" fmla="*/ 68409 w 83856"/>
                  <a:gd name="connsiteY2" fmla="*/ 35479 h 139699"/>
                  <a:gd name="connsiteX3" fmla="*/ 37515 w 83856"/>
                  <a:gd name="connsiteY3" fmla="*/ 70959 h 139699"/>
                  <a:gd name="connsiteX4" fmla="*/ 37515 w 83856"/>
                  <a:gd name="connsiteY4" fmla="*/ 139700 h 139699"/>
                  <a:gd name="connsiteX5" fmla="*/ 0 w 83856"/>
                  <a:gd name="connsiteY5" fmla="*/ 139700 h 139699"/>
                  <a:gd name="connsiteX6" fmla="*/ 0 w 83856"/>
                  <a:gd name="connsiteY6" fmla="*/ 0 h 139699"/>
                  <a:gd name="connsiteX7" fmla="*/ 35308 w 83856"/>
                  <a:gd name="connsiteY7" fmla="*/ 0 h 139699"/>
                  <a:gd name="connsiteX8" fmla="*/ 39721 w 83856"/>
                  <a:gd name="connsiteY8" fmla="*/ 19957 h 139699"/>
                  <a:gd name="connsiteX9" fmla="*/ 79443 w 83856"/>
                  <a:gd name="connsiteY9" fmla="*/ 0 h 139699"/>
                  <a:gd name="connsiteX10" fmla="*/ 83856 w 83856"/>
                  <a:gd name="connsiteY10" fmla="*/ 0 h 13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56" h="139699">
                    <a:moveTo>
                      <a:pt x="83856" y="0"/>
                    </a:moveTo>
                    <a:lnTo>
                      <a:pt x="83856" y="35479"/>
                    </a:lnTo>
                    <a:lnTo>
                      <a:pt x="68409" y="35479"/>
                    </a:lnTo>
                    <a:cubicBezTo>
                      <a:pt x="46342" y="35479"/>
                      <a:pt x="37515" y="51002"/>
                      <a:pt x="37515" y="70959"/>
                    </a:cubicBezTo>
                    <a:lnTo>
                      <a:pt x="37515" y="139700"/>
                    </a:lnTo>
                    <a:lnTo>
                      <a:pt x="0" y="139700"/>
                    </a:lnTo>
                    <a:lnTo>
                      <a:pt x="0" y="0"/>
                    </a:lnTo>
                    <a:lnTo>
                      <a:pt x="35308" y="0"/>
                    </a:lnTo>
                    <a:lnTo>
                      <a:pt x="39721" y="19957"/>
                    </a:lnTo>
                    <a:cubicBezTo>
                      <a:pt x="46342" y="6652"/>
                      <a:pt x="57375" y="0"/>
                      <a:pt x="79443" y="0"/>
                    </a:cubicBezTo>
                    <a:lnTo>
                      <a:pt x="83856" y="0"/>
                    </a:lnTo>
                    <a:close/>
                  </a:path>
                </a:pathLst>
              </a:custGeom>
              <a:grpFill/>
              <a:ln w="22018" cap="flat">
                <a:noFill/>
                <a:prstDash val="solid"/>
                <a:miter/>
              </a:ln>
            </p:spPr>
            <p:txBody>
              <a:bodyPr rtlCol="0" anchor="ctr"/>
              <a:lstStyle/>
              <a:p>
                <a:endParaRPr lang="en-GB" sz="1800"/>
              </a:p>
            </p:txBody>
          </p:sp>
          <p:sp>
            <p:nvSpPr>
              <p:cNvPr id="25" name="Graphic 8">
                <a:extLst>
                  <a:ext uri="{FF2B5EF4-FFF2-40B4-BE49-F238E27FC236}">
                    <a16:creationId xmlns:a16="http://schemas.microsoft.com/office/drawing/2014/main" id="{BEC1D1E0-EE54-D840-BF9E-B53CE4533921}"/>
                  </a:ext>
                </a:extLst>
              </p:cNvPr>
              <p:cNvSpPr/>
              <p:nvPr/>
            </p:nvSpPr>
            <p:spPr>
              <a:xfrm>
                <a:off x="7772670" y="2286880"/>
                <a:ext cx="141231" cy="141917"/>
              </a:xfrm>
              <a:custGeom>
                <a:avLst/>
                <a:gdLst>
                  <a:gd name="connsiteX0" fmla="*/ 90477 w 141231"/>
                  <a:gd name="connsiteY0" fmla="*/ 79829 h 141917"/>
                  <a:gd name="connsiteX1" fmla="*/ 61789 w 141231"/>
                  <a:gd name="connsiteY1" fmla="*/ 79829 h 141917"/>
                  <a:gd name="connsiteX2" fmla="*/ 37515 w 141231"/>
                  <a:gd name="connsiteY2" fmla="*/ 97568 h 141917"/>
                  <a:gd name="connsiteX3" fmla="*/ 57375 w 141231"/>
                  <a:gd name="connsiteY3" fmla="*/ 113090 h 141917"/>
                  <a:gd name="connsiteX4" fmla="*/ 90477 w 141231"/>
                  <a:gd name="connsiteY4" fmla="*/ 82046 h 141917"/>
                  <a:gd name="connsiteX5" fmla="*/ 90477 w 141231"/>
                  <a:gd name="connsiteY5" fmla="*/ 79829 h 141917"/>
                  <a:gd name="connsiteX6" fmla="*/ 141232 w 141231"/>
                  <a:gd name="connsiteY6" fmla="*/ 106438 h 141917"/>
                  <a:gd name="connsiteX7" fmla="*/ 141232 w 141231"/>
                  <a:gd name="connsiteY7" fmla="*/ 139700 h 141917"/>
                  <a:gd name="connsiteX8" fmla="*/ 121371 w 141231"/>
                  <a:gd name="connsiteY8" fmla="*/ 139700 h 141917"/>
                  <a:gd name="connsiteX9" fmla="*/ 94890 w 141231"/>
                  <a:gd name="connsiteY9" fmla="*/ 117525 h 141917"/>
                  <a:gd name="connsiteX10" fmla="*/ 50755 w 141231"/>
                  <a:gd name="connsiteY10" fmla="*/ 141917 h 141917"/>
                  <a:gd name="connsiteX11" fmla="*/ 0 w 141231"/>
                  <a:gd name="connsiteY11" fmla="*/ 102003 h 141917"/>
                  <a:gd name="connsiteX12" fmla="*/ 63996 w 141231"/>
                  <a:gd name="connsiteY12" fmla="*/ 55436 h 141917"/>
                  <a:gd name="connsiteX13" fmla="*/ 90477 w 141231"/>
                  <a:gd name="connsiteY13" fmla="*/ 55436 h 141917"/>
                  <a:gd name="connsiteX14" fmla="*/ 90477 w 141231"/>
                  <a:gd name="connsiteY14" fmla="*/ 46567 h 141917"/>
                  <a:gd name="connsiteX15" fmla="*/ 66202 w 141231"/>
                  <a:gd name="connsiteY15" fmla="*/ 26610 h 141917"/>
                  <a:gd name="connsiteX16" fmla="*/ 39721 w 141231"/>
                  <a:gd name="connsiteY16" fmla="*/ 44349 h 141917"/>
                  <a:gd name="connsiteX17" fmla="*/ 2207 w 141231"/>
                  <a:gd name="connsiteY17" fmla="*/ 44349 h 141917"/>
                  <a:gd name="connsiteX18" fmla="*/ 66202 w 141231"/>
                  <a:gd name="connsiteY18" fmla="*/ 0 h 141917"/>
                  <a:gd name="connsiteX19" fmla="*/ 127991 w 141231"/>
                  <a:gd name="connsiteY19" fmla="*/ 51002 h 141917"/>
                  <a:gd name="connsiteX20" fmla="*/ 127991 w 141231"/>
                  <a:gd name="connsiteY20" fmla="*/ 99786 h 141917"/>
                  <a:gd name="connsiteX21" fmla="*/ 136818 w 141231"/>
                  <a:gd name="connsiteY21" fmla="*/ 108656 h 141917"/>
                  <a:gd name="connsiteX22" fmla="*/ 141232 w 141231"/>
                  <a:gd name="connsiteY22" fmla="*/ 108656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231" h="141917">
                    <a:moveTo>
                      <a:pt x="90477" y="79829"/>
                    </a:moveTo>
                    <a:lnTo>
                      <a:pt x="61789" y="79829"/>
                    </a:lnTo>
                    <a:cubicBezTo>
                      <a:pt x="46342" y="79829"/>
                      <a:pt x="37515" y="86481"/>
                      <a:pt x="37515" y="97568"/>
                    </a:cubicBezTo>
                    <a:cubicBezTo>
                      <a:pt x="37515" y="106438"/>
                      <a:pt x="46342" y="113090"/>
                      <a:pt x="57375" y="113090"/>
                    </a:cubicBezTo>
                    <a:cubicBezTo>
                      <a:pt x="77236" y="113090"/>
                      <a:pt x="90477" y="99786"/>
                      <a:pt x="90477" y="82046"/>
                    </a:cubicBezTo>
                    <a:lnTo>
                      <a:pt x="90477" y="79829"/>
                    </a:lnTo>
                    <a:close/>
                    <a:moveTo>
                      <a:pt x="141232" y="106438"/>
                    </a:moveTo>
                    <a:lnTo>
                      <a:pt x="141232" y="139700"/>
                    </a:lnTo>
                    <a:lnTo>
                      <a:pt x="121371" y="139700"/>
                    </a:lnTo>
                    <a:cubicBezTo>
                      <a:pt x="101510" y="139700"/>
                      <a:pt x="94890" y="130830"/>
                      <a:pt x="94890" y="117525"/>
                    </a:cubicBezTo>
                    <a:cubicBezTo>
                      <a:pt x="86063" y="133048"/>
                      <a:pt x="70616" y="141917"/>
                      <a:pt x="50755" y="141917"/>
                    </a:cubicBezTo>
                    <a:cubicBezTo>
                      <a:pt x="19861" y="141917"/>
                      <a:pt x="0" y="128613"/>
                      <a:pt x="0" y="102003"/>
                    </a:cubicBezTo>
                    <a:cubicBezTo>
                      <a:pt x="0" y="73176"/>
                      <a:pt x="22067" y="55436"/>
                      <a:pt x="63996" y="55436"/>
                    </a:cubicBezTo>
                    <a:lnTo>
                      <a:pt x="90477" y="55436"/>
                    </a:lnTo>
                    <a:lnTo>
                      <a:pt x="90477" y="46567"/>
                    </a:lnTo>
                    <a:cubicBezTo>
                      <a:pt x="90477" y="33262"/>
                      <a:pt x="81650" y="26610"/>
                      <a:pt x="66202" y="26610"/>
                    </a:cubicBezTo>
                    <a:cubicBezTo>
                      <a:pt x="50755" y="26610"/>
                      <a:pt x="41928" y="33262"/>
                      <a:pt x="39721" y="44349"/>
                    </a:cubicBezTo>
                    <a:lnTo>
                      <a:pt x="2207" y="44349"/>
                    </a:lnTo>
                    <a:cubicBezTo>
                      <a:pt x="4413" y="17740"/>
                      <a:pt x="28688" y="0"/>
                      <a:pt x="66202" y="0"/>
                    </a:cubicBezTo>
                    <a:cubicBezTo>
                      <a:pt x="105924" y="0"/>
                      <a:pt x="127991" y="17740"/>
                      <a:pt x="127991" y="51002"/>
                    </a:cubicBezTo>
                    <a:lnTo>
                      <a:pt x="127991" y="99786"/>
                    </a:lnTo>
                    <a:cubicBezTo>
                      <a:pt x="127991" y="106438"/>
                      <a:pt x="130198" y="108656"/>
                      <a:pt x="136818" y="108656"/>
                    </a:cubicBezTo>
                    <a:lnTo>
                      <a:pt x="141232" y="108656"/>
                    </a:lnTo>
                    <a:close/>
                  </a:path>
                </a:pathLst>
              </a:custGeom>
              <a:grpFill/>
              <a:ln w="22018" cap="flat">
                <a:noFill/>
                <a:prstDash val="solid"/>
                <a:miter/>
              </a:ln>
            </p:spPr>
            <p:txBody>
              <a:bodyPr rtlCol="0" anchor="ctr"/>
              <a:lstStyle/>
              <a:p>
                <a:endParaRPr lang="en-GB" sz="1800"/>
              </a:p>
            </p:txBody>
          </p:sp>
          <p:sp>
            <p:nvSpPr>
              <p:cNvPr id="26" name="Graphic 8">
                <a:extLst>
                  <a:ext uri="{FF2B5EF4-FFF2-40B4-BE49-F238E27FC236}">
                    <a16:creationId xmlns:a16="http://schemas.microsoft.com/office/drawing/2014/main" id="{F8F5D221-F8C6-6444-8A17-3C36A117EFD1}"/>
                  </a:ext>
                </a:extLst>
              </p:cNvPr>
              <p:cNvSpPr/>
              <p:nvPr/>
            </p:nvSpPr>
            <p:spPr>
              <a:xfrm>
                <a:off x="7916109" y="2249183"/>
                <a:ext cx="92683" cy="179614"/>
              </a:xfrm>
              <a:custGeom>
                <a:avLst/>
                <a:gdLst>
                  <a:gd name="connsiteX0" fmla="*/ 22067 w 92683"/>
                  <a:gd name="connsiteY0" fmla="*/ 70959 h 179614"/>
                  <a:gd name="connsiteX1" fmla="*/ 0 w 92683"/>
                  <a:gd name="connsiteY1" fmla="*/ 70959 h 179614"/>
                  <a:gd name="connsiteX2" fmla="*/ 0 w 92683"/>
                  <a:gd name="connsiteY2" fmla="*/ 37697 h 179614"/>
                  <a:gd name="connsiteX3" fmla="*/ 22067 w 92683"/>
                  <a:gd name="connsiteY3" fmla="*/ 37697 h 179614"/>
                  <a:gd name="connsiteX4" fmla="*/ 22067 w 92683"/>
                  <a:gd name="connsiteY4" fmla="*/ 0 h 179614"/>
                  <a:gd name="connsiteX5" fmla="*/ 59582 w 92683"/>
                  <a:gd name="connsiteY5" fmla="*/ 0 h 179614"/>
                  <a:gd name="connsiteX6" fmla="*/ 59582 w 92683"/>
                  <a:gd name="connsiteY6" fmla="*/ 39914 h 179614"/>
                  <a:gd name="connsiteX7" fmla="*/ 90477 w 92683"/>
                  <a:gd name="connsiteY7" fmla="*/ 39914 h 179614"/>
                  <a:gd name="connsiteX8" fmla="*/ 90477 w 92683"/>
                  <a:gd name="connsiteY8" fmla="*/ 73176 h 179614"/>
                  <a:gd name="connsiteX9" fmla="*/ 59582 w 92683"/>
                  <a:gd name="connsiteY9" fmla="*/ 73176 h 179614"/>
                  <a:gd name="connsiteX10" fmla="*/ 59582 w 92683"/>
                  <a:gd name="connsiteY10" fmla="*/ 133048 h 179614"/>
                  <a:gd name="connsiteX11" fmla="*/ 72823 w 92683"/>
                  <a:gd name="connsiteY11" fmla="*/ 146352 h 179614"/>
                  <a:gd name="connsiteX12" fmla="*/ 92683 w 92683"/>
                  <a:gd name="connsiteY12" fmla="*/ 146352 h 179614"/>
                  <a:gd name="connsiteX13" fmla="*/ 92683 w 92683"/>
                  <a:gd name="connsiteY13" fmla="*/ 179614 h 179614"/>
                  <a:gd name="connsiteX14" fmla="*/ 61789 w 92683"/>
                  <a:gd name="connsiteY14" fmla="*/ 179614 h 179614"/>
                  <a:gd name="connsiteX15" fmla="*/ 22067 w 92683"/>
                  <a:gd name="connsiteY15" fmla="*/ 139700 h 179614"/>
                  <a:gd name="connsiteX16" fmla="*/ 22067 w 92683"/>
                  <a:gd name="connsiteY16" fmla="*/ 70959 h 17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683" h="179614">
                    <a:moveTo>
                      <a:pt x="22067" y="70959"/>
                    </a:moveTo>
                    <a:lnTo>
                      <a:pt x="0" y="70959"/>
                    </a:lnTo>
                    <a:lnTo>
                      <a:pt x="0" y="37697"/>
                    </a:lnTo>
                    <a:lnTo>
                      <a:pt x="22067" y="37697"/>
                    </a:lnTo>
                    <a:lnTo>
                      <a:pt x="22067" y="0"/>
                    </a:lnTo>
                    <a:lnTo>
                      <a:pt x="59582" y="0"/>
                    </a:lnTo>
                    <a:lnTo>
                      <a:pt x="59582" y="39914"/>
                    </a:lnTo>
                    <a:lnTo>
                      <a:pt x="90477" y="39914"/>
                    </a:lnTo>
                    <a:lnTo>
                      <a:pt x="90477" y="73176"/>
                    </a:lnTo>
                    <a:lnTo>
                      <a:pt x="59582" y="73176"/>
                    </a:lnTo>
                    <a:lnTo>
                      <a:pt x="59582" y="133048"/>
                    </a:lnTo>
                    <a:cubicBezTo>
                      <a:pt x="59582" y="141917"/>
                      <a:pt x="63996" y="146352"/>
                      <a:pt x="72823" y="146352"/>
                    </a:cubicBezTo>
                    <a:lnTo>
                      <a:pt x="92683" y="146352"/>
                    </a:lnTo>
                    <a:lnTo>
                      <a:pt x="92683" y="179614"/>
                    </a:lnTo>
                    <a:lnTo>
                      <a:pt x="61789" y="179614"/>
                    </a:lnTo>
                    <a:cubicBezTo>
                      <a:pt x="35308" y="179614"/>
                      <a:pt x="22067" y="166310"/>
                      <a:pt x="22067" y="139700"/>
                    </a:cubicBezTo>
                    <a:lnTo>
                      <a:pt x="22067" y="70959"/>
                    </a:lnTo>
                    <a:close/>
                  </a:path>
                </a:pathLst>
              </a:custGeom>
              <a:grpFill/>
              <a:ln w="22018" cap="flat">
                <a:noFill/>
                <a:prstDash val="solid"/>
                <a:miter/>
              </a:ln>
            </p:spPr>
            <p:txBody>
              <a:bodyPr rtlCol="0" anchor="ctr"/>
              <a:lstStyle/>
              <a:p>
                <a:endParaRPr lang="en-GB" sz="1800"/>
              </a:p>
            </p:txBody>
          </p:sp>
          <p:sp>
            <p:nvSpPr>
              <p:cNvPr id="27" name="Graphic 8">
                <a:extLst>
                  <a:ext uri="{FF2B5EF4-FFF2-40B4-BE49-F238E27FC236}">
                    <a16:creationId xmlns:a16="http://schemas.microsoft.com/office/drawing/2014/main" id="{0D10C17D-E014-1D46-8346-DC39DFD10D1C}"/>
                  </a:ext>
                </a:extLst>
              </p:cNvPr>
              <p:cNvSpPr/>
              <p:nvPr/>
            </p:nvSpPr>
            <p:spPr>
              <a:xfrm>
                <a:off x="8022033" y="2229226"/>
                <a:ext cx="44134" cy="197353"/>
              </a:xfrm>
              <a:custGeom>
                <a:avLst/>
                <a:gdLst>
                  <a:gd name="connsiteX0" fmla="*/ 2207 w 44134"/>
                  <a:gd name="connsiteY0" fmla="*/ 57654 h 197353"/>
                  <a:gd name="connsiteX1" fmla="*/ 39722 w 44134"/>
                  <a:gd name="connsiteY1" fmla="*/ 57654 h 197353"/>
                  <a:gd name="connsiteX2" fmla="*/ 39722 w 44134"/>
                  <a:gd name="connsiteY2" fmla="*/ 197354 h 197353"/>
                  <a:gd name="connsiteX3" fmla="*/ 2207 w 44134"/>
                  <a:gd name="connsiteY3" fmla="*/ 197354 h 197353"/>
                  <a:gd name="connsiteX4" fmla="*/ 2207 w 44134"/>
                  <a:gd name="connsiteY4" fmla="*/ 57654 h 197353"/>
                  <a:gd name="connsiteX5" fmla="*/ 0 w 44134"/>
                  <a:gd name="connsiteY5" fmla="*/ 22175 h 197353"/>
                  <a:gd name="connsiteX6" fmla="*/ 22067 w 44134"/>
                  <a:gd name="connsiteY6" fmla="*/ 0 h 197353"/>
                  <a:gd name="connsiteX7" fmla="*/ 44135 w 44134"/>
                  <a:gd name="connsiteY7" fmla="*/ 22175 h 197353"/>
                  <a:gd name="connsiteX8" fmla="*/ 22067 w 44134"/>
                  <a:gd name="connsiteY8" fmla="*/ 44349 h 197353"/>
                  <a:gd name="connsiteX9" fmla="*/ 0 w 44134"/>
                  <a:gd name="connsiteY9" fmla="*/ 22175 h 19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34" h="197353">
                    <a:moveTo>
                      <a:pt x="2207" y="57654"/>
                    </a:moveTo>
                    <a:lnTo>
                      <a:pt x="39722" y="57654"/>
                    </a:lnTo>
                    <a:lnTo>
                      <a:pt x="39722" y="197354"/>
                    </a:lnTo>
                    <a:lnTo>
                      <a:pt x="2207" y="197354"/>
                    </a:lnTo>
                    <a:lnTo>
                      <a:pt x="2207" y="57654"/>
                    </a:lnTo>
                    <a:close/>
                    <a:moveTo>
                      <a:pt x="0" y="22175"/>
                    </a:moveTo>
                    <a:cubicBezTo>
                      <a:pt x="0" y="8870"/>
                      <a:pt x="8827" y="0"/>
                      <a:pt x="22067" y="0"/>
                    </a:cubicBezTo>
                    <a:cubicBezTo>
                      <a:pt x="35308" y="0"/>
                      <a:pt x="44135" y="8870"/>
                      <a:pt x="44135" y="22175"/>
                    </a:cubicBezTo>
                    <a:cubicBezTo>
                      <a:pt x="44135" y="33262"/>
                      <a:pt x="35308" y="44349"/>
                      <a:pt x="22067" y="44349"/>
                    </a:cubicBezTo>
                    <a:cubicBezTo>
                      <a:pt x="8827" y="42132"/>
                      <a:pt x="0" y="33262"/>
                      <a:pt x="0" y="22175"/>
                    </a:cubicBezTo>
                  </a:path>
                </a:pathLst>
              </a:custGeom>
              <a:grpFill/>
              <a:ln w="22018" cap="flat">
                <a:noFill/>
                <a:prstDash val="solid"/>
                <a:miter/>
              </a:ln>
            </p:spPr>
            <p:txBody>
              <a:bodyPr rtlCol="0" anchor="ctr"/>
              <a:lstStyle/>
              <a:p>
                <a:endParaRPr lang="en-GB" sz="1800"/>
              </a:p>
            </p:txBody>
          </p:sp>
          <p:sp>
            <p:nvSpPr>
              <p:cNvPr id="28" name="Graphic 8">
                <a:extLst>
                  <a:ext uri="{FF2B5EF4-FFF2-40B4-BE49-F238E27FC236}">
                    <a16:creationId xmlns:a16="http://schemas.microsoft.com/office/drawing/2014/main" id="{C568974E-D1D4-134D-B632-17CC001A8C56}"/>
                  </a:ext>
                </a:extLst>
              </p:cNvPr>
              <p:cNvSpPr/>
              <p:nvPr/>
            </p:nvSpPr>
            <p:spPr>
              <a:xfrm>
                <a:off x="8081615" y="2286880"/>
                <a:ext cx="145645" cy="141917"/>
              </a:xfrm>
              <a:custGeom>
                <a:avLst/>
                <a:gdLst>
                  <a:gd name="connsiteX0" fmla="*/ 108131 w 145645"/>
                  <a:gd name="connsiteY0" fmla="*/ 70959 h 141917"/>
                  <a:gd name="connsiteX1" fmla="*/ 72823 w 145645"/>
                  <a:gd name="connsiteY1" fmla="*/ 31044 h 141917"/>
                  <a:gd name="connsiteX2" fmla="*/ 39721 w 145645"/>
                  <a:gd name="connsiteY2" fmla="*/ 70959 h 141917"/>
                  <a:gd name="connsiteX3" fmla="*/ 72823 w 145645"/>
                  <a:gd name="connsiteY3" fmla="*/ 110873 h 141917"/>
                  <a:gd name="connsiteX4" fmla="*/ 108131 w 145645"/>
                  <a:gd name="connsiteY4" fmla="*/ 70959 h 141917"/>
                  <a:gd name="connsiteX5" fmla="*/ 0 w 145645"/>
                  <a:gd name="connsiteY5" fmla="*/ 70959 h 141917"/>
                  <a:gd name="connsiteX6" fmla="*/ 72823 w 145645"/>
                  <a:gd name="connsiteY6" fmla="*/ 0 h 141917"/>
                  <a:gd name="connsiteX7" fmla="*/ 145645 w 145645"/>
                  <a:gd name="connsiteY7" fmla="*/ 70959 h 141917"/>
                  <a:gd name="connsiteX8" fmla="*/ 72823 w 145645"/>
                  <a:gd name="connsiteY8" fmla="*/ 141917 h 141917"/>
                  <a:gd name="connsiteX9" fmla="*/ 0 w 145645"/>
                  <a:gd name="connsiteY9"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645" h="141917">
                    <a:moveTo>
                      <a:pt x="108131" y="70959"/>
                    </a:moveTo>
                    <a:cubicBezTo>
                      <a:pt x="108131" y="46567"/>
                      <a:pt x="94890" y="31044"/>
                      <a:pt x="72823" y="31044"/>
                    </a:cubicBezTo>
                    <a:cubicBezTo>
                      <a:pt x="50755" y="31044"/>
                      <a:pt x="39721" y="46567"/>
                      <a:pt x="39721" y="70959"/>
                    </a:cubicBezTo>
                    <a:cubicBezTo>
                      <a:pt x="39721" y="95351"/>
                      <a:pt x="52962" y="110873"/>
                      <a:pt x="72823" y="110873"/>
                    </a:cubicBezTo>
                    <a:cubicBezTo>
                      <a:pt x="94890" y="110873"/>
                      <a:pt x="108131" y="93133"/>
                      <a:pt x="108131" y="70959"/>
                    </a:cubicBezTo>
                    <a:moveTo>
                      <a:pt x="0" y="70959"/>
                    </a:moveTo>
                    <a:cubicBezTo>
                      <a:pt x="0" y="28827"/>
                      <a:pt x="28688" y="0"/>
                      <a:pt x="72823" y="0"/>
                    </a:cubicBezTo>
                    <a:cubicBezTo>
                      <a:pt x="116958" y="0"/>
                      <a:pt x="145645" y="28827"/>
                      <a:pt x="145645" y="70959"/>
                    </a:cubicBezTo>
                    <a:cubicBezTo>
                      <a:pt x="145645" y="113090"/>
                      <a:pt x="116958" y="141917"/>
                      <a:pt x="72823" y="141917"/>
                    </a:cubicBezTo>
                    <a:cubicBezTo>
                      <a:pt x="28688" y="141917"/>
                      <a:pt x="0" y="113090"/>
                      <a:pt x="0" y="70959"/>
                    </a:cubicBezTo>
                  </a:path>
                </a:pathLst>
              </a:custGeom>
              <a:grpFill/>
              <a:ln w="22018" cap="flat">
                <a:noFill/>
                <a:prstDash val="solid"/>
                <a:miter/>
              </a:ln>
            </p:spPr>
            <p:txBody>
              <a:bodyPr rtlCol="0" anchor="ctr"/>
              <a:lstStyle/>
              <a:p>
                <a:endParaRPr lang="en-GB" sz="1800"/>
              </a:p>
            </p:txBody>
          </p:sp>
          <p:sp>
            <p:nvSpPr>
              <p:cNvPr id="29" name="Graphic 8">
                <a:extLst>
                  <a:ext uri="{FF2B5EF4-FFF2-40B4-BE49-F238E27FC236}">
                    <a16:creationId xmlns:a16="http://schemas.microsoft.com/office/drawing/2014/main" id="{EF130A9C-064C-8544-93CA-FC9F94DB5CBA}"/>
                  </a:ext>
                </a:extLst>
              </p:cNvPr>
              <p:cNvSpPr/>
              <p:nvPr/>
            </p:nvSpPr>
            <p:spPr>
              <a:xfrm>
                <a:off x="8247121" y="2284662"/>
                <a:ext cx="134611" cy="141917"/>
              </a:xfrm>
              <a:custGeom>
                <a:avLst/>
                <a:gdLst>
                  <a:gd name="connsiteX0" fmla="*/ 134612 w 134611"/>
                  <a:gd name="connsiteY0" fmla="*/ 64306 h 141917"/>
                  <a:gd name="connsiteX1" fmla="*/ 134612 w 134611"/>
                  <a:gd name="connsiteY1" fmla="*/ 141917 h 141917"/>
                  <a:gd name="connsiteX2" fmla="*/ 97097 w 134611"/>
                  <a:gd name="connsiteY2" fmla="*/ 141917 h 141917"/>
                  <a:gd name="connsiteX3" fmla="*/ 97097 w 134611"/>
                  <a:gd name="connsiteY3" fmla="*/ 68741 h 141917"/>
                  <a:gd name="connsiteX4" fmla="*/ 68409 w 134611"/>
                  <a:gd name="connsiteY4" fmla="*/ 33262 h 141917"/>
                  <a:gd name="connsiteX5" fmla="*/ 37515 w 134611"/>
                  <a:gd name="connsiteY5" fmla="*/ 70959 h 141917"/>
                  <a:gd name="connsiteX6" fmla="*/ 37515 w 134611"/>
                  <a:gd name="connsiteY6" fmla="*/ 141917 h 141917"/>
                  <a:gd name="connsiteX7" fmla="*/ 0 w 134611"/>
                  <a:gd name="connsiteY7" fmla="*/ 141917 h 141917"/>
                  <a:gd name="connsiteX8" fmla="*/ 0 w 134611"/>
                  <a:gd name="connsiteY8" fmla="*/ 2217 h 141917"/>
                  <a:gd name="connsiteX9" fmla="*/ 33101 w 134611"/>
                  <a:gd name="connsiteY9" fmla="*/ 2217 h 141917"/>
                  <a:gd name="connsiteX10" fmla="*/ 37515 w 134611"/>
                  <a:gd name="connsiteY10" fmla="*/ 19957 h 141917"/>
                  <a:gd name="connsiteX11" fmla="*/ 79443 w 134611"/>
                  <a:gd name="connsiteY11" fmla="*/ 0 h 141917"/>
                  <a:gd name="connsiteX12" fmla="*/ 134612 w 134611"/>
                  <a:gd name="connsiteY12" fmla="*/ 64306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611" h="141917">
                    <a:moveTo>
                      <a:pt x="134612" y="64306"/>
                    </a:moveTo>
                    <a:lnTo>
                      <a:pt x="134612" y="141917"/>
                    </a:lnTo>
                    <a:lnTo>
                      <a:pt x="97097" y="141917"/>
                    </a:lnTo>
                    <a:lnTo>
                      <a:pt x="97097" y="68741"/>
                    </a:lnTo>
                    <a:cubicBezTo>
                      <a:pt x="97097" y="44349"/>
                      <a:pt x="88270" y="33262"/>
                      <a:pt x="68409" y="33262"/>
                    </a:cubicBezTo>
                    <a:cubicBezTo>
                      <a:pt x="48549" y="33262"/>
                      <a:pt x="37515" y="46567"/>
                      <a:pt x="37515" y="70959"/>
                    </a:cubicBezTo>
                    <a:lnTo>
                      <a:pt x="37515" y="141917"/>
                    </a:lnTo>
                    <a:lnTo>
                      <a:pt x="0" y="141917"/>
                    </a:lnTo>
                    <a:lnTo>
                      <a:pt x="0" y="2217"/>
                    </a:lnTo>
                    <a:lnTo>
                      <a:pt x="33101" y="2217"/>
                    </a:lnTo>
                    <a:lnTo>
                      <a:pt x="37515" y="19957"/>
                    </a:lnTo>
                    <a:cubicBezTo>
                      <a:pt x="46342" y="8870"/>
                      <a:pt x="59582" y="0"/>
                      <a:pt x="79443" y="0"/>
                    </a:cubicBezTo>
                    <a:cubicBezTo>
                      <a:pt x="110337" y="0"/>
                      <a:pt x="134612" y="17740"/>
                      <a:pt x="134612" y="64306"/>
                    </a:cubicBezTo>
                  </a:path>
                </a:pathLst>
              </a:custGeom>
              <a:grpFill/>
              <a:ln w="22018" cap="flat">
                <a:noFill/>
                <a:prstDash val="solid"/>
                <a:miter/>
              </a:ln>
            </p:spPr>
            <p:txBody>
              <a:bodyPr rtlCol="0" anchor="ctr"/>
              <a:lstStyle/>
              <a:p>
                <a:endParaRPr lang="en-GB" sz="1800"/>
              </a:p>
            </p:txBody>
          </p:sp>
        </p:grpSp>
      </p:grpSp>
      <p:sp>
        <p:nvSpPr>
          <p:cNvPr id="34" name="Text Placeholder 31">
            <a:extLst>
              <a:ext uri="{FF2B5EF4-FFF2-40B4-BE49-F238E27FC236}">
                <a16:creationId xmlns:a16="http://schemas.microsoft.com/office/drawing/2014/main" id="{46B1B5A4-BFC4-9D45-A757-AD115BD85B75}"/>
              </a:ext>
            </a:extLst>
          </p:cNvPr>
          <p:cNvSpPr>
            <a:spLocks noGrp="1"/>
          </p:cNvSpPr>
          <p:nvPr>
            <p:ph type="body" sz="quarter" idx="11" hasCustomPrompt="1"/>
          </p:nvPr>
        </p:nvSpPr>
        <p:spPr>
          <a:xfrm>
            <a:off x="479425" y="385012"/>
            <a:ext cx="4593600" cy="4219651"/>
          </a:xfrm>
        </p:spPr>
        <p:txBody>
          <a:bodyPr/>
          <a:lstStyle>
            <a:lvl1pPr>
              <a:lnSpc>
                <a:spcPct val="90000"/>
              </a:lnSpc>
              <a:spcBef>
                <a:spcPts val="0"/>
              </a:spcBef>
              <a:defRPr sz="5400" b="0">
                <a:solidFill>
                  <a:schemeClr val="tx1"/>
                </a:solidFill>
              </a:defRPr>
            </a:lvl1pPr>
            <a:lvl2pPr marL="0" indent="0">
              <a:lnSpc>
                <a:spcPct val="100000"/>
              </a:lnSpc>
              <a:spcBef>
                <a:spcPts val="1000"/>
              </a:spcBef>
              <a:buNone/>
              <a:defRPr sz="2251" b="0">
                <a:solidFill>
                  <a:schemeClr val="tx1"/>
                </a:solidFill>
              </a:defRPr>
            </a:lvl2pPr>
            <a:lvl3pPr marL="0" indent="0">
              <a:lnSpc>
                <a:spcPct val="90000"/>
              </a:lnSpc>
              <a:spcBef>
                <a:spcPts val="0"/>
              </a:spcBef>
              <a:buNone/>
              <a:defRPr sz="2251" b="0">
                <a:solidFill>
                  <a:schemeClr val="tx1"/>
                </a:solidFill>
              </a:defRPr>
            </a:lvl3pPr>
            <a:lvl4pPr marL="0" indent="0">
              <a:lnSpc>
                <a:spcPct val="90000"/>
              </a:lnSpc>
              <a:buNone/>
              <a:defRPr sz="2251" b="0">
                <a:solidFill>
                  <a:schemeClr val="tx1"/>
                </a:solidFill>
              </a:defRPr>
            </a:lvl4pPr>
            <a:lvl5pPr marL="0" indent="0">
              <a:lnSpc>
                <a:spcPct val="90000"/>
              </a:lnSpc>
              <a:buNone/>
              <a:defRPr sz="2251" b="0">
                <a:solidFill>
                  <a:schemeClr val="tx1"/>
                </a:solidFill>
              </a:defRPr>
            </a:lvl5pPr>
          </a:lstStyle>
          <a:p>
            <a:pPr lvl="0"/>
            <a:r>
              <a:rPr lang="en-GB"/>
              <a:t>[Title slide: v2]</a:t>
            </a:r>
          </a:p>
          <a:p>
            <a:pPr lvl="1"/>
            <a:r>
              <a:rPr lang="en-GB"/>
              <a:t>Second level &lt;Subheading&gt;</a:t>
            </a:r>
          </a:p>
        </p:txBody>
      </p:sp>
      <p:sp>
        <p:nvSpPr>
          <p:cNvPr id="38" name="Text Placeholder 31">
            <a:extLst>
              <a:ext uri="{FF2B5EF4-FFF2-40B4-BE49-F238E27FC236}">
                <a16:creationId xmlns:a16="http://schemas.microsoft.com/office/drawing/2014/main" id="{3B5897DA-933D-1E4A-9CBD-D2460E2F9E6B}"/>
              </a:ext>
            </a:extLst>
          </p:cNvPr>
          <p:cNvSpPr>
            <a:spLocks noGrp="1"/>
          </p:cNvSpPr>
          <p:nvPr>
            <p:ph type="body" sz="quarter" idx="12" hasCustomPrompt="1"/>
          </p:nvPr>
        </p:nvSpPr>
        <p:spPr>
          <a:xfrm>
            <a:off x="2374905" y="5168869"/>
            <a:ext cx="2698751" cy="1202531"/>
          </a:xfrm>
        </p:spPr>
        <p:txBody>
          <a:bodyPr anchor="b" anchorCtr="0"/>
          <a:lstStyle>
            <a:lvl1pPr>
              <a:lnSpc>
                <a:spcPct val="110000"/>
              </a:lnSpc>
              <a:spcBef>
                <a:spcPts val="0"/>
              </a:spcBef>
              <a:defRPr sz="1351" b="0">
                <a:solidFill>
                  <a:schemeClr val="tx1"/>
                </a:solidFill>
              </a:defRPr>
            </a:lvl1pPr>
            <a:lvl2pPr marL="0" indent="0">
              <a:lnSpc>
                <a:spcPct val="110000"/>
              </a:lnSpc>
              <a:spcBef>
                <a:spcPts val="0"/>
              </a:spcBef>
              <a:buNone/>
              <a:defRPr sz="1351" b="0">
                <a:solidFill>
                  <a:schemeClr val="tx1"/>
                </a:solidFill>
              </a:defRPr>
            </a:lvl2pPr>
            <a:lvl3pPr marL="0" indent="0">
              <a:lnSpc>
                <a:spcPct val="110000"/>
              </a:lnSpc>
              <a:spcBef>
                <a:spcPts val="0"/>
              </a:spcBef>
              <a:buNone/>
              <a:defRPr sz="1351" b="0">
                <a:solidFill>
                  <a:schemeClr val="tx1"/>
                </a:solidFill>
              </a:defRPr>
            </a:lvl3pPr>
            <a:lvl4pPr marL="0" indent="0">
              <a:lnSpc>
                <a:spcPct val="110000"/>
              </a:lnSpc>
              <a:buNone/>
              <a:defRPr sz="1351" b="0">
                <a:solidFill>
                  <a:schemeClr val="tx1"/>
                </a:solidFill>
              </a:defRPr>
            </a:lvl4pPr>
            <a:lvl5pPr marL="0" indent="0">
              <a:lnSpc>
                <a:spcPct val="110000"/>
              </a:lnSpc>
              <a:buNone/>
              <a:defRPr sz="1351" b="0">
                <a:solidFill>
                  <a:schemeClr val="tx1"/>
                </a:solidFill>
              </a:defRPr>
            </a:lvl5pPr>
          </a:lstStyle>
          <a:p>
            <a:pPr lvl="0"/>
            <a:r>
              <a:rPr lang="en-GB"/>
              <a:t>&lt;Authors Name&gt;</a:t>
            </a:r>
          </a:p>
          <a:p>
            <a:pPr lvl="2"/>
            <a:r>
              <a:rPr lang="en-GB"/>
              <a:t>&lt;Authors Name&gt;</a:t>
            </a:r>
          </a:p>
          <a:p>
            <a:pPr lvl="3"/>
            <a:r>
              <a:rPr lang="en-GB"/>
              <a:t>&lt;Authors Name&gt;</a:t>
            </a:r>
          </a:p>
        </p:txBody>
      </p:sp>
      <p:sp>
        <p:nvSpPr>
          <p:cNvPr id="39" name="Text Placeholder 31">
            <a:extLst>
              <a:ext uri="{FF2B5EF4-FFF2-40B4-BE49-F238E27FC236}">
                <a16:creationId xmlns:a16="http://schemas.microsoft.com/office/drawing/2014/main" id="{63996690-8E43-E64B-AEF9-C97D1FBB494E}"/>
              </a:ext>
            </a:extLst>
          </p:cNvPr>
          <p:cNvSpPr>
            <a:spLocks noGrp="1"/>
          </p:cNvSpPr>
          <p:nvPr>
            <p:ph type="body" sz="quarter" idx="13" hasCustomPrompt="1"/>
          </p:nvPr>
        </p:nvSpPr>
        <p:spPr>
          <a:xfrm>
            <a:off x="479425" y="5168869"/>
            <a:ext cx="1746251" cy="1202531"/>
          </a:xfrm>
        </p:spPr>
        <p:txBody>
          <a:bodyPr anchor="b" anchorCtr="0"/>
          <a:lstStyle>
            <a:lvl1pPr>
              <a:lnSpc>
                <a:spcPct val="110000"/>
              </a:lnSpc>
              <a:spcBef>
                <a:spcPts val="0"/>
              </a:spcBef>
              <a:defRPr sz="1351" b="0">
                <a:solidFill>
                  <a:schemeClr val="tx1"/>
                </a:solidFill>
              </a:defRPr>
            </a:lvl1pPr>
            <a:lvl2pPr marL="0" indent="0">
              <a:lnSpc>
                <a:spcPct val="110000"/>
              </a:lnSpc>
              <a:spcBef>
                <a:spcPts val="0"/>
              </a:spcBef>
              <a:buNone/>
              <a:defRPr sz="1351" b="0">
                <a:solidFill>
                  <a:schemeClr val="bg1"/>
                </a:solidFill>
              </a:defRPr>
            </a:lvl2pPr>
            <a:lvl3pPr marL="0" indent="0">
              <a:lnSpc>
                <a:spcPct val="110000"/>
              </a:lnSpc>
              <a:spcBef>
                <a:spcPts val="0"/>
              </a:spcBef>
              <a:buNone/>
              <a:defRPr sz="1351" b="0">
                <a:solidFill>
                  <a:schemeClr val="bg1"/>
                </a:solidFill>
              </a:defRPr>
            </a:lvl3pPr>
            <a:lvl4pPr marL="0" indent="0">
              <a:lnSpc>
                <a:spcPct val="110000"/>
              </a:lnSpc>
              <a:buNone/>
              <a:defRPr sz="1351" b="0">
                <a:solidFill>
                  <a:schemeClr val="bg1"/>
                </a:solidFill>
              </a:defRPr>
            </a:lvl4pPr>
            <a:lvl5pPr marL="0" indent="0">
              <a:lnSpc>
                <a:spcPct val="110000"/>
              </a:lnSpc>
              <a:buNone/>
              <a:defRPr sz="1351" b="0">
                <a:solidFill>
                  <a:schemeClr val="bg1"/>
                </a:solidFill>
              </a:defRPr>
            </a:lvl5pPr>
          </a:lstStyle>
          <a:p>
            <a:pPr lvl="0"/>
            <a:r>
              <a:rPr lang="en-GB"/>
              <a:t>&lt;D Month YYYY&gt;</a:t>
            </a:r>
          </a:p>
        </p:txBody>
      </p:sp>
      <p:sp>
        <p:nvSpPr>
          <p:cNvPr id="42" name="Picture Placeholder 41">
            <a:extLst>
              <a:ext uri="{FF2B5EF4-FFF2-40B4-BE49-F238E27FC236}">
                <a16:creationId xmlns:a16="http://schemas.microsoft.com/office/drawing/2014/main" id="{E6A1059C-5835-4E4A-A22C-A0336487E1AE}"/>
              </a:ext>
            </a:extLst>
          </p:cNvPr>
          <p:cNvSpPr>
            <a:spLocks noGrp="1"/>
          </p:cNvSpPr>
          <p:nvPr>
            <p:ph type="pic" sz="quarter" idx="14"/>
          </p:nvPr>
        </p:nvSpPr>
        <p:spPr>
          <a:xfrm>
            <a:off x="10486988" y="5470125"/>
            <a:ext cx="1224000" cy="864000"/>
          </a:xfrm>
        </p:spPr>
        <p:txBody>
          <a:bodyPr bIns="540000" anchor="ctr" anchorCtr="1"/>
          <a:lstStyle>
            <a:lvl1pPr>
              <a:defRPr sz="1000" b="0">
                <a:solidFill>
                  <a:schemeClr val="tx1"/>
                </a:solidFill>
              </a:defRPr>
            </a:lvl1pPr>
          </a:lstStyle>
          <a:p>
            <a:r>
              <a:rPr lang="en-US"/>
              <a:t>Click icon to add picture</a:t>
            </a:r>
            <a:endParaRPr lang="en-GB"/>
          </a:p>
        </p:txBody>
      </p:sp>
      <p:sp>
        <p:nvSpPr>
          <p:cNvPr id="43" name="Picture Placeholder 41">
            <a:extLst>
              <a:ext uri="{FF2B5EF4-FFF2-40B4-BE49-F238E27FC236}">
                <a16:creationId xmlns:a16="http://schemas.microsoft.com/office/drawing/2014/main" id="{F8CFE5D0-8511-5841-A0F1-850AE75B9E9B}"/>
              </a:ext>
            </a:extLst>
          </p:cNvPr>
          <p:cNvSpPr>
            <a:spLocks noGrp="1"/>
          </p:cNvSpPr>
          <p:nvPr>
            <p:ph type="pic" sz="quarter" idx="15"/>
          </p:nvPr>
        </p:nvSpPr>
        <p:spPr>
          <a:xfrm>
            <a:off x="9067585" y="5470125"/>
            <a:ext cx="1224000" cy="864000"/>
          </a:xfrm>
        </p:spPr>
        <p:txBody>
          <a:bodyPr bIns="540000" anchor="ctr" anchorCtr="1"/>
          <a:lstStyle>
            <a:lvl1pPr>
              <a:defRPr sz="1000" b="0">
                <a:solidFill>
                  <a:schemeClr val="tx1"/>
                </a:solidFill>
              </a:defRPr>
            </a:lvl1pPr>
          </a:lstStyle>
          <a:p>
            <a:r>
              <a:rPr lang="en-US"/>
              <a:t>Click icon to add picture</a:t>
            </a:r>
            <a:endParaRPr lang="en-GB"/>
          </a:p>
        </p:txBody>
      </p:sp>
    </p:spTree>
    <p:extLst>
      <p:ext uri="{BB962C8B-B14F-4D97-AF65-F5344CB8AC3E}">
        <p14:creationId xmlns:p14="http://schemas.microsoft.com/office/powerpoint/2010/main" val="4035680051"/>
      </p:ext>
    </p:extLst>
  </p:cSld>
  <p:clrMapOvr>
    <a:masterClrMapping/>
  </p:clrMapOvr>
  <p:extLst>
    <p:ext uri="{DCECCB84-F9BA-43D5-87BE-67443E8EF086}">
      <p15:sldGuideLst xmlns:p15="http://schemas.microsoft.com/office/powerpoint/2012/main">
        <p15:guide id="1" orient="horz" pos="399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Divider slide: v1">
    <p:bg>
      <p:bgPr>
        <a:solidFill>
          <a:srgbClr val="121A3C"/>
        </a:solidFill>
        <a:effectLst/>
      </p:bgPr>
    </p:bg>
    <p:spTree>
      <p:nvGrpSpPr>
        <p:cNvPr id="1" name=""/>
        <p:cNvGrpSpPr/>
        <p:nvPr/>
      </p:nvGrpSpPr>
      <p:grpSpPr>
        <a:xfrm>
          <a:off x="0" y="0"/>
          <a:ext cx="0" cy="0"/>
          <a:chOff x="0" y="0"/>
          <a:chExt cx="0" cy="0"/>
        </a:xfrm>
      </p:grpSpPr>
      <p:sp>
        <p:nvSpPr>
          <p:cNvPr id="9" name="Graphic 2">
            <a:extLst>
              <a:ext uri="{FF2B5EF4-FFF2-40B4-BE49-F238E27FC236}">
                <a16:creationId xmlns:a16="http://schemas.microsoft.com/office/drawing/2014/main" id="{BA4A2EAB-BCCD-8B47-A9D1-9C5C625FDA31}"/>
              </a:ext>
            </a:extLst>
          </p:cNvPr>
          <p:cNvSpPr/>
          <p:nvPr/>
        </p:nvSpPr>
        <p:spPr>
          <a:xfrm>
            <a:off x="3" y="6"/>
            <a:ext cx="7003537" cy="6855461"/>
          </a:xfrm>
          <a:custGeom>
            <a:avLst/>
            <a:gdLst>
              <a:gd name="connsiteX0" fmla="*/ 5251133 w 5251132"/>
              <a:gd name="connsiteY0" fmla="*/ 2571750 h 5143500"/>
              <a:gd name="connsiteX1" fmla="*/ 2767965 w 5251132"/>
              <a:gd name="connsiteY1" fmla="*/ 1905 h 5143500"/>
              <a:gd name="connsiteX2" fmla="*/ 2767965 w 5251132"/>
              <a:gd name="connsiteY2" fmla="*/ 0 h 5143500"/>
              <a:gd name="connsiteX3" fmla="*/ 0 w 5251132"/>
              <a:gd name="connsiteY3" fmla="*/ 0 h 5143500"/>
              <a:gd name="connsiteX4" fmla="*/ 0 w 5251132"/>
              <a:gd name="connsiteY4" fmla="*/ 5143500 h 5143500"/>
              <a:gd name="connsiteX5" fmla="*/ 2768918 w 5251132"/>
              <a:gd name="connsiteY5" fmla="*/ 5143500 h 5143500"/>
              <a:gd name="connsiteX6" fmla="*/ 2768918 w 5251132"/>
              <a:gd name="connsiteY6" fmla="*/ 5141595 h 5143500"/>
              <a:gd name="connsiteX7" fmla="*/ 5251133 w 5251132"/>
              <a:gd name="connsiteY7" fmla="*/ 25717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1132" h="5143500">
                <a:moveTo>
                  <a:pt x="5251133" y="2571750"/>
                </a:moveTo>
                <a:cubicBezTo>
                  <a:pt x="5251133" y="1181100"/>
                  <a:pt x="4147185" y="48578"/>
                  <a:pt x="2767965" y="1905"/>
                </a:cubicBezTo>
                <a:lnTo>
                  <a:pt x="2767965" y="0"/>
                </a:lnTo>
                <a:lnTo>
                  <a:pt x="0" y="0"/>
                </a:lnTo>
                <a:lnTo>
                  <a:pt x="0" y="5143500"/>
                </a:lnTo>
                <a:lnTo>
                  <a:pt x="2768918" y="5143500"/>
                </a:lnTo>
                <a:lnTo>
                  <a:pt x="2768918" y="5141595"/>
                </a:lnTo>
                <a:cubicBezTo>
                  <a:pt x="4147185" y="5094923"/>
                  <a:pt x="5251133" y="3962400"/>
                  <a:pt x="5251133" y="2571750"/>
                </a:cubicBezTo>
                <a:close/>
              </a:path>
            </a:pathLst>
          </a:custGeom>
          <a:solidFill>
            <a:srgbClr val="88F2DD"/>
          </a:solidFill>
          <a:ln w="12700" cap="flat">
            <a:solidFill>
              <a:srgbClr val="88F2DD"/>
            </a:solidFill>
            <a:prstDash val="solid"/>
            <a:miter/>
          </a:ln>
        </p:spPr>
        <p:txBody>
          <a:bodyPr rtlCol="0" anchor="ctr"/>
          <a:lstStyle/>
          <a:p>
            <a:endParaRPr lang="en-GB" sz="1800"/>
          </a:p>
        </p:txBody>
      </p:sp>
      <p:sp>
        <p:nvSpPr>
          <p:cNvPr id="2" name="Title 1">
            <a:extLst>
              <a:ext uri="{FF2B5EF4-FFF2-40B4-BE49-F238E27FC236}">
                <a16:creationId xmlns:a16="http://schemas.microsoft.com/office/drawing/2014/main" id="{ACB5765F-414F-0742-B687-DE5E343FB03A}"/>
              </a:ext>
            </a:extLst>
          </p:cNvPr>
          <p:cNvSpPr>
            <a:spLocks noGrp="1"/>
          </p:cNvSpPr>
          <p:nvPr>
            <p:ph type="title" hasCustomPrompt="1"/>
          </p:nvPr>
        </p:nvSpPr>
        <p:spPr>
          <a:xfrm>
            <a:off x="479425" y="387187"/>
            <a:ext cx="4593600" cy="4152916"/>
          </a:xfrm>
        </p:spPr>
        <p:txBody>
          <a:bodyPr/>
          <a:lstStyle>
            <a:lvl1pPr>
              <a:lnSpc>
                <a:spcPct val="90000"/>
              </a:lnSpc>
              <a:defRPr sz="5400">
                <a:solidFill>
                  <a:schemeClr val="tx1"/>
                </a:solidFill>
              </a:defRPr>
            </a:lvl1pPr>
          </a:lstStyle>
          <a:p>
            <a:r>
              <a:rPr lang="en-GB"/>
              <a:t>[Divider slide: v1]</a:t>
            </a:r>
          </a:p>
        </p:txBody>
      </p:sp>
      <p:sp>
        <p:nvSpPr>
          <p:cNvPr id="4" name="Text Placeholder 31">
            <a:extLst>
              <a:ext uri="{FF2B5EF4-FFF2-40B4-BE49-F238E27FC236}">
                <a16:creationId xmlns:a16="http://schemas.microsoft.com/office/drawing/2014/main" id="{7F73207B-A048-AF4C-99D7-AFF552109E4D}"/>
              </a:ext>
            </a:extLst>
          </p:cNvPr>
          <p:cNvSpPr>
            <a:spLocks noGrp="1"/>
          </p:cNvSpPr>
          <p:nvPr>
            <p:ph type="body" sz="quarter" idx="10" hasCustomPrompt="1"/>
          </p:nvPr>
        </p:nvSpPr>
        <p:spPr>
          <a:xfrm>
            <a:off x="479428" y="4702630"/>
            <a:ext cx="4594225" cy="1403142"/>
          </a:xfrm>
        </p:spPr>
        <p:txBody>
          <a:bodyPr anchor="b" anchorCtr="0"/>
          <a:lstStyle>
            <a:lvl1pPr>
              <a:lnSpc>
                <a:spcPct val="125000"/>
              </a:lnSpc>
              <a:spcBef>
                <a:spcPts val="0"/>
              </a:spcBef>
              <a:defRPr sz="2251" b="0">
                <a:solidFill>
                  <a:schemeClr val="tx1"/>
                </a:solidFill>
              </a:defRPr>
            </a:lvl1pPr>
            <a:lvl2pPr marL="0" indent="0">
              <a:lnSpc>
                <a:spcPct val="125000"/>
              </a:lnSpc>
              <a:spcBef>
                <a:spcPts val="0"/>
              </a:spcBef>
              <a:buNone/>
              <a:defRPr sz="2251" b="0">
                <a:solidFill>
                  <a:schemeClr val="tx1"/>
                </a:solidFill>
              </a:defRPr>
            </a:lvl2pPr>
            <a:lvl3pPr marL="0" indent="0">
              <a:lnSpc>
                <a:spcPct val="125000"/>
              </a:lnSpc>
              <a:spcBef>
                <a:spcPts val="0"/>
              </a:spcBef>
              <a:buNone/>
              <a:defRPr sz="2251" b="0">
                <a:solidFill>
                  <a:schemeClr val="tx1"/>
                </a:solidFill>
              </a:defRPr>
            </a:lvl3pPr>
            <a:lvl4pPr marL="0" indent="0">
              <a:lnSpc>
                <a:spcPct val="125000"/>
              </a:lnSpc>
              <a:buNone/>
              <a:defRPr sz="2251" b="0">
                <a:solidFill>
                  <a:schemeClr val="tx1"/>
                </a:solidFill>
              </a:defRPr>
            </a:lvl4pPr>
            <a:lvl5pPr marL="0" indent="0">
              <a:lnSpc>
                <a:spcPct val="125000"/>
              </a:lnSpc>
              <a:buNone/>
              <a:defRPr sz="2251" b="0">
                <a:solidFill>
                  <a:schemeClr val="tx1"/>
                </a:solidFill>
              </a:defRPr>
            </a:lvl5pPr>
          </a:lstStyle>
          <a:p>
            <a:pPr lvl="0"/>
            <a:r>
              <a:rPr lang="en-GB"/>
              <a:t>&lt;Subheading&gt;</a:t>
            </a:r>
          </a:p>
        </p:txBody>
      </p:sp>
    </p:spTree>
    <p:extLst>
      <p:ext uri="{BB962C8B-B14F-4D97-AF65-F5344CB8AC3E}">
        <p14:creationId xmlns:p14="http://schemas.microsoft.com/office/powerpoint/2010/main" val="3073221359"/>
      </p:ext>
    </p:extLst>
  </p:cSld>
  <p:clrMapOvr>
    <a:masterClrMapping/>
  </p:clrMapOvr>
  <p:extLst>
    <p:ext uri="{DCECCB84-F9BA-43D5-87BE-67443E8EF086}">
      <p15:sldGuideLst xmlns:p15="http://schemas.microsoft.com/office/powerpoint/2012/main">
        <p15:guide id="1" orient="horz" pos="3804">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Divider slide: v2">
    <p:bg>
      <p:bgPr>
        <a:solidFill>
          <a:srgbClr val="88F2DD"/>
        </a:solidFill>
        <a:effectLst/>
      </p:bgPr>
    </p:bg>
    <p:spTree>
      <p:nvGrpSpPr>
        <p:cNvPr id="1" name=""/>
        <p:cNvGrpSpPr/>
        <p:nvPr/>
      </p:nvGrpSpPr>
      <p:grpSpPr>
        <a:xfrm>
          <a:off x="0" y="0"/>
          <a:ext cx="0" cy="0"/>
          <a:chOff x="0" y="0"/>
          <a:chExt cx="0" cy="0"/>
        </a:xfrm>
      </p:grpSpPr>
      <p:sp>
        <p:nvSpPr>
          <p:cNvPr id="9" name="Graphic 2">
            <a:extLst>
              <a:ext uri="{FF2B5EF4-FFF2-40B4-BE49-F238E27FC236}">
                <a16:creationId xmlns:a16="http://schemas.microsoft.com/office/drawing/2014/main" id="{C29FBFAD-A9CE-2C45-BBC2-645AA5480EEA}"/>
              </a:ext>
            </a:extLst>
          </p:cNvPr>
          <p:cNvSpPr/>
          <p:nvPr/>
        </p:nvSpPr>
        <p:spPr>
          <a:xfrm>
            <a:off x="3" y="6"/>
            <a:ext cx="7003537" cy="6855461"/>
          </a:xfrm>
          <a:custGeom>
            <a:avLst/>
            <a:gdLst>
              <a:gd name="connsiteX0" fmla="*/ 5251133 w 5251132"/>
              <a:gd name="connsiteY0" fmla="*/ 2571750 h 5143500"/>
              <a:gd name="connsiteX1" fmla="*/ 2767965 w 5251132"/>
              <a:gd name="connsiteY1" fmla="*/ 1905 h 5143500"/>
              <a:gd name="connsiteX2" fmla="*/ 2767965 w 5251132"/>
              <a:gd name="connsiteY2" fmla="*/ 0 h 5143500"/>
              <a:gd name="connsiteX3" fmla="*/ 0 w 5251132"/>
              <a:gd name="connsiteY3" fmla="*/ 0 h 5143500"/>
              <a:gd name="connsiteX4" fmla="*/ 0 w 5251132"/>
              <a:gd name="connsiteY4" fmla="*/ 5143500 h 5143500"/>
              <a:gd name="connsiteX5" fmla="*/ 2768918 w 5251132"/>
              <a:gd name="connsiteY5" fmla="*/ 5143500 h 5143500"/>
              <a:gd name="connsiteX6" fmla="*/ 2768918 w 5251132"/>
              <a:gd name="connsiteY6" fmla="*/ 5141595 h 5143500"/>
              <a:gd name="connsiteX7" fmla="*/ 5251133 w 5251132"/>
              <a:gd name="connsiteY7" fmla="*/ 25717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1132" h="5143500">
                <a:moveTo>
                  <a:pt x="5251133" y="2571750"/>
                </a:moveTo>
                <a:cubicBezTo>
                  <a:pt x="5251133" y="1181100"/>
                  <a:pt x="4147185" y="48578"/>
                  <a:pt x="2767965" y="1905"/>
                </a:cubicBezTo>
                <a:lnTo>
                  <a:pt x="2767965" y="0"/>
                </a:lnTo>
                <a:lnTo>
                  <a:pt x="0" y="0"/>
                </a:lnTo>
                <a:lnTo>
                  <a:pt x="0" y="5143500"/>
                </a:lnTo>
                <a:lnTo>
                  <a:pt x="2768918" y="5143500"/>
                </a:lnTo>
                <a:lnTo>
                  <a:pt x="2768918" y="5141595"/>
                </a:lnTo>
                <a:cubicBezTo>
                  <a:pt x="4147185" y="5094923"/>
                  <a:pt x="5251133" y="3962400"/>
                  <a:pt x="5251133" y="2571750"/>
                </a:cubicBezTo>
                <a:close/>
              </a:path>
            </a:pathLst>
          </a:custGeom>
          <a:solidFill>
            <a:srgbClr val="121A3C"/>
          </a:solidFill>
          <a:ln w="12700" cap="flat">
            <a:solidFill>
              <a:srgbClr val="121A3C"/>
            </a:solidFill>
            <a:prstDash val="solid"/>
            <a:miter/>
          </a:ln>
        </p:spPr>
        <p:txBody>
          <a:bodyPr rtlCol="0" anchor="ctr"/>
          <a:lstStyle/>
          <a:p>
            <a:endParaRPr lang="en-GB" sz="1800"/>
          </a:p>
        </p:txBody>
      </p:sp>
      <p:sp>
        <p:nvSpPr>
          <p:cNvPr id="2" name="Title 1">
            <a:extLst>
              <a:ext uri="{FF2B5EF4-FFF2-40B4-BE49-F238E27FC236}">
                <a16:creationId xmlns:a16="http://schemas.microsoft.com/office/drawing/2014/main" id="{ACB5765F-414F-0742-B687-DE5E343FB03A}"/>
              </a:ext>
            </a:extLst>
          </p:cNvPr>
          <p:cNvSpPr>
            <a:spLocks noGrp="1"/>
          </p:cNvSpPr>
          <p:nvPr>
            <p:ph type="title" hasCustomPrompt="1"/>
          </p:nvPr>
        </p:nvSpPr>
        <p:spPr>
          <a:xfrm>
            <a:off x="479425" y="387187"/>
            <a:ext cx="4593600" cy="4152916"/>
          </a:xfrm>
        </p:spPr>
        <p:txBody>
          <a:bodyPr/>
          <a:lstStyle>
            <a:lvl1pPr>
              <a:lnSpc>
                <a:spcPct val="90000"/>
              </a:lnSpc>
              <a:defRPr sz="5400">
                <a:solidFill>
                  <a:schemeClr val="bg1"/>
                </a:solidFill>
              </a:defRPr>
            </a:lvl1pPr>
          </a:lstStyle>
          <a:p>
            <a:r>
              <a:rPr lang="en-GB"/>
              <a:t>[Divider slide: v2]</a:t>
            </a:r>
          </a:p>
        </p:txBody>
      </p:sp>
      <p:sp>
        <p:nvSpPr>
          <p:cNvPr id="4" name="Text Placeholder 31">
            <a:extLst>
              <a:ext uri="{FF2B5EF4-FFF2-40B4-BE49-F238E27FC236}">
                <a16:creationId xmlns:a16="http://schemas.microsoft.com/office/drawing/2014/main" id="{7F73207B-A048-AF4C-99D7-AFF552109E4D}"/>
              </a:ext>
            </a:extLst>
          </p:cNvPr>
          <p:cNvSpPr>
            <a:spLocks noGrp="1"/>
          </p:cNvSpPr>
          <p:nvPr>
            <p:ph type="body" sz="quarter" idx="10" hasCustomPrompt="1"/>
          </p:nvPr>
        </p:nvSpPr>
        <p:spPr>
          <a:xfrm>
            <a:off x="479428" y="4702630"/>
            <a:ext cx="4594225" cy="1403142"/>
          </a:xfrm>
        </p:spPr>
        <p:txBody>
          <a:bodyPr anchor="b" anchorCtr="0"/>
          <a:lstStyle>
            <a:lvl1pPr>
              <a:lnSpc>
                <a:spcPct val="125000"/>
              </a:lnSpc>
              <a:spcBef>
                <a:spcPts val="0"/>
              </a:spcBef>
              <a:defRPr sz="2251" b="0">
                <a:solidFill>
                  <a:schemeClr val="bg1"/>
                </a:solidFill>
              </a:defRPr>
            </a:lvl1pPr>
            <a:lvl2pPr marL="0" indent="0">
              <a:lnSpc>
                <a:spcPct val="125000"/>
              </a:lnSpc>
              <a:spcBef>
                <a:spcPts val="0"/>
              </a:spcBef>
              <a:buNone/>
              <a:defRPr sz="2251" b="0">
                <a:solidFill>
                  <a:schemeClr val="tx1"/>
                </a:solidFill>
              </a:defRPr>
            </a:lvl2pPr>
            <a:lvl3pPr marL="0" indent="0">
              <a:lnSpc>
                <a:spcPct val="125000"/>
              </a:lnSpc>
              <a:spcBef>
                <a:spcPts val="0"/>
              </a:spcBef>
              <a:buNone/>
              <a:defRPr sz="2251" b="0">
                <a:solidFill>
                  <a:schemeClr val="tx1"/>
                </a:solidFill>
              </a:defRPr>
            </a:lvl3pPr>
            <a:lvl4pPr marL="0" indent="0">
              <a:lnSpc>
                <a:spcPct val="125000"/>
              </a:lnSpc>
              <a:buNone/>
              <a:defRPr sz="2251" b="0">
                <a:solidFill>
                  <a:schemeClr val="tx1"/>
                </a:solidFill>
              </a:defRPr>
            </a:lvl4pPr>
            <a:lvl5pPr marL="0" indent="0">
              <a:lnSpc>
                <a:spcPct val="125000"/>
              </a:lnSpc>
              <a:buNone/>
              <a:defRPr sz="2251" b="0">
                <a:solidFill>
                  <a:schemeClr val="tx1"/>
                </a:solidFill>
              </a:defRPr>
            </a:lvl5pPr>
          </a:lstStyle>
          <a:p>
            <a:pPr lvl="0"/>
            <a:r>
              <a:rPr lang="en-GB"/>
              <a:t>&lt;Subheading&gt;</a:t>
            </a:r>
          </a:p>
        </p:txBody>
      </p:sp>
    </p:spTree>
    <p:extLst>
      <p:ext uri="{BB962C8B-B14F-4D97-AF65-F5344CB8AC3E}">
        <p14:creationId xmlns:p14="http://schemas.microsoft.com/office/powerpoint/2010/main" val="2894632299"/>
      </p:ext>
    </p:extLst>
  </p:cSld>
  <p:clrMapOvr>
    <a:masterClrMapping/>
  </p:clrMapOvr>
  <p:extLst>
    <p:ext uri="{DCECCB84-F9BA-43D5-87BE-67443E8EF086}">
      <p15:sldGuideLst xmlns:p15="http://schemas.microsoft.com/office/powerpoint/2012/main">
        <p15:guide id="1" orient="horz" pos="3804">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7ECB5-C27F-E842-8A60-ACD20E7A9B86}"/>
              </a:ext>
            </a:extLst>
          </p:cNvPr>
          <p:cNvSpPr>
            <a:spLocks noGrp="1"/>
          </p:cNvSpPr>
          <p:nvPr>
            <p:ph type="title" hasCustomPrompt="1"/>
          </p:nvPr>
        </p:nvSpPr>
        <p:spPr/>
        <p:txBody>
          <a:bodyPr/>
          <a:lstStyle/>
          <a:p>
            <a:r>
              <a:rPr lang="en-GB"/>
              <a:t>[Title and content]</a:t>
            </a:r>
          </a:p>
        </p:txBody>
      </p:sp>
      <p:sp>
        <p:nvSpPr>
          <p:cNvPr id="3" name="Content Placeholder 2">
            <a:extLst>
              <a:ext uri="{FF2B5EF4-FFF2-40B4-BE49-F238E27FC236}">
                <a16:creationId xmlns:a16="http://schemas.microsoft.com/office/drawing/2014/main" id="{E88BD569-3B4A-4D40-840C-3B853E744D04}"/>
              </a:ext>
            </a:extLst>
          </p:cNvPr>
          <p:cNvSpPr>
            <a:spLocks noGrp="1"/>
          </p:cNvSpPr>
          <p:nvPr>
            <p:ph idx="1" hasCustomPrompt="1"/>
          </p:nvPr>
        </p:nvSpPr>
        <p:spPr>
          <a:xfrm>
            <a:off x="479429" y="2041200"/>
            <a:ext cx="11233151" cy="3564000"/>
          </a:xfrm>
        </p:spPr>
        <p:txBody>
          <a:bodyPr/>
          <a:lstStyle/>
          <a:p>
            <a:pPr lvl="0"/>
            <a:r>
              <a:rPr lang="en-GB"/>
              <a:t>First level &lt;Heading&gt;</a:t>
            </a:r>
          </a:p>
          <a:p>
            <a:pPr lvl="1"/>
            <a:r>
              <a:rPr lang="en-GB"/>
              <a:t>Second level &lt;Bullet Level 1/Text: With para spacing&gt;</a:t>
            </a:r>
          </a:p>
          <a:p>
            <a:pPr lvl="2"/>
            <a:r>
              <a:rPr lang="en-GB"/>
              <a:t>Third level &lt;Bullet Level 2/Text: With para spacing&gt;</a:t>
            </a:r>
          </a:p>
          <a:p>
            <a:pPr lvl="3"/>
            <a:r>
              <a:rPr lang="en-GB"/>
              <a:t>Fourth level &lt;Bullet Level 1: No para spacing&gt;</a:t>
            </a:r>
          </a:p>
          <a:p>
            <a:pPr lvl="4"/>
            <a:r>
              <a:rPr lang="en-GB"/>
              <a:t>Fifth level &lt;Bullet Level 2/Text: No para spacing&gt;</a:t>
            </a:r>
          </a:p>
        </p:txBody>
      </p:sp>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p:txBody>
          <a:bodyPr/>
          <a:lstStyle/>
          <a:p>
            <a:fld id="{FD15E2C3-2FDC-5443-A5D7-CEF7C1191BA7}" type="slidenum">
              <a:rPr lang="en-GB" smtClean="0"/>
              <a:t>‹#›</a:t>
            </a:fld>
            <a:endParaRPr lang="en-GB"/>
          </a:p>
        </p:txBody>
      </p:sp>
    </p:spTree>
    <p:extLst>
      <p:ext uri="{BB962C8B-B14F-4D97-AF65-F5344CB8AC3E}">
        <p14:creationId xmlns:p14="http://schemas.microsoft.com/office/powerpoint/2010/main" val="4134810317"/>
      </p:ext>
    </p:extLst>
  </p:cSld>
  <p:clrMapOvr>
    <a:masterClrMapping/>
  </p:clrMapOvr>
  <p:extLst>
    <p:ext uri="{DCECCB84-F9BA-43D5-87BE-67443E8EF086}">
      <p15:sldGuideLst xmlns:p15="http://schemas.microsoft.com/office/powerpoint/2012/main">
        <p15:guide id="1" orient="horz" pos="4080">
          <p15:clr>
            <a:srgbClr val="FBAE40"/>
          </p15:clr>
        </p15:guide>
        <p15:guide id="2" orient="horz" pos="3528">
          <p15:clr>
            <a:srgbClr val="FBAE40"/>
          </p15:clr>
        </p15:guide>
        <p15:guide id="3" orient="horz" pos="1284">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 content: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7ECB5-C27F-E842-8A60-ACD20E7A9B86}"/>
              </a:ext>
            </a:extLst>
          </p:cNvPr>
          <p:cNvSpPr>
            <a:spLocks noGrp="1"/>
          </p:cNvSpPr>
          <p:nvPr>
            <p:ph type="title" hasCustomPrompt="1"/>
          </p:nvPr>
        </p:nvSpPr>
        <p:spPr>
          <a:xfrm>
            <a:off x="479429" y="372269"/>
            <a:ext cx="11233151" cy="1035804"/>
          </a:xfrm>
        </p:spPr>
        <p:txBody>
          <a:bodyPr/>
          <a:lstStyle/>
          <a:p>
            <a:r>
              <a:rPr lang="en-GB"/>
              <a:t>[Two column content: v1]</a:t>
            </a:r>
          </a:p>
        </p:txBody>
      </p:sp>
      <p:sp>
        <p:nvSpPr>
          <p:cNvPr id="3" name="Content Placeholder 2">
            <a:extLst>
              <a:ext uri="{FF2B5EF4-FFF2-40B4-BE49-F238E27FC236}">
                <a16:creationId xmlns:a16="http://schemas.microsoft.com/office/drawing/2014/main" id="{E88BD569-3B4A-4D40-840C-3B853E744D04}"/>
              </a:ext>
            </a:extLst>
          </p:cNvPr>
          <p:cNvSpPr>
            <a:spLocks noGrp="1"/>
          </p:cNvSpPr>
          <p:nvPr>
            <p:ph idx="1" hasCustomPrompt="1"/>
          </p:nvPr>
        </p:nvSpPr>
        <p:spPr>
          <a:xfrm>
            <a:off x="479429" y="2041200"/>
            <a:ext cx="5540375" cy="3564000"/>
          </a:xfrm>
        </p:spPr>
        <p:txBody>
          <a:bodyPr rIns="288000"/>
          <a:lstStyle/>
          <a:p>
            <a:pPr lvl="0"/>
            <a:r>
              <a:rPr lang="en-GB"/>
              <a:t>First level &lt;Heading&gt;</a:t>
            </a:r>
          </a:p>
          <a:p>
            <a:pPr lvl="1"/>
            <a:r>
              <a:rPr lang="en-GB"/>
              <a:t>Second level &lt;Bullet Level 1/Text: With para spacing&gt;</a:t>
            </a:r>
          </a:p>
          <a:p>
            <a:pPr lvl="2"/>
            <a:r>
              <a:rPr lang="en-GB"/>
              <a:t>Third level &lt;Bullet Level 2/Text: With para spacing&gt;</a:t>
            </a:r>
          </a:p>
          <a:p>
            <a:pPr lvl="3"/>
            <a:r>
              <a:rPr lang="en-GB"/>
              <a:t>Fourth level &lt;Bullet Level 1: No para spacing&gt;</a:t>
            </a:r>
          </a:p>
          <a:p>
            <a:pPr lvl="4"/>
            <a:r>
              <a:rPr lang="en-GB"/>
              <a:t>Fifth level &lt;Bullet Level 2/Text: No para spacing&gt;</a:t>
            </a:r>
          </a:p>
        </p:txBody>
      </p:sp>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p:txBody>
          <a:bodyPr/>
          <a:lstStyle/>
          <a:p>
            <a:fld id="{FD15E2C3-2FDC-5443-A5D7-CEF7C1191BA7}" type="slidenum">
              <a:rPr lang="en-GB" smtClean="0"/>
              <a:t>‹#›</a:t>
            </a:fld>
            <a:endParaRPr lang="en-GB"/>
          </a:p>
        </p:txBody>
      </p:sp>
      <p:sp>
        <p:nvSpPr>
          <p:cNvPr id="8" name="Content Placeholder 2">
            <a:extLst>
              <a:ext uri="{FF2B5EF4-FFF2-40B4-BE49-F238E27FC236}">
                <a16:creationId xmlns:a16="http://schemas.microsoft.com/office/drawing/2014/main" id="{192FD02E-C33B-D94E-8EA2-892C432F27DC}"/>
              </a:ext>
            </a:extLst>
          </p:cNvPr>
          <p:cNvSpPr>
            <a:spLocks noGrp="1"/>
          </p:cNvSpPr>
          <p:nvPr>
            <p:ph idx="13" hasCustomPrompt="1"/>
          </p:nvPr>
        </p:nvSpPr>
        <p:spPr>
          <a:xfrm>
            <a:off x="6172205" y="2041200"/>
            <a:ext cx="5540375" cy="3564000"/>
          </a:xfrm>
        </p:spPr>
        <p:txBody>
          <a:bodyPr lIns="288000"/>
          <a:lstStyle/>
          <a:p>
            <a:pPr lvl="0"/>
            <a:r>
              <a:rPr lang="en-GB"/>
              <a:t>First level &lt;Heading&gt;</a:t>
            </a:r>
          </a:p>
          <a:p>
            <a:pPr lvl="1"/>
            <a:r>
              <a:rPr lang="en-GB"/>
              <a:t>Second level &lt;Bullet Level 1/Text: With para spacing&gt;</a:t>
            </a:r>
          </a:p>
          <a:p>
            <a:pPr lvl="2"/>
            <a:r>
              <a:rPr lang="en-GB"/>
              <a:t>Third level &lt;Bullet Level 2/Text: With para spacing&gt;</a:t>
            </a:r>
          </a:p>
          <a:p>
            <a:pPr lvl="3"/>
            <a:r>
              <a:rPr lang="en-GB"/>
              <a:t>Fourth level &lt;Bullet Level 1: No para spacing&gt;</a:t>
            </a:r>
          </a:p>
          <a:p>
            <a:pPr lvl="4"/>
            <a:r>
              <a:rPr lang="en-GB"/>
              <a:t>Fifth level &lt;Bullet Level 2/Text: No para spacing&gt;</a:t>
            </a:r>
          </a:p>
        </p:txBody>
      </p:sp>
    </p:spTree>
    <p:extLst>
      <p:ext uri="{BB962C8B-B14F-4D97-AF65-F5344CB8AC3E}">
        <p14:creationId xmlns:p14="http://schemas.microsoft.com/office/powerpoint/2010/main" val="2914004505"/>
      </p:ext>
    </p:extLst>
  </p:cSld>
  <p:clrMapOvr>
    <a:masterClrMapping/>
  </p:clrMapOvr>
  <p:extLst>
    <p:ext uri="{DCECCB84-F9BA-43D5-87BE-67443E8EF086}">
      <p15:sldGuideLst xmlns:p15="http://schemas.microsoft.com/office/powerpoint/2012/main">
        <p15:guide id="1" orient="horz" pos="4080">
          <p15:clr>
            <a:srgbClr val="FBAE40"/>
          </p15:clr>
        </p15:guide>
        <p15:guide id="2" orient="horz" pos="3528">
          <p15:clr>
            <a:srgbClr val="FBAE40"/>
          </p15:clr>
        </p15:guide>
        <p15:guide id="3" orient="horz" pos="1284">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lumn content: v2">
    <p:bg>
      <p:bgPr>
        <a:solidFill>
          <a:srgbClr val="121A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7ECB5-C27F-E842-8A60-ACD20E7A9B86}"/>
              </a:ext>
            </a:extLst>
          </p:cNvPr>
          <p:cNvSpPr>
            <a:spLocks noGrp="1"/>
          </p:cNvSpPr>
          <p:nvPr>
            <p:ph type="title" hasCustomPrompt="1"/>
          </p:nvPr>
        </p:nvSpPr>
        <p:spPr>
          <a:xfrm>
            <a:off x="479429" y="372269"/>
            <a:ext cx="11233151" cy="1035804"/>
          </a:xfrm>
        </p:spPr>
        <p:txBody>
          <a:bodyPr/>
          <a:lstStyle>
            <a:lvl1pPr>
              <a:defRPr>
                <a:solidFill>
                  <a:schemeClr val="accent1"/>
                </a:solidFill>
              </a:defRPr>
            </a:lvl1pPr>
          </a:lstStyle>
          <a:p>
            <a:r>
              <a:rPr lang="en-GB"/>
              <a:t>[Two column content: v2]</a:t>
            </a:r>
          </a:p>
        </p:txBody>
      </p:sp>
      <p:sp>
        <p:nvSpPr>
          <p:cNvPr id="3" name="Content Placeholder 2">
            <a:extLst>
              <a:ext uri="{FF2B5EF4-FFF2-40B4-BE49-F238E27FC236}">
                <a16:creationId xmlns:a16="http://schemas.microsoft.com/office/drawing/2014/main" id="{E88BD569-3B4A-4D40-840C-3B853E744D04}"/>
              </a:ext>
            </a:extLst>
          </p:cNvPr>
          <p:cNvSpPr>
            <a:spLocks noGrp="1"/>
          </p:cNvSpPr>
          <p:nvPr>
            <p:ph idx="1" hasCustomPrompt="1"/>
          </p:nvPr>
        </p:nvSpPr>
        <p:spPr>
          <a:xfrm>
            <a:off x="479429" y="2041200"/>
            <a:ext cx="5540375" cy="3564000"/>
          </a:xfrm>
        </p:spPr>
        <p:txBody>
          <a:bodyPr rIns="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level &lt;Heading&gt;</a:t>
            </a:r>
          </a:p>
          <a:p>
            <a:pPr lvl="1"/>
            <a:r>
              <a:rPr lang="en-GB"/>
              <a:t>Second level &lt;Bullet Level 1/Text: With para spacing&gt;</a:t>
            </a:r>
          </a:p>
          <a:p>
            <a:pPr lvl="2"/>
            <a:r>
              <a:rPr lang="en-GB"/>
              <a:t>Third level &lt;Bullet Level 2/Text: With para spacing&gt;</a:t>
            </a:r>
          </a:p>
          <a:p>
            <a:pPr lvl="3"/>
            <a:r>
              <a:rPr lang="en-GB"/>
              <a:t>Fourth level &lt;Bullet Level 1: No para spacing&gt;</a:t>
            </a:r>
          </a:p>
          <a:p>
            <a:pPr lvl="4"/>
            <a:r>
              <a:rPr lang="en-GB"/>
              <a:t>Fifth level &lt;Bullet Level 2/Text: No para spacing&gt;</a:t>
            </a:r>
          </a:p>
        </p:txBody>
      </p:sp>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lvl1pPr>
              <a:defRPr>
                <a:solidFill>
                  <a:schemeClr val="bg1"/>
                </a:solidFill>
              </a:defRPr>
            </a:lvl1p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p:txBody>
          <a:bodyPr/>
          <a:lstStyle>
            <a:lvl1pPr>
              <a:defRPr>
                <a:solidFill>
                  <a:schemeClr val="bg1"/>
                </a:solidFill>
              </a:defRPr>
            </a:lvl1pPr>
          </a:lstStyle>
          <a:p>
            <a:fld id="{FD15E2C3-2FDC-5443-A5D7-CEF7C1191BA7}" type="slidenum">
              <a:rPr lang="en-GB" smtClean="0"/>
              <a:pPr/>
              <a:t>‹#›</a:t>
            </a:fld>
            <a:endParaRPr lang="en-GB"/>
          </a:p>
        </p:txBody>
      </p:sp>
      <p:sp>
        <p:nvSpPr>
          <p:cNvPr id="8" name="Content Placeholder 2">
            <a:extLst>
              <a:ext uri="{FF2B5EF4-FFF2-40B4-BE49-F238E27FC236}">
                <a16:creationId xmlns:a16="http://schemas.microsoft.com/office/drawing/2014/main" id="{192FD02E-C33B-D94E-8EA2-892C432F27DC}"/>
              </a:ext>
            </a:extLst>
          </p:cNvPr>
          <p:cNvSpPr>
            <a:spLocks noGrp="1"/>
          </p:cNvSpPr>
          <p:nvPr>
            <p:ph idx="13" hasCustomPrompt="1"/>
          </p:nvPr>
        </p:nvSpPr>
        <p:spPr>
          <a:xfrm>
            <a:off x="6172205" y="2041200"/>
            <a:ext cx="5540375" cy="3564000"/>
          </a:xfrm>
        </p:spPr>
        <p:txBody>
          <a:bodyPr lIns="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level &lt;Heading&gt;</a:t>
            </a:r>
          </a:p>
          <a:p>
            <a:pPr lvl="1"/>
            <a:r>
              <a:rPr lang="en-GB"/>
              <a:t>Second level &lt;Bullet Level 1/Text: With para spacing&gt;</a:t>
            </a:r>
          </a:p>
          <a:p>
            <a:pPr lvl="2"/>
            <a:r>
              <a:rPr lang="en-GB"/>
              <a:t>Third level &lt;Bullet Level 2/Text: With para spacing&gt;</a:t>
            </a:r>
          </a:p>
          <a:p>
            <a:pPr lvl="3"/>
            <a:r>
              <a:rPr lang="en-GB"/>
              <a:t>Fourth level &lt;Bullet Level 1: No para spacing&gt;</a:t>
            </a:r>
          </a:p>
          <a:p>
            <a:pPr lvl="4"/>
            <a:r>
              <a:rPr lang="en-GB"/>
              <a:t>Fifth level &lt;Bullet Level 2/Text: No para spacing&gt;</a:t>
            </a:r>
          </a:p>
        </p:txBody>
      </p:sp>
    </p:spTree>
    <p:extLst>
      <p:ext uri="{BB962C8B-B14F-4D97-AF65-F5344CB8AC3E}">
        <p14:creationId xmlns:p14="http://schemas.microsoft.com/office/powerpoint/2010/main" val="450941316"/>
      </p:ext>
    </p:extLst>
  </p:cSld>
  <p:clrMapOvr>
    <a:masterClrMapping/>
  </p:clrMapOvr>
  <p:extLst>
    <p:ext uri="{DCECCB84-F9BA-43D5-87BE-67443E8EF086}">
      <p15:sldGuideLst xmlns:p15="http://schemas.microsoft.com/office/powerpoint/2012/main">
        <p15:guide id="1" orient="horz" pos="4080">
          <p15:clr>
            <a:srgbClr val="FBAE40"/>
          </p15:clr>
        </p15:guide>
        <p15:guide id="2" orient="horz" pos="3528">
          <p15:clr>
            <a:srgbClr val="FBAE40"/>
          </p15:clr>
        </p15:guide>
        <p15:guide id="3" orient="horz" pos="1284">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v3">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7ECB5-C27F-E842-8A60-ACD20E7A9B86}"/>
              </a:ext>
            </a:extLst>
          </p:cNvPr>
          <p:cNvSpPr>
            <a:spLocks noGrp="1"/>
          </p:cNvSpPr>
          <p:nvPr>
            <p:ph type="title" hasCustomPrompt="1"/>
          </p:nvPr>
        </p:nvSpPr>
        <p:spPr>
          <a:xfrm>
            <a:off x="479429" y="372269"/>
            <a:ext cx="11233151" cy="1035804"/>
          </a:xfrm>
        </p:spPr>
        <p:txBody>
          <a:bodyPr/>
          <a:lstStyle>
            <a:lvl1pPr>
              <a:defRPr>
                <a:solidFill>
                  <a:schemeClr val="tx1"/>
                </a:solidFill>
              </a:defRPr>
            </a:lvl1pPr>
          </a:lstStyle>
          <a:p>
            <a:r>
              <a:rPr lang="en-GB"/>
              <a:t>[Two column content: v3]</a:t>
            </a:r>
          </a:p>
        </p:txBody>
      </p:sp>
      <p:sp>
        <p:nvSpPr>
          <p:cNvPr id="3" name="Content Placeholder 2">
            <a:extLst>
              <a:ext uri="{FF2B5EF4-FFF2-40B4-BE49-F238E27FC236}">
                <a16:creationId xmlns:a16="http://schemas.microsoft.com/office/drawing/2014/main" id="{E88BD569-3B4A-4D40-840C-3B853E744D04}"/>
              </a:ext>
            </a:extLst>
          </p:cNvPr>
          <p:cNvSpPr>
            <a:spLocks noGrp="1"/>
          </p:cNvSpPr>
          <p:nvPr>
            <p:ph idx="1" hasCustomPrompt="1"/>
          </p:nvPr>
        </p:nvSpPr>
        <p:spPr>
          <a:xfrm>
            <a:off x="479429" y="2041200"/>
            <a:ext cx="5540375" cy="3564000"/>
          </a:xfrm>
        </p:spPr>
        <p:txBody>
          <a:bodyPr rIns="288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First level &lt;Heading&gt;</a:t>
            </a:r>
          </a:p>
          <a:p>
            <a:pPr lvl="1"/>
            <a:r>
              <a:rPr lang="en-GB"/>
              <a:t>Second level &lt;Bullet Level 1/Text: With para spacing&gt;</a:t>
            </a:r>
          </a:p>
          <a:p>
            <a:pPr lvl="2"/>
            <a:r>
              <a:rPr lang="en-GB"/>
              <a:t>Third level &lt;Bullet Level 2/Text: With para spacing&gt;</a:t>
            </a:r>
          </a:p>
          <a:p>
            <a:pPr lvl="3"/>
            <a:r>
              <a:rPr lang="en-GB"/>
              <a:t>Fourth level &lt;Bullet Level 1: No para spacing&gt;</a:t>
            </a:r>
          </a:p>
          <a:p>
            <a:pPr lvl="4"/>
            <a:r>
              <a:rPr lang="en-GB"/>
              <a:t>Fifth level &lt;Bullet Level 2/Text: No para spacing&gt;</a:t>
            </a:r>
          </a:p>
        </p:txBody>
      </p:sp>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lvl1pPr>
              <a:defRPr>
                <a:solidFill>
                  <a:schemeClr val="tx1"/>
                </a:solidFill>
              </a:defRPr>
            </a:lvl1p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p:txBody>
          <a:bodyPr/>
          <a:lstStyle>
            <a:lvl1pPr>
              <a:defRPr>
                <a:solidFill>
                  <a:schemeClr val="tx1"/>
                </a:solidFill>
              </a:defRPr>
            </a:lvl1pPr>
          </a:lstStyle>
          <a:p>
            <a:fld id="{FD15E2C3-2FDC-5443-A5D7-CEF7C1191BA7}" type="slidenum">
              <a:rPr lang="en-GB" smtClean="0"/>
              <a:pPr/>
              <a:t>‹#›</a:t>
            </a:fld>
            <a:endParaRPr lang="en-GB"/>
          </a:p>
        </p:txBody>
      </p:sp>
      <p:sp>
        <p:nvSpPr>
          <p:cNvPr id="8" name="Content Placeholder 2">
            <a:extLst>
              <a:ext uri="{FF2B5EF4-FFF2-40B4-BE49-F238E27FC236}">
                <a16:creationId xmlns:a16="http://schemas.microsoft.com/office/drawing/2014/main" id="{192FD02E-C33B-D94E-8EA2-892C432F27DC}"/>
              </a:ext>
            </a:extLst>
          </p:cNvPr>
          <p:cNvSpPr>
            <a:spLocks noGrp="1"/>
          </p:cNvSpPr>
          <p:nvPr>
            <p:ph idx="13" hasCustomPrompt="1"/>
          </p:nvPr>
        </p:nvSpPr>
        <p:spPr>
          <a:xfrm>
            <a:off x="6172205" y="2041200"/>
            <a:ext cx="5540375" cy="3564000"/>
          </a:xfrm>
        </p:spPr>
        <p:txBody>
          <a:bodyPr lIns="288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First level &lt;Heading&gt;</a:t>
            </a:r>
          </a:p>
          <a:p>
            <a:pPr lvl="1"/>
            <a:r>
              <a:rPr lang="en-GB"/>
              <a:t>Second level &lt;Bullet Level 1/Text: With para spacing&gt;</a:t>
            </a:r>
          </a:p>
          <a:p>
            <a:pPr lvl="2"/>
            <a:r>
              <a:rPr lang="en-GB"/>
              <a:t>Third level &lt;Bullet Level 2/Text: With para spacing&gt;</a:t>
            </a:r>
          </a:p>
          <a:p>
            <a:pPr lvl="3"/>
            <a:r>
              <a:rPr lang="en-GB"/>
              <a:t>Fourth level &lt;Bullet Level 1: No para spacing&gt;</a:t>
            </a:r>
          </a:p>
          <a:p>
            <a:pPr lvl="4"/>
            <a:r>
              <a:rPr lang="en-GB"/>
              <a:t>Fifth level &lt;Bullet Level 2/Text: No para spacing&gt;</a:t>
            </a:r>
          </a:p>
        </p:txBody>
      </p:sp>
      <p:cxnSp>
        <p:nvCxnSpPr>
          <p:cNvPr id="7" name="Straight Connector 6">
            <a:extLst>
              <a:ext uri="{FF2B5EF4-FFF2-40B4-BE49-F238E27FC236}">
                <a16:creationId xmlns:a16="http://schemas.microsoft.com/office/drawing/2014/main" id="{6FBEF79E-9523-1348-BA4D-7B754E97C242}"/>
              </a:ext>
            </a:extLst>
          </p:cNvPr>
          <p:cNvCxnSpPr>
            <a:cxnSpLocks/>
          </p:cNvCxnSpPr>
          <p:nvPr userDrawn="1"/>
        </p:nvCxnSpPr>
        <p:spPr>
          <a:xfrm>
            <a:off x="479429" y="6102015"/>
            <a:ext cx="1123315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415716"/>
      </p:ext>
    </p:extLst>
  </p:cSld>
  <p:clrMapOvr>
    <a:masterClrMapping/>
  </p:clrMapOvr>
  <p:extLst>
    <p:ext uri="{DCECCB84-F9BA-43D5-87BE-67443E8EF086}">
      <p15:sldGuideLst xmlns:p15="http://schemas.microsoft.com/office/powerpoint/2012/main">
        <p15:guide id="1" orient="horz" pos="4080">
          <p15:clr>
            <a:srgbClr val="FBAE40"/>
          </p15:clr>
        </p15:guide>
        <p15:guide id="2" orient="horz" pos="3528">
          <p15:clr>
            <a:srgbClr val="FBAE40"/>
          </p15:clr>
        </p15:guide>
        <p15:guide id="3" orient="horz" pos="1284">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7ECB5-C27F-E842-8A60-ACD20E7A9B86}"/>
              </a:ext>
            </a:extLst>
          </p:cNvPr>
          <p:cNvSpPr>
            <a:spLocks noGrp="1"/>
          </p:cNvSpPr>
          <p:nvPr>
            <p:ph type="title" hasCustomPrompt="1"/>
          </p:nvPr>
        </p:nvSpPr>
        <p:spPr>
          <a:xfrm>
            <a:off x="479424" y="372269"/>
            <a:ext cx="5540400" cy="1035804"/>
          </a:xfrm>
        </p:spPr>
        <p:txBody>
          <a:bodyPr/>
          <a:lstStyle/>
          <a:p>
            <a:r>
              <a:rPr lang="en-GB"/>
              <a:t>[Text and image]</a:t>
            </a:r>
          </a:p>
        </p:txBody>
      </p:sp>
      <p:sp>
        <p:nvSpPr>
          <p:cNvPr id="3" name="Content Placeholder 2">
            <a:extLst>
              <a:ext uri="{FF2B5EF4-FFF2-40B4-BE49-F238E27FC236}">
                <a16:creationId xmlns:a16="http://schemas.microsoft.com/office/drawing/2014/main" id="{E88BD569-3B4A-4D40-840C-3B853E744D04}"/>
              </a:ext>
            </a:extLst>
          </p:cNvPr>
          <p:cNvSpPr>
            <a:spLocks noGrp="1"/>
          </p:cNvSpPr>
          <p:nvPr>
            <p:ph idx="1" hasCustomPrompt="1"/>
          </p:nvPr>
        </p:nvSpPr>
        <p:spPr>
          <a:xfrm>
            <a:off x="479425" y="2041200"/>
            <a:ext cx="5540400" cy="3564000"/>
          </a:xfrm>
        </p:spPr>
        <p:txBody>
          <a:bodyPr/>
          <a:lstStyle/>
          <a:p>
            <a:pPr lvl="0"/>
            <a:r>
              <a:rPr lang="en-GB"/>
              <a:t>First level &lt;Heading&gt;</a:t>
            </a:r>
          </a:p>
          <a:p>
            <a:pPr lvl="1"/>
            <a:r>
              <a:rPr lang="en-GB"/>
              <a:t>Second level &lt;Bullet Level 1/Text: With para spacing&gt;</a:t>
            </a:r>
          </a:p>
          <a:p>
            <a:pPr lvl="2"/>
            <a:r>
              <a:rPr lang="en-GB"/>
              <a:t>Third level &lt;Bullet Level 2/Text: With para spacing&gt;</a:t>
            </a:r>
          </a:p>
          <a:p>
            <a:pPr lvl="3"/>
            <a:r>
              <a:rPr lang="en-GB"/>
              <a:t>Fourth level &lt;Bullet Level 1: No para spacing&gt;</a:t>
            </a:r>
          </a:p>
          <a:p>
            <a:pPr lvl="4"/>
            <a:r>
              <a:rPr lang="en-GB"/>
              <a:t>Fifth level &lt;Bullet Level 2/Text: No para spacing&gt;</a:t>
            </a:r>
          </a:p>
        </p:txBody>
      </p:sp>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a:xfrm>
            <a:off x="10912475" y="6365882"/>
            <a:ext cx="800100" cy="219651"/>
          </a:xfrm>
        </p:spPr>
        <p:txBody>
          <a:bodyPr/>
          <a:lstStyle/>
          <a:p>
            <a:fld id="{FD15E2C3-2FDC-5443-A5D7-CEF7C1191BA7}" type="slidenum">
              <a:rPr lang="en-GB" smtClean="0"/>
              <a:t>‹#›</a:t>
            </a:fld>
            <a:endParaRPr lang="en-GB"/>
          </a:p>
        </p:txBody>
      </p:sp>
      <p:sp>
        <p:nvSpPr>
          <p:cNvPr id="8" name="Content Placeholder 2">
            <a:extLst>
              <a:ext uri="{FF2B5EF4-FFF2-40B4-BE49-F238E27FC236}">
                <a16:creationId xmlns:a16="http://schemas.microsoft.com/office/drawing/2014/main" id="{0D3D1596-DB1C-844D-BDC0-EDA150F3BF80}"/>
              </a:ext>
            </a:extLst>
          </p:cNvPr>
          <p:cNvSpPr>
            <a:spLocks noGrp="1"/>
          </p:cNvSpPr>
          <p:nvPr>
            <p:ph idx="13" hasCustomPrompt="1"/>
          </p:nvPr>
        </p:nvSpPr>
        <p:spPr>
          <a:xfrm>
            <a:off x="6172175" y="468319"/>
            <a:ext cx="5540400" cy="5132387"/>
          </a:xfrm>
        </p:spPr>
        <p:txBody>
          <a:bodyPr lIns="360000" rIns="360000" bIns="2340000" anchor="ctr" anchorCtr="1"/>
          <a:lstStyle>
            <a:lvl1pPr algn="ctr">
              <a:defRPr sz="1400" b="0"/>
            </a:lvl1pPr>
          </a:lstStyle>
          <a:p>
            <a:pPr lvl="0"/>
            <a:r>
              <a:rPr lang="en-GB"/>
              <a:t>Only use this placeholder for a table, chart, Smart Art graphic, picture or movie by simply clicking on the relevant icon within the placeholder.</a:t>
            </a:r>
            <a:br>
              <a:rPr lang="en-GB"/>
            </a:br>
            <a:br>
              <a:rPr lang="en-GB"/>
            </a:br>
            <a:r>
              <a:rPr lang="en-GB"/>
              <a:t>STRICTLY NO BODY COPY.</a:t>
            </a:r>
          </a:p>
        </p:txBody>
      </p:sp>
    </p:spTree>
    <p:extLst>
      <p:ext uri="{BB962C8B-B14F-4D97-AF65-F5344CB8AC3E}">
        <p14:creationId xmlns:p14="http://schemas.microsoft.com/office/powerpoint/2010/main" val="3623918426"/>
      </p:ext>
    </p:extLst>
  </p:cSld>
  <p:clrMapOvr>
    <a:masterClrMapping/>
  </p:clrMapOvr>
  <p:extLst>
    <p:ext uri="{DCECCB84-F9BA-43D5-87BE-67443E8EF086}">
      <p15:sldGuideLst xmlns:p15="http://schemas.microsoft.com/office/powerpoint/2012/main">
        <p15:guide id="1" orient="horz" pos="4080">
          <p15:clr>
            <a:srgbClr val="FBAE40"/>
          </p15:clr>
        </p15:guide>
        <p15:guide id="2" orient="horz" pos="3528">
          <p15:clr>
            <a:srgbClr val="FBAE40"/>
          </p15:clr>
        </p15:guide>
        <p15:guide id="3" orient="horz" pos="128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ing, subhead, bullets one colum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09CFFC-C421-A97A-14A3-FE2852D11994}"/>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577927"/>
          </a:xfrm>
          <a:prstGeom prst="rect">
            <a:avLst/>
          </a:prstGeom>
        </p:spPr>
        <p:txBody>
          <a:bodyPr lIns="0" tIns="0" rIns="0" bIns="0">
            <a:normAutofit/>
          </a:bodyPr>
          <a:lstStyle>
            <a:lvl1pPr>
              <a:defRPr sz="3600" b="1">
                <a:solidFill>
                  <a:schemeClr val="tx1"/>
                </a:solidFill>
              </a:defRPr>
            </a:lvl1pPr>
          </a:lstStyle>
          <a:p>
            <a:r>
              <a:rPr lang="en-GB"/>
              <a:t>Heading</a:t>
            </a:r>
          </a:p>
        </p:txBody>
      </p: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93309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4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7ECB5-C27F-E842-8A60-ACD20E7A9B86}"/>
              </a:ext>
            </a:extLst>
          </p:cNvPr>
          <p:cNvSpPr>
            <a:spLocks noGrp="1"/>
          </p:cNvSpPr>
          <p:nvPr>
            <p:ph type="title" hasCustomPrompt="1"/>
          </p:nvPr>
        </p:nvSpPr>
        <p:spPr>
          <a:xfrm>
            <a:off x="479429" y="372269"/>
            <a:ext cx="11233151" cy="1035804"/>
          </a:xfrm>
        </p:spPr>
        <p:txBody>
          <a:bodyPr/>
          <a:lstStyle/>
          <a:p>
            <a:r>
              <a:rPr lang="en-GB"/>
              <a:t>[Content: 4 up]</a:t>
            </a:r>
          </a:p>
        </p:txBody>
      </p:sp>
      <p:sp>
        <p:nvSpPr>
          <p:cNvPr id="3" name="Content Placeholder 2">
            <a:extLst>
              <a:ext uri="{FF2B5EF4-FFF2-40B4-BE49-F238E27FC236}">
                <a16:creationId xmlns:a16="http://schemas.microsoft.com/office/drawing/2014/main" id="{E88BD569-3B4A-4D40-840C-3B853E744D04}"/>
              </a:ext>
            </a:extLst>
          </p:cNvPr>
          <p:cNvSpPr>
            <a:spLocks noGrp="1"/>
          </p:cNvSpPr>
          <p:nvPr>
            <p:ph idx="1" hasCustomPrompt="1"/>
          </p:nvPr>
        </p:nvSpPr>
        <p:spPr>
          <a:xfrm>
            <a:off x="479425" y="3985060"/>
            <a:ext cx="2696400" cy="1729940"/>
          </a:xfrm>
        </p:spPr>
        <p:txBody>
          <a:bodyPr/>
          <a:lstStyle>
            <a:lvl1pPr>
              <a:lnSpc>
                <a:spcPct val="125000"/>
              </a:lnSpc>
              <a:spcBef>
                <a:spcPts val="0"/>
              </a:spcBef>
              <a:defRPr/>
            </a:lvl1pPr>
            <a:lvl2pPr>
              <a:lnSpc>
                <a:spcPct val="125000"/>
              </a:lnSpc>
              <a:spcBef>
                <a:spcPts val="0"/>
              </a:spcBef>
              <a:defRPr/>
            </a:lvl2pPr>
            <a:lvl3pPr>
              <a:lnSpc>
                <a:spcPct val="125000"/>
              </a:lnSpc>
              <a:spcBef>
                <a:spcPts val="0"/>
              </a:spcBef>
              <a:defRPr/>
            </a:lvl3pPr>
          </a:lstStyle>
          <a:p>
            <a:pPr lvl="0"/>
            <a:r>
              <a:rPr lang="en-GB"/>
              <a:t>First level &lt;Heading&gt;</a:t>
            </a:r>
          </a:p>
          <a:p>
            <a:pPr lvl="1"/>
            <a:r>
              <a:rPr lang="en-GB"/>
              <a:t>Second level</a:t>
            </a:r>
          </a:p>
          <a:p>
            <a:pPr lvl="2"/>
            <a:r>
              <a:rPr lang="en-GB"/>
              <a:t>Third level</a:t>
            </a:r>
          </a:p>
        </p:txBody>
      </p:sp>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p:txBody>
          <a:bodyPr/>
          <a:lstStyle/>
          <a:p>
            <a:fld id="{FD15E2C3-2FDC-5443-A5D7-CEF7C1191BA7}" type="slidenum">
              <a:rPr lang="en-GB" smtClean="0"/>
              <a:t>‹#›</a:t>
            </a:fld>
            <a:endParaRPr lang="en-GB"/>
          </a:p>
        </p:txBody>
      </p:sp>
      <p:sp>
        <p:nvSpPr>
          <p:cNvPr id="9" name="Content Placeholder 8">
            <a:extLst>
              <a:ext uri="{FF2B5EF4-FFF2-40B4-BE49-F238E27FC236}">
                <a16:creationId xmlns:a16="http://schemas.microsoft.com/office/drawing/2014/main" id="{AB63A01F-3862-E044-AE21-AF64A94B7643}"/>
              </a:ext>
            </a:extLst>
          </p:cNvPr>
          <p:cNvSpPr>
            <a:spLocks noGrp="1"/>
          </p:cNvSpPr>
          <p:nvPr>
            <p:ph sz="quarter" idx="13" hasCustomPrompt="1"/>
          </p:nvPr>
        </p:nvSpPr>
        <p:spPr>
          <a:xfrm>
            <a:off x="479425" y="2038350"/>
            <a:ext cx="2696400" cy="1695450"/>
          </a:xfrm>
        </p:spPr>
        <p:txBody>
          <a:bodyPr anchor="ctr" anchorCtr="1"/>
          <a:lstStyle>
            <a:lvl1pPr algn="ctr">
              <a:defRPr sz="1200" b="0"/>
            </a:lvl1pPr>
          </a:lstStyle>
          <a:p>
            <a:pPr lvl="0"/>
            <a:r>
              <a:rPr lang="en-GB"/>
              <a:t>Only use for a table, chart, Smart Art graphic, picture or movie by simply clicking on the relevant icon within the placeholder.</a:t>
            </a:r>
            <a:br>
              <a:rPr lang="en-GB"/>
            </a:br>
            <a:r>
              <a:rPr lang="en-GB"/>
              <a:t>STRICTLY NO BODY COPY.</a:t>
            </a:r>
          </a:p>
        </p:txBody>
      </p:sp>
      <p:sp>
        <p:nvSpPr>
          <p:cNvPr id="10" name="Content Placeholder 2">
            <a:extLst>
              <a:ext uri="{FF2B5EF4-FFF2-40B4-BE49-F238E27FC236}">
                <a16:creationId xmlns:a16="http://schemas.microsoft.com/office/drawing/2014/main" id="{AD5703A9-ECC4-BA41-A90D-0D45A32C79EF}"/>
              </a:ext>
            </a:extLst>
          </p:cNvPr>
          <p:cNvSpPr>
            <a:spLocks noGrp="1"/>
          </p:cNvSpPr>
          <p:nvPr>
            <p:ph idx="14" hasCustomPrompt="1"/>
          </p:nvPr>
        </p:nvSpPr>
        <p:spPr>
          <a:xfrm>
            <a:off x="3325008" y="3985060"/>
            <a:ext cx="2696400" cy="1729940"/>
          </a:xfrm>
        </p:spPr>
        <p:txBody>
          <a:bodyPr/>
          <a:lstStyle>
            <a:lvl1pPr>
              <a:lnSpc>
                <a:spcPct val="125000"/>
              </a:lnSpc>
              <a:spcBef>
                <a:spcPts val="0"/>
              </a:spcBef>
              <a:defRPr/>
            </a:lvl1pPr>
            <a:lvl2pPr>
              <a:lnSpc>
                <a:spcPct val="125000"/>
              </a:lnSpc>
              <a:spcBef>
                <a:spcPts val="0"/>
              </a:spcBef>
              <a:defRPr/>
            </a:lvl2pPr>
            <a:lvl3pPr>
              <a:lnSpc>
                <a:spcPct val="125000"/>
              </a:lnSpc>
              <a:spcBef>
                <a:spcPts val="0"/>
              </a:spcBef>
              <a:defRPr/>
            </a:lvl3pPr>
          </a:lstStyle>
          <a:p>
            <a:pPr lvl="0"/>
            <a:r>
              <a:rPr lang="en-GB"/>
              <a:t>First level &lt;Heading&gt;</a:t>
            </a:r>
          </a:p>
          <a:p>
            <a:pPr lvl="1"/>
            <a:r>
              <a:rPr lang="en-GB"/>
              <a:t>Second level</a:t>
            </a:r>
          </a:p>
          <a:p>
            <a:pPr lvl="2"/>
            <a:r>
              <a:rPr lang="en-GB"/>
              <a:t>Third level</a:t>
            </a:r>
          </a:p>
        </p:txBody>
      </p:sp>
      <p:sp>
        <p:nvSpPr>
          <p:cNvPr id="11" name="Content Placeholder 8">
            <a:extLst>
              <a:ext uri="{FF2B5EF4-FFF2-40B4-BE49-F238E27FC236}">
                <a16:creationId xmlns:a16="http://schemas.microsoft.com/office/drawing/2014/main" id="{00B9724E-1CCC-3A48-A5D3-644568A57741}"/>
              </a:ext>
            </a:extLst>
          </p:cNvPr>
          <p:cNvSpPr>
            <a:spLocks noGrp="1"/>
          </p:cNvSpPr>
          <p:nvPr>
            <p:ph sz="quarter" idx="15" hasCustomPrompt="1"/>
          </p:nvPr>
        </p:nvSpPr>
        <p:spPr>
          <a:xfrm>
            <a:off x="3325008" y="2038350"/>
            <a:ext cx="2696400" cy="1695450"/>
          </a:xfrm>
        </p:spPr>
        <p:txBody>
          <a:bodyPr anchor="ctr" anchorCtr="1"/>
          <a:lstStyle>
            <a:lvl1pPr algn="ctr">
              <a:defRPr sz="1200" b="0"/>
            </a:lvl1pPr>
          </a:lstStyle>
          <a:p>
            <a:pPr lvl="0"/>
            <a:r>
              <a:rPr lang="en-GB"/>
              <a:t>Only use for a table, chart, Smart Art graphic, picture or movie by simply clicking on the relevant icon within the placeholder.</a:t>
            </a:r>
            <a:br>
              <a:rPr lang="en-GB"/>
            </a:br>
            <a:r>
              <a:rPr lang="en-GB"/>
              <a:t>STRICTLY NO BODY COPY.</a:t>
            </a:r>
          </a:p>
        </p:txBody>
      </p:sp>
      <p:sp>
        <p:nvSpPr>
          <p:cNvPr id="12" name="Content Placeholder 2">
            <a:extLst>
              <a:ext uri="{FF2B5EF4-FFF2-40B4-BE49-F238E27FC236}">
                <a16:creationId xmlns:a16="http://schemas.microsoft.com/office/drawing/2014/main" id="{21B21249-2195-934B-B697-CF2E8CA4C357}"/>
              </a:ext>
            </a:extLst>
          </p:cNvPr>
          <p:cNvSpPr>
            <a:spLocks noGrp="1"/>
          </p:cNvSpPr>
          <p:nvPr>
            <p:ph idx="16" hasCustomPrompt="1"/>
          </p:nvPr>
        </p:nvSpPr>
        <p:spPr>
          <a:xfrm>
            <a:off x="6170591" y="3985060"/>
            <a:ext cx="2696400" cy="1729940"/>
          </a:xfrm>
        </p:spPr>
        <p:txBody>
          <a:bodyPr/>
          <a:lstStyle>
            <a:lvl1pPr>
              <a:lnSpc>
                <a:spcPct val="125000"/>
              </a:lnSpc>
              <a:spcBef>
                <a:spcPts val="0"/>
              </a:spcBef>
              <a:defRPr/>
            </a:lvl1pPr>
            <a:lvl2pPr>
              <a:lnSpc>
                <a:spcPct val="125000"/>
              </a:lnSpc>
              <a:spcBef>
                <a:spcPts val="0"/>
              </a:spcBef>
              <a:defRPr/>
            </a:lvl2pPr>
            <a:lvl3pPr>
              <a:lnSpc>
                <a:spcPct val="125000"/>
              </a:lnSpc>
              <a:spcBef>
                <a:spcPts val="0"/>
              </a:spcBef>
              <a:defRPr/>
            </a:lvl3pPr>
          </a:lstStyle>
          <a:p>
            <a:pPr lvl="0"/>
            <a:r>
              <a:rPr lang="en-GB"/>
              <a:t>First level &lt;Heading&gt;</a:t>
            </a:r>
          </a:p>
          <a:p>
            <a:pPr lvl="1"/>
            <a:r>
              <a:rPr lang="en-GB"/>
              <a:t>Second level</a:t>
            </a:r>
          </a:p>
          <a:p>
            <a:pPr lvl="2"/>
            <a:r>
              <a:rPr lang="en-GB"/>
              <a:t>Third level</a:t>
            </a:r>
          </a:p>
        </p:txBody>
      </p:sp>
      <p:sp>
        <p:nvSpPr>
          <p:cNvPr id="13" name="Content Placeholder 8">
            <a:extLst>
              <a:ext uri="{FF2B5EF4-FFF2-40B4-BE49-F238E27FC236}">
                <a16:creationId xmlns:a16="http://schemas.microsoft.com/office/drawing/2014/main" id="{2D5041F6-CE68-BA49-B331-CEADE4D13171}"/>
              </a:ext>
            </a:extLst>
          </p:cNvPr>
          <p:cNvSpPr>
            <a:spLocks noGrp="1"/>
          </p:cNvSpPr>
          <p:nvPr>
            <p:ph sz="quarter" idx="17" hasCustomPrompt="1"/>
          </p:nvPr>
        </p:nvSpPr>
        <p:spPr>
          <a:xfrm>
            <a:off x="6170591" y="2038350"/>
            <a:ext cx="2696400" cy="1695450"/>
          </a:xfrm>
        </p:spPr>
        <p:txBody>
          <a:bodyPr anchor="ctr" anchorCtr="1"/>
          <a:lstStyle>
            <a:lvl1pPr algn="ctr">
              <a:defRPr sz="1200" b="0"/>
            </a:lvl1pPr>
          </a:lstStyle>
          <a:p>
            <a:pPr lvl="0"/>
            <a:r>
              <a:rPr lang="en-GB"/>
              <a:t>Only use for a table, chart, Smart Art graphic, picture or movie by simply clicking on the relevant icon within the placeholder.</a:t>
            </a:r>
            <a:br>
              <a:rPr lang="en-GB"/>
            </a:br>
            <a:r>
              <a:rPr lang="en-GB"/>
              <a:t>STRICTLY NO BODY COPY.</a:t>
            </a:r>
          </a:p>
        </p:txBody>
      </p:sp>
      <p:sp>
        <p:nvSpPr>
          <p:cNvPr id="14" name="Content Placeholder 2">
            <a:extLst>
              <a:ext uri="{FF2B5EF4-FFF2-40B4-BE49-F238E27FC236}">
                <a16:creationId xmlns:a16="http://schemas.microsoft.com/office/drawing/2014/main" id="{2801663A-AD0C-734A-8CA6-2C6862B9E1B1}"/>
              </a:ext>
            </a:extLst>
          </p:cNvPr>
          <p:cNvSpPr>
            <a:spLocks noGrp="1"/>
          </p:cNvSpPr>
          <p:nvPr>
            <p:ph idx="18" hasCustomPrompt="1"/>
          </p:nvPr>
        </p:nvSpPr>
        <p:spPr>
          <a:xfrm>
            <a:off x="9016175" y="3985060"/>
            <a:ext cx="2696400" cy="1729940"/>
          </a:xfrm>
        </p:spPr>
        <p:txBody>
          <a:bodyPr/>
          <a:lstStyle>
            <a:lvl1pPr>
              <a:lnSpc>
                <a:spcPct val="125000"/>
              </a:lnSpc>
              <a:spcBef>
                <a:spcPts val="0"/>
              </a:spcBef>
              <a:defRPr/>
            </a:lvl1pPr>
            <a:lvl2pPr>
              <a:lnSpc>
                <a:spcPct val="125000"/>
              </a:lnSpc>
              <a:spcBef>
                <a:spcPts val="0"/>
              </a:spcBef>
              <a:defRPr/>
            </a:lvl2pPr>
            <a:lvl3pPr>
              <a:lnSpc>
                <a:spcPct val="125000"/>
              </a:lnSpc>
              <a:spcBef>
                <a:spcPts val="0"/>
              </a:spcBef>
              <a:defRPr/>
            </a:lvl3pPr>
          </a:lstStyle>
          <a:p>
            <a:pPr lvl="0"/>
            <a:r>
              <a:rPr lang="en-GB"/>
              <a:t>First level &lt;Heading&gt;</a:t>
            </a:r>
          </a:p>
          <a:p>
            <a:pPr lvl="1"/>
            <a:r>
              <a:rPr lang="en-GB"/>
              <a:t>Second level</a:t>
            </a:r>
          </a:p>
          <a:p>
            <a:pPr lvl="2"/>
            <a:r>
              <a:rPr lang="en-GB"/>
              <a:t>Third level</a:t>
            </a:r>
          </a:p>
        </p:txBody>
      </p:sp>
      <p:sp>
        <p:nvSpPr>
          <p:cNvPr id="15" name="Content Placeholder 8">
            <a:extLst>
              <a:ext uri="{FF2B5EF4-FFF2-40B4-BE49-F238E27FC236}">
                <a16:creationId xmlns:a16="http://schemas.microsoft.com/office/drawing/2014/main" id="{D73DA775-A26D-2B41-9F7D-1CECA0A3C2D6}"/>
              </a:ext>
            </a:extLst>
          </p:cNvPr>
          <p:cNvSpPr>
            <a:spLocks noGrp="1"/>
          </p:cNvSpPr>
          <p:nvPr>
            <p:ph sz="quarter" idx="19" hasCustomPrompt="1"/>
          </p:nvPr>
        </p:nvSpPr>
        <p:spPr>
          <a:xfrm>
            <a:off x="9016175" y="2038350"/>
            <a:ext cx="2696400" cy="1695450"/>
          </a:xfrm>
        </p:spPr>
        <p:txBody>
          <a:bodyPr anchor="ctr" anchorCtr="1"/>
          <a:lstStyle>
            <a:lvl1pPr algn="ctr">
              <a:defRPr sz="1200" b="0"/>
            </a:lvl1pPr>
          </a:lstStyle>
          <a:p>
            <a:pPr lvl="0"/>
            <a:r>
              <a:rPr lang="en-GB"/>
              <a:t>Only use for a table, chart, Smart Art graphic, picture or movie by simply clicking on the relevant icon within the placeholder.</a:t>
            </a:r>
            <a:br>
              <a:rPr lang="en-GB"/>
            </a:br>
            <a:r>
              <a:rPr lang="en-GB"/>
              <a:t>STRICTLY NO BODY COPY.</a:t>
            </a:r>
          </a:p>
        </p:txBody>
      </p:sp>
    </p:spTree>
    <p:extLst>
      <p:ext uri="{BB962C8B-B14F-4D97-AF65-F5344CB8AC3E}">
        <p14:creationId xmlns:p14="http://schemas.microsoft.com/office/powerpoint/2010/main" val="3105757516"/>
      </p:ext>
    </p:extLst>
  </p:cSld>
  <p:clrMapOvr>
    <a:masterClrMapping/>
  </p:clrMapOvr>
  <p:extLst>
    <p:ext uri="{DCECCB84-F9BA-43D5-87BE-67443E8EF086}">
      <p15:sldGuideLst xmlns:p15="http://schemas.microsoft.com/office/powerpoint/2012/main">
        <p15:guide id="1" orient="horz" pos="4080">
          <p15:clr>
            <a:srgbClr val="FBAE40"/>
          </p15:clr>
        </p15:guide>
        <p15:guide id="3" orient="horz" pos="1284">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Full page content: v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a:xfrm>
            <a:off x="10912475" y="6365882"/>
            <a:ext cx="800100" cy="219651"/>
          </a:xfrm>
        </p:spPr>
        <p:txBody>
          <a:bodyPr/>
          <a:lstStyle/>
          <a:p>
            <a:fld id="{FD15E2C3-2FDC-5443-A5D7-CEF7C1191BA7}" type="slidenum">
              <a:rPr lang="en-GB" smtClean="0"/>
              <a:t>‹#›</a:t>
            </a:fld>
            <a:endParaRPr lang="en-GB"/>
          </a:p>
        </p:txBody>
      </p:sp>
      <p:sp>
        <p:nvSpPr>
          <p:cNvPr id="8" name="Content Placeholder 2">
            <a:extLst>
              <a:ext uri="{FF2B5EF4-FFF2-40B4-BE49-F238E27FC236}">
                <a16:creationId xmlns:a16="http://schemas.microsoft.com/office/drawing/2014/main" id="{0D3D1596-DB1C-844D-BDC0-EDA150F3BF80}"/>
              </a:ext>
            </a:extLst>
          </p:cNvPr>
          <p:cNvSpPr>
            <a:spLocks noGrp="1"/>
          </p:cNvSpPr>
          <p:nvPr>
            <p:ph idx="13" hasCustomPrompt="1"/>
          </p:nvPr>
        </p:nvSpPr>
        <p:spPr>
          <a:xfrm>
            <a:off x="479429" y="468319"/>
            <a:ext cx="11233151" cy="5132387"/>
          </a:xfrm>
        </p:spPr>
        <p:txBody>
          <a:bodyPr lIns="2520000" rIns="2520000" bIns="2340000" anchor="ctr" anchorCtr="1"/>
          <a:lstStyle>
            <a:lvl1pPr algn="ctr">
              <a:defRPr sz="1400" b="0"/>
            </a:lvl1pPr>
          </a:lstStyle>
          <a:p>
            <a:pPr lvl="0"/>
            <a:r>
              <a:rPr lang="en-GB"/>
              <a:t>[Full page content: v1]</a:t>
            </a:r>
            <a:br>
              <a:rPr lang="en-GB"/>
            </a:br>
            <a:r>
              <a:rPr lang="en-GB"/>
              <a:t>Only use this placeholder for a table, chart, Smart Art graphic, picture or movie by simply clicking on the relevant icon within the placeholder.</a:t>
            </a:r>
            <a:br>
              <a:rPr lang="en-GB"/>
            </a:br>
            <a:br>
              <a:rPr lang="en-GB"/>
            </a:br>
            <a:r>
              <a:rPr lang="en-GB"/>
              <a:t>STRICTLY NO BODY COPY.</a:t>
            </a:r>
          </a:p>
        </p:txBody>
      </p:sp>
    </p:spTree>
    <p:extLst>
      <p:ext uri="{BB962C8B-B14F-4D97-AF65-F5344CB8AC3E}">
        <p14:creationId xmlns:p14="http://schemas.microsoft.com/office/powerpoint/2010/main" val="3629318987"/>
      </p:ext>
    </p:extLst>
  </p:cSld>
  <p:clrMapOvr>
    <a:masterClrMapping/>
  </p:clrMapOvr>
  <p:extLst>
    <p:ext uri="{DCECCB84-F9BA-43D5-87BE-67443E8EF086}">
      <p15:sldGuideLst xmlns:p15="http://schemas.microsoft.com/office/powerpoint/2012/main">
        <p15:guide id="1" orient="horz" pos="4080">
          <p15:clr>
            <a:srgbClr val="FBAE40"/>
          </p15:clr>
        </p15:guide>
        <p15:guide id="2" orient="horz" pos="3528">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Full page content: v2">
    <p:bg>
      <p:bgPr>
        <a:solidFill>
          <a:srgbClr val="121A3C"/>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lvl1pPr>
              <a:defRPr>
                <a:solidFill>
                  <a:schemeClr val="bg1"/>
                </a:solidFill>
              </a:defRPr>
            </a:lvl1p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a:xfrm>
            <a:off x="10912475" y="6365882"/>
            <a:ext cx="800100" cy="219651"/>
          </a:xfrm>
        </p:spPr>
        <p:txBody>
          <a:bodyPr/>
          <a:lstStyle>
            <a:lvl1pPr>
              <a:defRPr>
                <a:solidFill>
                  <a:schemeClr val="bg1"/>
                </a:solidFill>
              </a:defRPr>
            </a:lvl1pPr>
          </a:lstStyle>
          <a:p>
            <a:fld id="{FD15E2C3-2FDC-5443-A5D7-CEF7C1191BA7}" type="slidenum">
              <a:rPr lang="en-GB" smtClean="0"/>
              <a:pPr/>
              <a:t>‹#›</a:t>
            </a:fld>
            <a:endParaRPr lang="en-GB"/>
          </a:p>
        </p:txBody>
      </p:sp>
      <p:sp>
        <p:nvSpPr>
          <p:cNvPr id="8" name="Content Placeholder 2">
            <a:extLst>
              <a:ext uri="{FF2B5EF4-FFF2-40B4-BE49-F238E27FC236}">
                <a16:creationId xmlns:a16="http://schemas.microsoft.com/office/drawing/2014/main" id="{0D3D1596-DB1C-844D-BDC0-EDA150F3BF80}"/>
              </a:ext>
            </a:extLst>
          </p:cNvPr>
          <p:cNvSpPr>
            <a:spLocks noGrp="1"/>
          </p:cNvSpPr>
          <p:nvPr>
            <p:ph idx="13" hasCustomPrompt="1"/>
          </p:nvPr>
        </p:nvSpPr>
        <p:spPr>
          <a:xfrm>
            <a:off x="479429" y="468319"/>
            <a:ext cx="11233151" cy="5132387"/>
          </a:xfrm>
        </p:spPr>
        <p:txBody>
          <a:bodyPr lIns="2520000" rIns="2520000" bIns="2340000" anchor="ctr" anchorCtr="1"/>
          <a:lstStyle>
            <a:lvl1pPr algn="ctr">
              <a:defRPr sz="1400" b="0">
                <a:solidFill>
                  <a:schemeClr val="bg1"/>
                </a:solidFill>
              </a:defRPr>
            </a:lvl1pPr>
          </a:lstStyle>
          <a:p>
            <a:pPr lvl="0"/>
            <a:r>
              <a:rPr lang="en-GB"/>
              <a:t>[Full page content: v2]</a:t>
            </a:r>
            <a:br>
              <a:rPr lang="en-GB"/>
            </a:br>
            <a:r>
              <a:rPr lang="en-GB"/>
              <a:t>Only use this placeholder for a table, chart, Smart Art graphic, picture or movie by simply clicking on the relevant icon within the placeholder.</a:t>
            </a:r>
            <a:br>
              <a:rPr lang="en-GB"/>
            </a:br>
            <a:br>
              <a:rPr lang="en-GB"/>
            </a:br>
            <a:r>
              <a:rPr lang="en-GB"/>
              <a:t>STRICTLY NO BODY COPY.</a:t>
            </a:r>
          </a:p>
        </p:txBody>
      </p:sp>
    </p:spTree>
    <p:extLst>
      <p:ext uri="{BB962C8B-B14F-4D97-AF65-F5344CB8AC3E}">
        <p14:creationId xmlns:p14="http://schemas.microsoft.com/office/powerpoint/2010/main" val="269311830"/>
      </p:ext>
    </p:extLst>
  </p:cSld>
  <p:clrMapOvr>
    <a:masterClrMapping/>
  </p:clrMapOvr>
  <p:extLst>
    <p:ext uri="{DCECCB84-F9BA-43D5-87BE-67443E8EF086}">
      <p15:sldGuideLst xmlns:p15="http://schemas.microsoft.com/office/powerpoint/2012/main">
        <p15:guide id="1" orient="horz" pos="4080">
          <p15:clr>
            <a:srgbClr val="FBAE40"/>
          </p15:clr>
        </p15:guide>
        <p15:guide id="2" orient="horz" pos="3528">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Quote/Statement slide: v1">
    <p:bg>
      <p:bgPr>
        <a:solidFill>
          <a:srgbClr val="121A3C"/>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lvl1pPr>
              <a:defRPr>
                <a:solidFill>
                  <a:schemeClr val="bg1"/>
                </a:solidFill>
              </a:defRPr>
            </a:lvl1p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p:txBody>
          <a:bodyPr/>
          <a:lstStyle/>
          <a:p>
            <a:fld id="{FD15E2C3-2FDC-5443-A5D7-CEF7C1191BA7}" type="slidenum">
              <a:rPr lang="en-GB" smtClean="0"/>
              <a:t>‹#›</a:t>
            </a:fld>
            <a:endParaRPr lang="en-GB"/>
          </a:p>
        </p:txBody>
      </p:sp>
      <p:sp>
        <p:nvSpPr>
          <p:cNvPr id="10" name="Text Placeholder 31">
            <a:extLst>
              <a:ext uri="{FF2B5EF4-FFF2-40B4-BE49-F238E27FC236}">
                <a16:creationId xmlns:a16="http://schemas.microsoft.com/office/drawing/2014/main" id="{F02A4E0B-A84D-9845-9F84-46E48678C264}"/>
              </a:ext>
            </a:extLst>
          </p:cNvPr>
          <p:cNvSpPr>
            <a:spLocks noGrp="1"/>
          </p:cNvSpPr>
          <p:nvPr>
            <p:ph type="body" sz="quarter" idx="10" hasCustomPrompt="1"/>
          </p:nvPr>
        </p:nvSpPr>
        <p:spPr>
          <a:xfrm>
            <a:off x="479427" y="468318"/>
            <a:ext cx="6489700" cy="5132387"/>
          </a:xfrm>
        </p:spPr>
        <p:txBody>
          <a:bodyPr/>
          <a:lstStyle>
            <a:lvl1pPr marL="215995" indent="-215995">
              <a:lnSpc>
                <a:spcPct val="90000"/>
              </a:lnSpc>
              <a:spcBef>
                <a:spcPts val="0"/>
              </a:spcBef>
              <a:spcAft>
                <a:spcPts val="2200"/>
              </a:spcAft>
              <a:defRPr sz="3600" b="0">
                <a:solidFill>
                  <a:schemeClr val="bg1"/>
                </a:solidFill>
              </a:defRPr>
            </a:lvl1pPr>
            <a:lvl2pPr marL="215995" indent="0">
              <a:lnSpc>
                <a:spcPct val="90000"/>
              </a:lnSpc>
              <a:spcBef>
                <a:spcPts val="0"/>
              </a:spcBef>
              <a:spcAft>
                <a:spcPts val="2200"/>
              </a:spcAft>
              <a:buNone/>
              <a:defRPr sz="3600" b="0">
                <a:solidFill>
                  <a:schemeClr val="bg1"/>
                </a:solidFill>
              </a:defRPr>
            </a:lvl2pPr>
            <a:lvl3pPr marL="0" indent="0">
              <a:lnSpc>
                <a:spcPct val="90000"/>
              </a:lnSpc>
              <a:spcBef>
                <a:spcPts val="0"/>
              </a:spcBef>
              <a:spcAft>
                <a:spcPts val="2200"/>
              </a:spcAft>
              <a:buNone/>
              <a:defRPr sz="3600" b="0">
                <a:solidFill>
                  <a:schemeClr val="bg1"/>
                </a:solidFill>
              </a:defRPr>
            </a:lvl3pPr>
            <a:lvl4pPr marL="0" indent="0">
              <a:lnSpc>
                <a:spcPct val="90000"/>
              </a:lnSpc>
              <a:spcAft>
                <a:spcPts val="2200"/>
              </a:spcAft>
              <a:buNone/>
              <a:defRPr sz="3600" b="0">
                <a:solidFill>
                  <a:schemeClr val="bg1"/>
                </a:solidFill>
              </a:defRPr>
            </a:lvl4pPr>
            <a:lvl5pPr marL="0" indent="0">
              <a:lnSpc>
                <a:spcPct val="90000"/>
              </a:lnSpc>
              <a:spcAft>
                <a:spcPts val="2200"/>
              </a:spcAft>
              <a:buNone/>
              <a:defRPr sz="3600" b="0">
                <a:solidFill>
                  <a:schemeClr val="bg1"/>
                </a:solidFill>
              </a:defRPr>
            </a:lvl5pPr>
          </a:lstStyle>
          <a:p>
            <a:pPr lvl="0"/>
            <a:r>
              <a:rPr lang="en-GB"/>
              <a:t>“	[Quote/Statement slide: v1] First level &lt;Quote: Add a tab after quote for correct hanging indent alignment&gt;”</a:t>
            </a:r>
          </a:p>
          <a:p>
            <a:pPr lvl="1"/>
            <a:r>
              <a:rPr lang="en-GB"/>
              <a:t>Second level &lt;Second para after quote with correct indent&gt;”</a:t>
            </a:r>
          </a:p>
          <a:p>
            <a:pPr lvl="2"/>
            <a:r>
              <a:rPr lang="en-GB"/>
              <a:t>Third level &lt;Statement text with no indent&gt;</a:t>
            </a:r>
          </a:p>
        </p:txBody>
      </p:sp>
      <p:sp>
        <p:nvSpPr>
          <p:cNvPr id="7" name="Graphic 2">
            <a:extLst>
              <a:ext uri="{FF2B5EF4-FFF2-40B4-BE49-F238E27FC236}">
                <a16:creationId xmlns:a16="http://schemas.microsoft.com/office/drawing/2014/main" id="{BB84DE62-907D-D246-B815-3D81FAB92EFD}"/>
              </a:ext>
            </a:extLst>
          </p:cNvPr>
          <p:cNvSpPr/>
          <p:nvPr userDrawn="1"/>
        </p:nvSpPr>
        <p:spPr>
          <a:xfrm>
            <a:off x="5566893" y="-9000"/>
            <a:ext cx="6627507" cy="6876000"/>
          </a:xfrm>
          <a:custGeom>
            <a:avLst/>
            <a:gdLst>
              <a:gd name="connsiteX0" fmla="*/ 0 w 4969192"/>
              <a:gd name="connsiteY0" fmla="*/ 0 h 5143500"/>
              <a:gd name="connsiteX1" fmla="*/ 0 w 4969192"/>
              <a:gd name="connsiteY1" fmla="*/ 1905 h 5143500"/>
              <a:gd name="connsiteX2" fmla="*/ 2483167 w 4969192"/>
              <a:gd name="connsiteY2" fmla="*/ 2571750 h 5143500"/>
              <a:gd name="connsiteX3" fmla="*/ 0 w 4969192"/>
              <a:gd name="connsiteY3" fmla="*/ 5141595 h 5143500"/>
              <a:gd name="connsiteX4" fmla="*/ 0 w 4969192"/>
              <a:gd name="connsiteY4" fmla="*/ 5143500 h 5143500"/>
              <a:gd name="connsiteX5" fmla="*/ 4969193 w 4969192"/>
              <a:gd name="connsiteY5" fmla="*/ 5143500 h 5143500"/>
              <a:gd name="connsiteX6" fmla="*/ 4969193 w 4969192"/>
              <a:gd name="connsiteY6" fmla="*/ 0 h 5143500"/>
              <a:gd name="connsiteX7" fmla="*/ 0 w 4969192"/>
              <a:gd name="connsiteY7"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9192" h="5143500">
                <a:moveTo>
                  <a:pt x="0" y="0"/>
                </a:moveTo>
                <a:lnTo>
                  <a:pt x="0" y="1905"/>
                </a:lnTo>
                <a:cubicBezTo>
                  <a:pt x="1379220" y="48578"/>
                  <a:pt x="2483167" y="1181100"/>
                  <a:pt x="2483167" y="2571750"/>
                </a:cubicBezTo>
                <a:cubicBezTo>
                  <a:pt x="2483167" y="3962400"/>
                  <a:pt x="1379220" y="5094923"/>
                  <a:pt x="0" y="5141595"/>
                </a:cubicBezTo>
                <a:lnTo>
                  <a:pt x="0" y="5143500"/>
                </a:lnTo>
                <a:lnTo>
                  <a:pt x="4969193" y="5143500"/>
                </a:lnTo>
                <a:lnTo>
                  <a:pt x="4969193" y="0"/>
                </a:lnTo>
                <a:lnTo>
                  <a:pt x="0" y="0"/>
                </a:lnTo>
                <a:close/>
              </a:path>
            </a:pathLst>
          </a:custGeom>
          <a:solidFill>
            <a:srgbClr val="88F2DD"/>
          </a:solidFill>
          <a:ln w="12700" cap="flat">
            <a:solidFill>
              <a:srgbClr val="88F2DD"/>
            </a:solidFill>
            <a:prstDash val="solid"/>
            <a:miter/>
          </a:ln>
        </p:spPr>
        <p:txBody>
          <a:bodyPr rtlCol="0" anchor="ctr"/>
          <a:lstStyle/>
          <a:p>
            <a:endParaRPr lang="en-GB" sz="1800"/>
          </a:p>
        </p:txBody>
      </p:sp>
    </p:spTree>
    <p:extLst>
      <p:ext uri="{BB962C8B-B14F-4D97-AF65-F5344CB8AC3E}">
        <p14:creationId xmlns:p14="http://schemas.microsoft.com/office/powerpoint/2010/main" val="1093270988"/>
      </p:ext>
    </p:extLst>
  </p:cSld>
  <p:clrMapOvr>
    <a:masterClrMapping/>
  </p:clrMapOvr>
  <p:extLst>
    <p:ext uri="{DCECCB84-F9BA-43D5-87BE-67443E8EF086}">
      <p15:sldGuideLst xmlns:p15="http://schemas.microsoft.com/office/powerpoint/2012/main">
        <p15:guide id="1" orient="horz" pos="408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Quote/Statement slide: v2">
    <p:bg>
      <p:bgPr>
        <a:solidFill>
          <a:srgbClr val="121A3C"/>
        </a:solidFill>
        <a:effectLst/>
      </p:bgPr>
    </p:bg>
    <p:spTree>
      <p:nvGrpSpPr>
        <p:cNvPr id="1" name=""/>
        <p:cNvGrpSpPr/>
        <p:nvPr/>
      </p:nvGrpSpPr>
      <p:grpSpPr>
        <a:xfrm>
          <a:off x="0" y="0"/>
          <a:ext cx="0" cy="0"/>
          <a:chOff x="0" y="0"/>
          <a:chExt cx="0" cy="0"/>
        </a:xfrm>
      </p:grpSpPr>
      <p:sp>
        <p:nvSpPr>
          <p:cNvPr id="14" name="Graphic 11">
            <a:extLst>
              <a:ext uri="{FF2B5EF4-FFF2-40B4-BE49-F238E27FC236}">
                <a16:creationId xmlns:a16="http://schemas.microsoft.com/office/drawing/2014/main" id="{C382491B-48AF-814A-A04B-E0A3FA2C8CEA}"/>
              </a:ext>
            </a:extLst>
          </p:cNvPr>
          <p:cNvSpPr/>
          <p:nvPr/>
        </p:nvSpPr>
        <p:spPr>
          <a:xfrm>
            <a:off x="7099303" y="2019300"/>
            <a:ext cx="5092700" cy="4838700"/>
          </a:xfrm>
          <a:custGeom>
            <a:avLst/>
            <a:gdLst>
              <a:gd name="connsiteX0" fmla="*/ 3849371 w 5092700"/>
              <a:gd name="connsiteY0" fmla="*/ 0 h 4838700"/>
              <a:gd name="connsiteX1" fmla="*/ 2540 w 5092700"/>
              <a:gd name="connsiteY1" fmla="*/ 3716020 h 4838700"/>
              <a:gd name="connsiteX2" fmla="*/ 0 w 5092700"/>
              <a:gd name="connsiteY2" fmla="*/ 3716020 h 4838700"/>
              <a:gd name="connsiteX3" fmla="*/ 0 w 5092700"/>
              <a:gd name="connsiteY3" fmla="*/ 4838700 h 4838700"/>
              <a:gd name="connsiteX4" fmla="*/ 5092700 w 5092700"/>
              <a:gd name="connsiteY4" fmla="*/ 4838700 h 4838700"/>
              <a:gd name="connsiteX5" fmla="*/ 5092700 w 5092700"/>
              <a:gd name="connsiteY5" fmla="*/ 205740 h 4838700"/>
              <a:gd name="connsiteX6" fmla="*/ 3849371 w 5092700"/>
              <a:gd name="connsiteY6" fmla="*/ 0 h 483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2700" h="4838700">
                <a:moveTo>
                  <a:pt x="3849371" y="0"/>
                </a:moveTo>
                <a:cubicBezTo>
                  <a:pt x="1767840" y="0"/>
                  <a:pt x="72390" y="1652270"/>
                  <a:pt x="2540" y="3716020"/>
                </a:cubicBezTo>
                <a:lnTo>
                  <a:pt x="0" y="3716020"/>
                </a:lnTo>
                <a:lnTo>
                  <a:pt x="0" y="4838700"/>
                </a:lnTo>
                <a:lnTo>
                  <a:pt x="5092700" y="4838700"/>
                </a:lnTo>
                <a:lnTo>
                  <a:pt x="5092700" y="205740"/>
                </a:lnTo>
                <a:cubicBezTo>
                  <a:pt x="4702811" y="72390"/>
                  <a:pt x="4284981" y="0"/>
                  <a:pt x="3849371" y="0"/>
                </a:cubicBezTo>
                <a:close/>
              </a:path>
            </a:pathLst>
          </a:custGeom>
          <a:solidFill>
            <a:srgbClr val="88F2DD"/>
          </a:solidFill>
          <a:ln w="12700" cap="flat">
            <a:solidFill>
              <a:srgbClr val="88F2DD"/>
            </a:solidFill>
            <a:prstDash val="solid"/>
            <a:miter/>
          </a:ln>
        </p:spPr>
        <p:txBody>
          <a:bodyPr rtlCol="0" anchor="ctr"/>
          <a:lstStyle/>
          <a:p>
            <a:endParaRPr lang="en-GB" sz="1800"/>
          </a:p>
        </p:txBody>
      </p:sp>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lvl1pPr>
              <a:defRPr>
                <a:solidFill>
                  <a:schemeClr val="bg1"/>
                </a:solidFill>
              </a:defRPr>
            </a:lvl1p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p:txBody>
          <a:bodyPr/>
          <a:lstStyle/>
          <a:p>
            <a:fld id="{FD15E2C3-2FDC-5443-A5D7-CEF7C1191BA7}" type="slidenum">
              <a:rPr lang="en-GB" smtClean="0"/>
              <a:t>‹#›</a:t>
            </a:fld>
            <a:endParaRPr lang="en-GB"/>
          </a:p>
        </p:txBody>
      </p:sp>
      <p:sp>
        <p:nvSpPr>
          <p:cNvPr id="10" name="Text Placeholder 31">
            <a:extLst>
              <a:ext uri="{FF2B5EF4-FFF2-40B4-BE49-F238E27FC236}">
                <a16:creationId xmlns:a16="http://schemas.microsoft.com/office/drawing/2014/main" id="{F02A4E0B-A84D-9845-9F84-46E48678C264}"/>
              </a:ext>
            </a:extLst>
          </p:cNvPr>
          <p:cNvSpPr>
            <a:spLocks noGrp="1"/>
          </p:cNvSpPr>
          <p:nvPr>
            <p:ph type="body" sz="quarter" idx="10" hasCustomPrompt="1"/>
          </p:nvPr>
        </p:nvSpPr>
        <p:spPr>
          <a:xfrm>
            <a:off x="479427" y="468318"/>
            <a:ext cx="6489700" cy="5132387"/>
          </a:xfrm>
        </p:spPr>
        <p:txBody>
          <a:bodyPr/>
          <a:lstStyle>
            <a:lvl1pPr marL="215995" indent="-215995">
              <a:lnSpc>
                <a:spcPct val="90000"/>
              </a:lnSpc>
              <a:spcBef>
                <a:spcPts val="0"/>
              </a:spcBef>
              <a:spcAft>
                <a:spcPts val="2200"/>
              </a:spcAft>
              <a:defRPr sz="3600" b="0">
                <a:solidFill>
                  <a:schemeClr val="bg1"/>
                </a:solidFill>
              </a:defRPr>
            </a:lvl1pPr>
            <a:lvl2pPr marL="215995" indent="0">
              <a:lnSpc>
                <a:spcPct val="90000"/>
              </a:lnSpc>
              <a:spcBef>
                <a:spcPts val="0"/>
              </a:spcBef>
              <a:spcAft>
                <a:spcPts val="2200"/>
              </a:spcAft>
              <a:buNone/>
              <a:defRPr sz="3600" b="0">
                <a:solidFill>
                  <a:schemeClr val="bg1"/>
                </a:solidFill>
              </a:defRPr>
            </a:lvl2pPr>
            <a:lvl3pPr marL="0" indent="0">
              <a:lnSpc>
                <a:spcPct val="90000"/>
              </a:lnSpc>
              <a:spcBef>
                <a:spcPts val="0"/>
              </a:spcBef>
              <a:spcAft>
                <a:spcPts val="2200"/>
              </a:spcAft>
              <a:buNone/>
              <a:defRPr sz="3600" b="0">
                <a:solidFill>
                  <a:schemeClr val="bg1"/>
                </a:solidFill>
              </a:defRPr>
            </a:lvl3pPr>
            <a:lvl4pPr marL="0" indent="0">
              <a:lnSpc>
                <a:spcPct val="90000"/>
              </a:lnSpc>
              <a:spcAft>
                <a:spcPts val="2200"/>
              </a:spcAft>
              <a:buNone/>
              <a:defRPr sz="3600" b="0">
                <a:solidFill>
                  <a:schemeClr val="bg1"/>
                </a:solidFill>
              </a:defRPr>
            </a:lvl4pPr>
            <a:lvl5pPr marL="0" indent="0">
              <a:lnSpc>
                <a:spcPct val="90000"/>
              </a:lnSpc>
              <a:spcAft>
                <a:spcPts val="2200"/>
              </a:spcAft>
              <a:buNone/>
              <a:defRPr sz="3600" b="0">
                <a:solidFill>
                  <a:schemeClr val="bg1"/>
                </a:solidFill>
              </a:defRPr>
            </a:lvl5pPr>
          </a:lstStyle>
          <a:p>
            <a:pPr lvl="0"/>
            <a:r>
              <a:rPr lang="en-GB"/>
              <a:t>“	[Quote/Statement slide: v2] First level &lt;Quote: Add a tab after quote for correct hanging indent alignment&gt;”</a:t>
            </a:r>
          </a:p>
          <a:p>
            <a:pPr lvl="1"/>
            <a:r>
              <a:rPr lang="en-GB"/>
              <a:t>Second level &lt;Second para after quote with correct indent&gt;”</a:t>
            </a:r>
          </a:p>
          <a:p>
            <a:pPr lvl="2"/>
            <a:r>
              <a:rPr lang="en-GB"/>
              <a:t>Third level &lt;Statement text with no indent&gt;</a:t>
            </a:r>
          </a:p>
        </p:txBody>
      </p:sp>
    </p:spTree>
    <p:extLst>
      <p:ext uri="{BB962C8B-B14F-4D97-AF65-F5344CB8AC3E}">
        <p14:creationId xmlns:p14="http://schemas.microsoft.com/office/powerpoint/2010/main" val="3461300965"/>
      </p:ext>
    </p:extLst>
  </p:cSld>
  <p:clrMapOvr>
    <a:masterClrMapping/>
  </p:clrMapOvr>
  <p:extLst>
    <p:ext uri="{DCECCB84-F9BA-43D5-87BE-67443E8EF086}">
      <p15:sldGuideLst xmlns:p15="http://schemas.microsoft.com/office/powerpoint/2012/main">
        <p15:guide id="1" orient="horz" pos="408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Quote/Statement slide: v3">
    <p:bg>
      <p:bgPr>
        <a:solidFill>
          <a:srgbClr val="88F2DD"/>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lvl1pPr>
              <a:defRPr>
                <a:solidFill>
                  <a:schemeClr val="tx1"/>
                </a:solidFill>
              </a:defRPr>
            </a:lvl1p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p:txBody>
          <a:bodyPr/>
          <a:lstStyle>
            <a:lvl1pPr>
              <a:defRPr>
                <a:solidFill>
                  <a:schemeClr val="bg1"/>
                </a:solidFill>
              </a:defRPr>
            </a:lvl1pPr>
          </a:lstStyle>
          <a:p>
            <a:fld id="{FD15E2C3-2FDC-5443-A5D7-CEF7C1191BA7}" type="slidenum">
              <a:rPr lang="en-GB" smtClean="0"/>
              <a:pPr/>
              <a:t>‹#›</a:t>
            </a:fld>
            <a:endParaRPr lang="en-GB"/>
          </a:p>
        </p:txBody>
      </p:sp>
      <p:sp>
        <p:nvSpPr>
          <p:cNvPr id="10" name="Text Placeholder 31">
            <a:extLst>
              <a:ext uri="{FF2B5EF4-FFF2-40B4-BE49-F238E27FC236}">
                <a16:creationId xmlns:a16="http://schemas.microsoft.com/office/drawing/2014/main" id="{F02A4E0B-A84D-9845-9F84-46E48678C264}"/>
              </a:ext>
            </a:extLst>
          </p:cNvPr>
          <p:cNvSpPr>
            <a:spLocks noGrp="1"/>
          </p:cNvSpPr>
          <p:nvPr>
            <p:ph type="body" sz="quarter" idx="10" hasCustomPrompt="1"/>
          </p:nvPr>
        </p:nvSpPr>
        <p:spPr>
          <a:xfrm>
            <a:off x="479428" y="468318"/>
            <a:ext cx="10283825" cy="5132387"/>
          </a:xfrm>
        </p:spPr>
        <p:txBody>
          <a:bodyPr/>
          <a:lstStyle>
            <a:lvl1pPr marL="215995" indent="-215995">
              <a:lnSpc>
                <a:spcPct val="90000"/>
              </a:lnSpc>
              <a:spcBef>
                <a:spcPts val="0"/>
              </a:spcBef>
              <a:spcAft>
                <a:spcPts val="2200"/>
              </a:spcAft>
              <a:defRPr sz="3600" b="0">
                <a:solidFill>
                  <a:schemeClr val="tx1"/>
                </a:solidFill>
              </a:defRPr>
            </a:lvl1pPr>
            <a:lvl2pPr marL="215995" indent="0">
              <a:lnSpc>
                <a:spcPct val="90000"/>
              </a:lnSpc>
              <a:spcBef>
                <a:spcPts val="0"/>
              </a:spcBef>
              <a:spcAft>
                <a:spcPts val="2200"/>
              </a:spcAft>
              <a:buNone/>
              <a:defRPr sz="3600" b="0">
                <a:solidFill>
                  <a:schemeClr val="tx1"/>
                </a:solidFill>
              </a:defRPr>
            </a:lvl2pPr>
            <a:lvl3pPr marL="0" indent="0">
              <a:lnSpc>
                <a:spcPct val="90000"/>
              </a:lnSpc>
              <a:spcBef>
                <a:spcPts val="0"/>
              </a:spcBef>
              <a:spcAft>
                <a:spcPts val="2200"/>
              </a:spcAft>
              <a:buNone/>
              <a:defRPr sz="3600" b="0">
                <a:solidFill>
                  <a:schemeClr val="tx1"/>
                </a:solidFill>
              </a:defRPr>
            </a:lvl3pPr>
            <a:lvl4pPr marL="0" indent="0">
              <a:lnSpc>
                <a:spcPct val="90000"/>
              </a:lnSpc>
              <a:spcAft>
                <a:spcPts val="2200"/>
              </a:spcAft>
              <a:buNone/>
              <a:defRPr sz="3600" b="0">
                <a:solidFill>
                  <a:schemeClr val="bg1"/>
                </a:solidFill>
              </a:defRPr>
            </a:lvl4pPr>
            <a:lvl5pPr marL="0" indent="0">
              <a:lnSpc>
                <a:spcPct val="90000"/>
              </a:lnSpc>
              <a:spcAft>
                <a:spcPts val="2200"/>
              </a:spcAft>
              <a:buNone/>
              <a:defRPr sz="3600" b="0">
                <a:solidFill>
                  <a:schemeClr val="bg1"/>
                </a:solidFill>
              </a:defRPr>
            </a:lvl5pPr>
          </a:lstStyle>
          <a:p>
            <a:pPr lvl="0"/>
            <a:r>
              <a:rPr lang="en-GB"/>
              <a:t>“	[Quote/Statement slide: v3] First level &lt;Quote: Add a tab after quote for correct hanging indent alignment&gt;”</a:t>
            </a:r>
          </a:p>
          <a:p>
            <a:pPr lvl="1"/>
            <a:r>
              <a:rPr lang="en-GB"/>
              <a:t>Second level &lt;Second para after quote with correct indent&gt;”</a:t>
            </a:r>
          </a:p>
          <a:p>
            <a:pPr lvl="2"/>
            <a:r>
              <a:rPr lang="en-GB"/>
              <a:t>Third level &lt;Statement text with no indent&gt;</a:t>
            </a:r>
          </a:p>
        </p:txBody>
      </p:sp>
      <p:sp>
        <p:nvSpPr>
          <p:cNvPr id="7" name="Graphic 2">
            <a:extLst>
              <a:ext uri="{FF2B5EF4-FFF2-40B4-BE49-F238E27FC236}">
                <a16:creationId xmlns:a16="http://schemas.microsoft.com/office/drawing/2014/main" id="{17E418ED-8E69-6740-9A50-5D5616AEAF4B}"/>
              </a:ext>
            </a:extLst>
          </p:cNvPr>
          <p:cNvSpPr/>
          <p:nvPr/>
        </p:nvSpPr>
        <p:spPr>
          <a:xfrm>
            <a:off x="8785232" y="3449439"/>
            <a:ext cx="3429337" cy="3429337"/>
          </a:xfrm>
          <a:custGeom>
            <a:avLst/>
            <a:gdLst>
              <a:gd name="connsiteX0" fmla="*/ 0 w 3429337"/>
              <a:gd name="connsiteY0" fmla="*/ 3429338 h 3429337"/>
              <a:gd name="connsiteX1" fmla="*/ 0 w 3429337"/>
              <a:gd name="connsiteY1" fmla="*/ 3429338 h 3429337"/>
              <a:gd name="connsiteX2" fmla="*/ 3429338 w 3429337"/>
              <a:gd name="connsiteY2" fmla="*/ 3429338 h 3429337"/>
              <a:gd name="connsiteX3" fmla="*/ 3429338 w 3429337"/>
              <a:gd name="connsiteY3" fmla="*/ 0 h 3429337"/>
              <a:gd name="connsiteX4" fmla="*/ 3429338 w 3429337"/>
              <a:gd name="connsiteY4" fmla="*/ 0 h 3429337"/>
              <a:gd name="connsiteX5" fmla="*/ 0 w 3429337"/>
              <a:gd name="connsiteY5" fmla="*/ 3429338 h 342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337" h="3429337">
                <a:moveTo>
                  <a:pt x="0" y="3429338"/>
                </a:moveTo>
                <a:lnTo>
                  <a:pt x="0" y="3429338"/>
                </a:lnTo>
                <a:lnTo>
                  <a:pt x="3429338" y="3429338"/>
                </a:lnTo>
                <a:lnTo>
                  <a:pt x="3429338" y="0"/>
                </a:lnTo>
                <a:lnTo>
                  <a:pt x="3429338" y="0"/>
                </a:lnTo>
                <a:cubicBezTo>
                  <a:pt x="3429338" y="1893757"/>
                  <a:pt x="1893757" y="3429338"/>
                  <a:pt x="0" y="3429338"/>
                </a:cubicBezTo>
                <a:close/>
              </a:path>
            </a:pathLst>
          </a:custGeom>
          <a:solidFill>
            <a:srgbClr val="121A3C"/>
          </a:solidFill>
          <a:ln w="12700" cap="flat">
            <a:solidFill>
              <a:srgbClr val="121A3C"/>
            </a:solidFill>
            <a:prstDash val="solid"/>
            <a:miter/>
          </a:ln>
        </p:spPr>
        <p:txBody>
          <a:bodyPr rtlCol="0" anchor="ctr"/>
          <a:lstStyle/>
          <a:p>
            <a:endParaRPr lang="en-GB" sz="1800"/>
          </a:p>
        </p:txBody>
      </p:sp>
    </p:spTree>
    <p:extLst>
      <p:ext uri="{BB962C8B-B14F-4D97-AF65-F5344CB8AC3E}">
        <p14:creationId xmlns:p14="http://schemas.microsoft.com/office/powerpoint/2010/main" val="4157360833"/>
      </p:ext>
    </p:extLst>
  </p:cSld>
  <p:clrMapOvr>
    <a:masterClrMapping/>
  </p:clrMapOvr>
  <p:extLst>
    <p:ext uri="{DCECCB84-F9BA-43D5-87BE-67443E8EF086}">
      <p15:sldGuideLst xmlns:p15="http://schemas.microsoft.com/office/powerpoint/2012/main">
        <p15:guide id="1" orient="horz" pos="408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only: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7ECB5-C27F-E842-8A60-ACD20E7A9B86}"/>
              </a:ext>
            </a:extLst>
          </p:cNvPr>
          <p:cNvSpPr>
            <a:spLocks noGrp="1"/>
          </p:cNvSpPr>
          <p:nvPr>
            <p:ph type="title" hasCustomPrompt="1"/>
          </p:nvPr>
        </p:nvSpPr>
        <p:spPr>
          <a:xfrm>
            <a:off x="479429" y="372269"/>
            <a:ext cx="11233151" cy="1035804"/>
          </a:xfrm>
        </p:spPr>
        <p:txBody>
          <a:bodyPr/>
          <a:lstStyle/>
          <a:p>
            <a:r>
              <a:rPr lang="en-GB"/>
              <a:t>[Title only: v1]</a:t>
            </a:r>
          </a:p>
        </p:txBody>
      </p:sp>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p:txBody>
          <a:bodyPr/>
          <a:lstStyle/>
          <a:p>
            <a:fld id="{FD15E2C3-2FDC-5443-A5D7-CEF7C1191BA7}" type="slidenum">
              <a:rPr lang="en-GB" smtClean="0"/>
              <a:t>‹#›</a:t>
            </a:fld>
            <a:endParaRPr lang="en-GB"/>
          </a:p>
        </p:txBody>
      </p:sp>
    </p:spTree>
    <p:extLst>
      <p:ext uri="{BB962C8B-B14F-4D97-AF65-F5344CB8AC3E}">
        <p14:creationId xmlns:p14="http://schemas.microsoft.com/office/powerpoint/2010/main" val="3421365621"/>
      </p:ext>
    </p:extLst>
  </p:cSld>
  <p:clrMapOvr>
    <a:masterClrMapping/>
  </p:clrMapOvr>
  <p:extLst>
    <p:ext uri="{DCECCB84-F9BA-43D5-87BE-67443E8EF086}">
      <p15:sldGuideLst xmlns:p15="http://schemas.microsoft.com/office/powerpoint/2012/main">
        <p15:guide id="1" orient="horz" pos="4080">
          <p15:clr>
            <a:srgbClr val="FBAE40"/>
          </p15:clr>
        </p15:guide>
        <p15:guide id="2" orient="horz" pos="3528">
          <p15:clr>
            <a:srgbClr val="FBAE40"/>
          </p15:clr>
        </p15:guide>
        <p15:guide id="3" orient="horz" pos="1284">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only: v2">
    <p:bg>
      <p:bgPr>
        <a:solidFill>
          <a:srgbClr val="121A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7ECB5-C27F-E842-8A60-ACD20E7A9B86}"/>
              </a:ext>
            </a:extLst>
          </p:cNvPr>
          <p:cNvSpPr>
            <a:spLocks noGrp="1"/>
          </p:cNvSpPr>
          <p:nvPr>
            <p:ph type="title" hasCustomPrompt="1"/>
          </p:nvPr>
        </p:nvSpPr>
        <p:spPr>
          <a:xfrm>
            <a:off x="479429" y="372269"/>
            <a:ext cx="11233151" cy="1035804"/>
          </a:xfrm>
        </p:spPr>
        <p:txBody>
          <a:bodyPr/>
          <a:lstStyle>
            <a:lvl1pPr>
              <a:defRPr>
                <a:solidFill>
                  <a:schemeClr val="accent1"/>
                </a:solidFill>
              </a:defRPr>
            </a:lvl1pPr>
          </a:lstStyle>
          <a:p>
            <a:r>
              <a:rPr lang="en-GB"/>
              <a:t>[Title only: v2]</a:t>
            </a:r>
          </a:p>
        </p:txBody>
      </p:sp>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lvl1pPr>
              <a:defRPr>
                <a:solidFill>
                  <a:schemeClr val="bg1"/>
                </a:solidFill>
              </a:defRPr>
            </a:lvl1p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p:txBody>
          <a:bodyPr/>
          <a:lstStyle>
            <a:lvl1pPr>
              <a:defRPr>
                <a:solidFill>
                  <a:schemeClr val="bg1"/>
                </a:solidFill>
              </a:defRPr>
            </a:lvl1pPr>
          </a:lstStyle>
          <a:p>
            <a:fld id="{FD15E2C3-2FDC-5443-A5D7-CEF7C1191BA7}" type="slidenum">
              <a:rPr lang="en-GB" smtClean="0"/>
              <a:pPr/>
              <a:t>‹#›</a:t>
            </a:fld>
            <a:endParaRPr lang="en-GB"/>
          </a:p>
        </p:txBody>
      </p:sp>
    </p:spTree>
    <p:extLst>
      <p:ext uri="{BB962C8B-B14F-4D97-AF65-F5344CB8AC3E}">
        <p14:creationId xmlns:p14="http://schemas.microsoft.com/office/powerpoint/2010/main" val="2045574031"/>
      </p:ext>
    </p:extLst>
  </p:cSld>
  <p:clrMapOvr>
    <a:masterClrMapping/>
  </p:clrMapOvr>
  <p:extLst>
    <p:ext uri="{DCECCB84-F9BA-43D5-87BE-67443E8EF086}">
      <p15:sldGuideLst xmlns:p15="http://schemas.microsoft.com/office/powerpoint/2012/main">
        <p15:guide id="1" orient="horz" pos="4080">
          <p15:clr>
            <a:srgbClr val="FBAE40"/>
          </p15:clr>
        </p15:guide>
        <p15:guide id="2" orient="horz" pos="3528">
          <p15:clr>
            <a:srgbClr val="FBAE40"/>
          </p15:clr>
        </p15:guide>
        <p15:guide id="3" orient="horz" pos="1284">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itle only: v3">
    <p:bg>
      <p:bgPr>
        <a:solidFill>
          <a:srgbClr val="88F2D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7ECB5-C27F-E842-8A60-ACD20E7A9B86}"/>
              </a:ext>
            </a:extLst>
          </p:cNvPr>
          <p:cNvSpPr>
            <a:spLocks noGrp="1"/>
          </p:cNvSpPr>
          <p:nvPr>
            <p:ph type="title" hasCustomPrompt="1"/>
          </p:nvPr>
        </p:nvSpPr>
        <p:spPr>
          <a:xfrm>
            <a:off x="479429" y="372269"/>
            <a:ext cx="11233151" cy="1035804"/>
          </a:xfrm>
        </p:spPr>
        <p:txBody>
          <a:bodyPr/>
          <a:lstStyle>
            <a:lvl1pPr>
              <a:defRPr>
                <a:solidFill>
                  <a:schemeClr val="tx1"/>
                </a:solidFill>
              </a:defRPr>
            </a:lvl1pPr>
          </a:lstStyle>
          <a:p>
            <a:r>
              <a:rPr lang="en-GB"/>
              <a:t>[Title only: v3]</a:t>
            </a:r>
          </a:p>
        </p:txBody>
      </p:sp>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lvl1pPr>
              <a:defRPr>
                <a:solidFill>
                  <a:schemeClr val="tx1"/>
                </a:solidFill>
              </a:defRPr>
            </a:lvl1p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p:txBody>
          <a:bodyPr/>
          <a:lstStyle>
            <a:lvl1pPr>
              <a:defRPr>
                <a:solidFill>
                  <a:schemeClr val="tx1"/>
                </a:solidFill>
              </a:defRPr>
            </a:lvl1pPr>
          </a:lstStyle>
          <a:p>
            <a:fld id="{FD15E2C3-2FDC-5443-A5D7-CEF7C1191BA7}" type="slidenum">
              <a:rPr lang="en-GB" smtClean="0"/>
              <a:pPr/>
              <a:t>‹#›</a:t>
            </a:fld>
            <a:endParaRPr lang="en-GB"/>
          </a:p>
        </p:txBody>
      </p:sp>
      <p:cxnSp>
        <p:nvCxnSpPr>
          <p:cNvPr id="7" name="Straight Connector 6">
            <a:extLst>
              <a:ext uri="{FF2B5EF4-FFF2-40B4-BE49-F238E27FC236}">
                <a16:creationId xmlns:a16="http://schemas.microsoft.com/office/drawing/2014/main" id="{6FBEF79E-9523-1348-BA4D-7B754E97C242}"/>
              </a:ext>
            </a:extLst>
          </p:cNvPr>
          <p:cNvCxnSpPr>
            <a:cxnSpLocks/>
          </p:cNvCxnSpPr>
          <p:nvPr userDrawn="1"/>
        </p:nvCxnSpPr>
        <p:spPr>
          <a:xfrm>
            <a:off x="479429" y="6102015"/>
            <a:ext cx="1123315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793116"/>
      </p:ext>
    </p:extLst>
  </p:cSld>
  <p:clrMapOvr>
    <a:masterClrMapping/>
  </p:clrMapOvr>
  <p:extLst>
    <p:ext uri="{DCECCB84-F9BA-43D5-87BE-67443E8EF086}">
      <p15:sldGuideLst xmlns:p15="http://schemas.microsoft.com/office/powerpoint/2012/main">
        <p15:guide id="1" orient="horz" pos="4080">
          <p15:clr>
            <a:srgbClr val="FBAE40"/>
          </p15:clr>
        </p15:guide>
        <p15:guide id="2" orient="horz" pos="3528">
          <p15:clr>
            <a:srgbClr val="FBAE40"/>
          </p15:clr>
        </p15:guide>
        <p15:guide id="3" orient="horz" pos="1284">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hank you/End slide: v1">
    <p:bg>
      <p:bgPr>
        <a:solidFill>
          <a:srgbClr val="121A3C"/>
        </a:solidFill>
        <a:effectLst/>
      </p:bgPr>
    </p:bg>
    <p:spTree>
      <p:nvGrpSpPr>
        <p:cNvPr id="1" name=""/>
        <p:cNvGrpSpPr/>
        <p:nvPr/>
      </p:nvGrpSpPr>
      <p:grpSpPr>
        <a:xfrm>
          <a:off x="0" y="0"/>
          <a:ext cx="0" cy="0"/>
          <a:chOff x="0" y="0"/>
          <a:chExt cx="0" cy="0"/>
        </a:xfrm>
      </p:grpSpPr>
      <p:sp>
        <p:nvSpPr>
          <p:cNvPr id="10" name="Text Placeholder 31">
            <a:extLst>
              <a:ext uri="{FF2B5EF4-FFF2-40B4-BE49-F238E27FC236}">
                <a16:creationId xmlns:a16="http://schemas.microsoft.com/office/drawing/2014/main" id="{F02A4E0B-A84D-9845-9F84-46E48678C264}"/>
              </a:ext>
            </a:extLst>
          </p:cNvPr>
          <p:cNvSpPr>
            <a:spLocks noGrp="1"/>
          </p:cNvSpPr>
          <p:nvPr>
            <p:ph type="body" sz="quarter" idx="10" hasCustomPrompt="1"/>
          </p:nvPr>
        </p:nvSpPr>
        <p:spPr>
          <a:xfrm>
            <a:off x="479429" y="468313"/>
            <a:ext cx="5540375" cy="3327510"/>
          </a:xfrm>
        </p:spPr>
        <p:txBody>
          <a:bodyPr/>
          <a:lstStyle>
            <a:lvl1pPr marL="0" indent="0">
              <a:lnSpc>
                <a:spcPct val="90000"/>
              </a:lnSpc>
              <a:spcBef>
                <a:spcPts val="0"/>
              </a:spcBef>
              <a:spcAft>
                <a:spcPts val="2200"/>
              </a:spcAft>
              <a:defRPr sz="5400" b="0">
                <a:solidFill>
                  <a:schemeClr val="bg1"/>
                </a:solidFill>
              </a:defRPr>
            </a:lvl1pPr>
            <a:lvl2pPr marL="0" indent="0">
              <a:lnSpc>
                <a:spcPct val="90000"/>
              </a:lnSpc>
              <a:spcBef>
                <a:spcPts val="0"/>
              </a:spcBef>
              <a:spcAft>
                <a:spcPts val="2200"/>
              </a:spcAft>
              <a:buNone/>
              <a:defRPr sz="3600" b="0">
                <a:solidFill>
                  <a:schemeClr val="bg1"/>
                </a:solidFill>
              </a:defRPr>
            </a:lvl2pPr>
            <a:lvl3pPr marL="0" indent="0">
              <a:lnSpc>
                <a:spcPct val="90000"/>
              </a:lnSpc>
              <a:spcBef>
                <a:spcPts val="0"/>
              </a:spcBef>
              <a:spcAft>
                <a:spcPts val="2200"/>
              </a:spcAft>
              <a:buNone/>
              <a:defRPr sz="3600" b="0">
                <a:solidFill>
                  <a:schemeClr val="bg1"/>
                </a:solidFill>
              </a:defRPr>
            </a:lvl3pPr>
            <a:lvl4pPr marL="0" indent="0">
              <a:lnSpc>
                <a:spcPct val="90000"/>
              </a:lnSpc>
              <a:spcAft>
                <a:spcPts val="2200"/>
              </a:spcAft>
              <a:buNone/>
              <a:defRPr sz="3600" b="0">
                <a:solidFill>
                  <a:schemeClr val="bg1"/>
                </a:solidFill>
              </a:defRPr>
            </a:lvl4pPr>
            <a:lvl5pPr marL="0" indent="0">
              <a:lnSpc>
                <a:spcPct val="90000"/>
              </a:lnSpc>
              <a:spcAft>
                <a:spcPts val="2200"/>
              </a:spcAft>
              <a:buNone/>
              <a:defRPr sz="3600" b="0">
                <a:solidFill>
                  <a:schemeClr val="bg1"/>
                </a:solidFill>
              </a:defRPr>
            </a:lvl5pPr>
          </a:lstStyle>
          <a:p>
            <a:pPr lvl="0"/>
            <a:r>
              <a:rPr lang="en-GB"/>
              <a:t>[Thank you/End slide: v1]</a:t>
            </a:r>
          </a:p>
        </p:txBody>
      </p:sp>
      <p:sp>
        <p:nvSpPr>
          <p:cNvPr id="8" name="Text Placeholder 31">
            <a:extLst>
              <a:ext uri="{FF2B5EF4-FFF2-40B4-BE49-F238E27FC236}">
                <a16:creationId xmlns:a16="http://schemas.microsoft.com/office/drawing/2014/main" id="{4DD91289-B038-F74F-933F-239C865EB945}"/>
              </a:ext>
            </a:extLst>
          </p:cNvPr>
          <p:cNvSpPr>
            <a:spLocks noGrp="1"/>
          </p:cNvSpPr>
          <p:nvPr>
            <p:ph type="body" sz="quarter" idx="12" hasCustomPrompt="1"/>
          </p:nvPr>
        </p:nvSpPr>
        <p:spPr>
          <a:xfrm>
            <a:off x="6169028" y="5514231"/>
            <a:ext cx="2698751" cy="907969"/>
          </a:xfrm>
        </p:spPr>
        <p:txBody>
          <a:bodyPr anchor="b" anchorCtr="0"/>
          <a:lstStyle>
            <a:lvl1pPr>
              <a:lnSpc>
                <a:spcPct val="100000"/>
              </a:lnSpc>
              <a:spcBef>
                <a:spcPts val="0"/>
              </a:spcBef>
              <a:defRPr sz="1500" b="0">
                <a:solidFill>
                  <a:schemeClr val="bg1"/>
                </a:solidFill>
              </a:defRPr>
            </a:lvl1pPr>
            <a:lvl2pPr marL="0" indent="0">
              <a:lnSpc>
                <a:spcPct val="110000"/>
              </a:lnSpc>
              <a:spcBef>
                <a:spcPts val="0"/>
              </a:spcBef>
              <a:buNone/>
              <a:defRPr sz="1351" b="0">
                <a:solidFill>
                  <a:schemeClr val="tx1"/>
                </a:solidFill>
              </a:defRPr>
            </a:lvl2pPr>
            <a:lvl3pPr marL="0" indent="0">
              <a:lnSpc>
                <a:spcPct val="100000"/>
              </a:lnSpc>
              <a:spcBef>
                <a:spcPts val="0"/>
              </a:spcBef>
              <a:buNone/>
              <a:defRPr sz="1500" b="0">
                <a:solidFill>
                  <a:schemeClr val="bg1"/>
                </a:solidFill>
              </a:defRPr>
            </a:lvl3pPr>
            <a:lvl4pPr marL="0" indent="0">
              <a:lnSpc>
                <a:spcPct val="100000"/>
              </a:lnSpc>
              <a:buNone/>
              <a:defRPr sz="1500" b="0">
                <a:solidFill>
                  <a:schemeClr val="bg1"/>
                </a:solidFill>
              </a:defRPr>
            </a:lvl4pPr>
            <a:lvl5pPr marL="0" indent="0">
              <a:lnSpc>
                <a:spcPct val="110000"/>
              </a:lnSpc>
              <a:buNone/>
              <a:defRPr sz="1351" b="0">
                <a:solidFill>
                  <a:schemeClr val="tx1"/>
                </a:solidFill>
              </a:defRPr>
            </a:lvl5pPr>
          </a:lstStyle>
          <a:p>
            <a:pPr lvl="0"/>
            <a:r>
              <a:rPr lang="en-GB"/>
              <a:t>&lt;Address line 1&gt;</a:t>
            </a:r>
          </a:p>
          <a:p>
            <a:pPr lvl="2"/>
            <a:r>
              <a:rPr lang="en-GB"/>
              <a:t>&lt;Address line 2&gt;</a:t>
            </a:r>
          </a:p>
          <a:p>
            <a:pPr lvl="3"/>
            <a:r>
              <a:rPr lang="en-GB"/>
              <a:t>&lt;Address line 3&gt;</a:t>
            </a:r>
          </a:p>
        </p:txBody>
      </p:sp>
      <p:sp>
        <p:nvSpPr>
          <p:cNvPr id="11" name="Text Placeholder 31">
            <a:extLst>
              <a:ext uri="{FF2B5EF4-FFF2-40B4-BE49-F238E27FC236}">
                <a16:creationId xmlns:a16="http://schemas.microsoft.com/office/drawing/2014/main" id="{9F512C99-E9C9-5348-8495-C4EE2D47B066}"/>
              </a:ext>
            </a:extLst>
          </p:cNvPr>
          <p:cNvSpPr>
            <a:spLocks noGrp="1"/>
          </p:cNvSpPr>
          <p:nvPr>
            <p:ph type="body" sz="quarter" idx="13" hasCustomPrompt="1"/>
          </p:nvPr>
        </p:nvSpPr>
        <p:spPr>
          <a:xfrm>
            <a:off x="9012241" y="5514231"/>
            <a:ext cx="2698751" cy="907969"/>
          </a:xfrm>
        </p:spPr>
        <p:txBody>
          <a:bodyPr anchor="b" anchorCtr="0"/>
          <a:lstStyle>
            <a:lvl1pPr>
              <a:lnSpc>
                <a:spcPct val="100000"/>
              </a:lnSpc>
              <a:spcBef>
                <a:spcPts val="0"/>
              </a:spcBef>
              <a:defRPr sz="1500" b="0">
                <a:solidFill>
                  <a:schemeClr val="bg1"/>
                </a:solidFill>
              </a:defRPr>
            </a:lvl1pPr>
            <a:lvl2pPr marL="0" indent="0">
              <a:lnSpc>
                <a:spcPct val="110000"/>
              </a:lnSpc>
              <a:spcBef>
                <a:spcPts val="0"/>
              </a:spcBef>
              <a:buNone/>
              <a:defRPr sz="1351" b="0">
                <a:solidFill>
                  <a:schemeClr val="tx1"/>
                </a:solidFill>
              </a:defRPr>
            </a:lvl2pPr>
            <a:lvl3pPr marL="0" indent="0">
              <a:lnSpc>
                <a:spcPct val="100000"/>
              </a:lnSpc>
              <a:spcBef>
                <a:spcPts val="0"/>
              </a:spcBef>
              <a:buNone/>
              <a:defRPr sz="1500" b="0">
                <a:solidFill>
                  <a:schemeClr val="bg1"/>
                </a:solidFill>
              </a:defRPr>
            </a:lvl3pPr>
            <a:lvl4pPr marL="0" indent="0">
              <a:lnSpc>
                <a:spcPct val="100000"/>
              </a:lnSpc>
              <a:buNone/>
              <a:defRPr sz="1500" b="0">
                <a:solidFill>
                  <a:schemeClr val="bg1"/>
                </a:solidFill>
              </a:defRPr>
            </a:lvl4pPr>
            <a:lvl5pPr marL="0" indent="0">
              <a:lnSpc>
                <a:spcPct val="110000"/>
              </a:lnSpc>
              <a:buNone/>
              <a:defRPr sz="1351" b="0">
                <a:solidFill>
                  <a:schemeClr val="tx1"/>
                </a:solidFill>
              </a:defRPr>
            </a:lvl5pPr>
          </a:lstStyle>
          <a:p>
            <a:pPr lvl="0"/>
            <a:r>
              <a:rPr lang="en-GB"/>
              <a:t>&lt;Telephone No.&gt;</a:t>
            </a:r>
          </a:p>
          <a:p>
            <a:pPr lvl="2"/>
            <a:r>
              <a:rPr lang="en-GB"/>
              <a:t>&lt;Website&gt;</a:t>
            </a:r>
          </a:p>
          <a:p>
            <a:pPr lvl="3"/>
            <a:r>
              <a:rPr lang="en-GB"/>
              <a:t>&lt;Email&gt;</a:t>
            </a:r>
          </a:p>
        </p:txBody>
      </p:sp>
      <p:grpSp>
        <p:nvGrpSpPr>
          <p:cNvPr id="12" name="Group 11">
            <a:extLst>
              <a:ext uri="{FF2B5EF4-FFF2-40B4-BE49-F238E27FC236}">
                <a16:creationId xmlns:a16="http://schemas.microsoft.com/office/drawing/2014/main" id="{41DD92FC-BDAA-CB40-9B49-F4E18A30EE9B}"/>
              </a:ext>
            </a:extLst>
          </p:cNvPr>
          <p:cNvGrpSpPr>
            <a:grpSpLocks noChangeAspect="1"/>
          </p:cNvGrpSpPr>
          <p:nvPr userDrawn="1"/>
        </p:nvGrpSpPr>
        <p:grpSpPr>
          <a:xfrm>
            <a:off x="473025" y="5977403"/>
            <a:ext cx="2851200" cy="402766"/>
            <a:chOff x="5336421" y="2111701"/>
            <a:chExt cx="3045311" cy="430187"/>
          </a:xfrm>
        </p:grpSpPr>
        <p:grpSp>
          <p:nvGrpSpPr>
            <p:cNvPr id="13" name="Graphic 8">
              <a:extLst>
                <a:ext uri="{FF2B5EF4-FFF2-40B4-BE49-F238E27FC236}">
                  <a16:creationId xmlns:a16="http://schemas.microsoft.com/office/drawing/2014/main" id="{7163335F-F166-FF46-AD0D-DA1FC33041E3}"/>
                </a:ext>
              </a:extLst>
            </p:cNvPr>
            <p:cNvGrpSpPr/>
            <p:nvPr/>
          </p:nvGrpSpPr>
          <p:grpSpPr>
            <a:xfrm>
              <a:off x="5336421" y="2111701"/>
              <a:ext cx="529619" cy="430187"/>
              <a:chOff x="5336421" y="2111701"/>
              <a:chExt cx="529619" cy="430187"/>
            </a:xfrm>
          </p:grpSpPr>
          <p:sp>
            <p:nvSpPr>
              <p:cNvPr id="31" name="Graphic 8">
                <a:extLst>
                  <a:ext uri="{FF2B5EF4-FFF2-40B4-BE49-F238E27FC236}">
                    <a16:creationId xmlns:a16="http://schemas.microsoft.com/office/drawing/2014/main" id="{1116BD05-A5A3-7041-ABE5-1247AD0EB620}"/>
                  </a:ext>
                </a:extLst>
              </p:cNvPr>
              <p:cNvSpPr/>
              <p:nvPr/>
            </p:nvSpPr>
            <p:spPr>
              <a:xfrm>
                <a:off x="5603437" y="2111701"/>
                <a:ext cx="262602" cy="430187"/>
              </a:xfrm>
              <a:custGeom>
                <a:avLst/>
                <a:gdLst>
                  <a:gd name="connsiteX0" fmla="*/ 165506 w 262602"/>
                  <a:gd name="connsiteY0" fmla="*/ 215094 h 430187"/>
                  <a:gd name="connsiteX1" fmla="*/ 0 w 262602"/>
                  <a:gd name="connsiteY1" fmla="*/ 4435 h 430187"/>
                  <a:gd name="connsiteX2" fmla="*/ 46342 w 262602"/>
                  <a:gd name="connsiteY2" fmla="*/ 0 h 430187"/>
                  <a:gd name="connsiteX3" fmla="*/ 262603 w 262602"/>
                  <a:gd name="connsiteY3" fmla="*/ 215094 h 430187"/>
                  <a:gd name="connsiteX4" fmla="*/ 48548 w 262602"/>
                  <a:gd name="connsiteY4" fmla="*/ 430187 h 430187"/>
                  <a:gd name="connsiteX5" fmla="*/ 0 w 262602"/>
                  <a:gd name="connsiteY5" fmla="*/ 425752 h 430187"/>
                  <a:gd name="connsiteX6" fmla="*/ 165506 w 262602"/>
                  <a:gd name="connsiteY6" fmla="*/ 215094 h 4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02" h="430187">
                    <a:moveTo>
                      <a:pt x="165506" y="215094"/>
                    </a:moveTo>
                    <a:cubicBezTo>
                      <a:pt x="165506" y="113090"/>
                      <a:pt x="94890" y="26610"/>
                      <a:pt x="0" y="4435"/>
                    </a:cubicBezTo>
                    <a:cubicBezTo>
                      <a:pt x="13240" y="2217"/>
                      <a:pt x="30894" y="0"/>
                      <a:pt x="46342" y="0"/>
                    </a:cubicBezTo>
                    <a:cubicBezTo>
                      <a:pt x="165506" y="0"/>
                      <a:pt x="262603" y="97568"/>
                      <a:pt x="262603" y="215094"/>
                    </a:cubicBezTo>
                    <a:cubicBezTo>
                      <a:pt x="262603" y="332619"/>
                      <a:pt x="165506" y="430187"/>
                      <a:pt x="48548" y="430187"/>
                    </a:cubicBezTo>
                    <a:cubicBezTo>
                      <a:pt x="30894" y="430187"/>
                      <a:pt x="15447" y="427970"/>
                      <a:pt x="0" y="425752"/>
                    </a:cubicBezTo>
                    <a:cubicBezTo>
                      <a:pt x="94890" y="403578"/>
                      <a:pt x="165506" y="317097"/>
                      <a:pt x="165506" y="215094"/>
                    </a:cubicBezTo>
                  </a:path>
                </a:pathLst>
              </a:custGeom>
              <a:solidFill>
                <a:schemeClr val="bg1"/>
              </a:solidFill>
              <a:ln w="22018" cap="flat">
                <a:noFill/>
                <a:prstDash val="solid"/>
                <a:miter/>
              </a:ln>
            </p:spPr>
            <p:txBody>
              <a:bodyPr rtlCol="0" anchor="ctr"/>
              <a:lstStyle/>
              <a:p>
                <a:endParaRPr lang="en-GB" sz="1800"/>
              </a:p>
            </p:txBody>
          </p:sp>
          <p:sp>
            <p:nvSpPr>
              <p:cNvPr id="32" name="Graphic 8">
                <a:extLst>
                  <a:ext uri="{FF2B5EF4-FFF2-40B4-BE49-F238E27FC236}">
                    <a16:creationId xmlns:a16="http://schemas.microsoft.com/office/drawing/2014/main" id="{279BF34C-AE90-0B42-8FAE-2F44DFC95072}"/>
                  </a:ext>
                </a:extLst>
              </p:cNvPr>
              <p:cNvSpPr/>
              <p:nvPr/>
            </p:nvSpPr>
            <p:spPr>
              <a:xfrm>
                <a:off x="5336421" y="2111701"/>
                <a:ext cx="262602" cy="430187"/>
              </a:xfrm>
              <a:custGeom>
                <a:avLst/>
                <a:gdLst>
                  <a:gd name="connsiteX0" fmla="*/ 97097 w 262602"/>
                  <a:gd name="connsiteY0" fmla="*/ 215094 h 430187"/>
                  <a:gd name="connsiteX1" fmla="*/ 262603 w 262602"/>
                  <a:gd name="connsiteY1" fmla="*/ 4435 h 430187"/>
                  <a:gd name="connsiteX2" fmla="*/ 214055 w 262602"/>
                  <a:gd name="connsiteY2" fmla="*/ 0 h 430187"/>
                  <a:gd name="connsiteX3" fmla="*/ 0 w 262602"/>
                  <a:gd name="connsiteY3" fmla="*/ 215094 h 430187"/>
                  <a:gd name="connsiteX4" fmla="*/ 214055 w 262602"/>
                  <a:gd name="connsiteY4" fmla="*/ 430187 h 430187"/>
                  <a:gd name="connsiteX5" fmla="*/ 262603 w 262602"/>
                  <a:gd name="connsiteY5" fmla="*/ 425752 h 430187"/>
                  <a:gd name="connsiteX6" fmla="*/ 97097 w 262602"/>
                  <a:gd name="connsiteY6" fmla="*/ 215094 h 4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02" h="430187">
                    <a:moveTo>
                      <a:pt x="97097" y="215094"/>
                    </a:moveTo>
                    <a:cubicBezTo>
                      <a:pt x="97097" y="113090"/>
                      <a:pt x="167713" y="26610"/>
                      <a:pt x="262603" y="4435"/>
                    </a:cubicBezTo>
                    <a:cubicBezTo>
                      <a:pt x="247156" y="2217"/>
                      <a:pt x="231709" y="0"/>
                      <a:pt x="214055" y="0"/>
                    </a:cubicBezTo>
                    <a:cubicBezTo>
                      <a:pt x="97097" y="0"/>
                      <a:pt x="0" y="97568"/>
                      <a:pt x="0" y="215094"/>
                    </a:cubicBezTo>
                    <a:cubicBezTo>
                      <a:pt x="0" y="332619"/>
                      <a:pt x="97097" y="430187"/>
                      <a:pt x="214055" y="430187"/>
                    </a:cubicBezTo>
                    <a:cubicBezTo>
                      <a:pt x="231709" y="430187"/>
                      <a:pt x="247156" y="427970"/>
                      <a:pt x="262603" y="425752"/>
                    </a:cubicBezTo>
                    <a:cubicBezTo>
                      <a:pt x="167713" y="403578"/>
                      <a:pt x="97097" y="317097"/>
                      <a:pt x="97097" y="215094"/>
                    </a:cubicBezTo>
                  </a:path>
                </a:pathLst>
              </a:custGeom>
              <a:solidFill>
                <a:srgbClr val="26CCB8"/>
              </a:solidFill>
              <a:ln w="22018" cap="flat">
                <a:noFill/>
                <a:prstDash val="solid"/>
                <a:miter/>
              </a:ln>
            </p:spPr>
            <p:txBody>
              <a:bodyPr rtlCol="0" anchor="ctr"/>
              <a:lstStyle/>
              <a:p>
                <a:endParaRPr lang="en-GB" sz="1800"/>
              </a:p>
            </p:txBody>
          </p:sp>
        </p:grpSp>
        <p:sp>
          <p:nvSpPr>
            <p:cNvPr id="14" name="Graphic 8">
              <a:extLst>
                <a:ext uri="{FF2B5EF4-FFF2-40B4-BE49-F238E27FC236}">
                  <a16:creationId xmlns:a16="http://schemas.microsoft.com/office/drawing/2014/main" id="{956EF2FA-9A71-D847-AC48-27C2185DCB0A}"/>
                </a:ext>
              </a:extLst>
            </p:cNvPr>
            <p:cNvSpPr/>
            <p:nvPr/>
          </p:nvSpPr>
          <p:spPr>
            <a:xfrm>
              <a:off x="6007272" y="2238096"/>
              <a:ext cx="156679" cy="188484"/>
            </a:xfrm>
            <a:custGeom>
              <a:avLst/>
              <a:gdLst>
                <a:gd name="connsiteX0" fmla="*/ 0 w 156679"/>
                <a:gd name="connsiteY0" fmla="*/ 188484 h 188484"/>
                <a:gd name="connsiteX1" fmla="*/ 0 w 156679"/>
                <a:gd name="connsiteY1" fmla="*/ 0 h 188484"/>
                <a:gd name="connsiteX2" fmla="*/ 37515 w 156679"/>
                <a:gd name="connsiteY2" fmla="*/ 0 h 188484"/>
                <a:gd name="connsiteX3" fmla="*/ 116958 w 156679"/>
                <a:gd name="connsiteY3" fmla="*/ 117525 h 188484"/>
                <a:gd name="connsiteX4" fmla="*/ 116958 w 156679"/>
                <a:gd name="connsiteY4" fmla="*/ 0 h 188484"/>
                <a:gd name="connsiteX5" fmla="*/ 156679 w 156679"/>
                <a:gd name="connsiteY5" fmla="*/ 0 h 188484"/>
                <a:gd name="connsiteX6" fmla="*/ 156679 w 156679"/>
                <a:gd name="connsiteY6" fmla="*/ 188484 h 188484"/>
                <a:gd name="connsiteX7" fmla="*/ 121371 w 156679"/>
                <a:gd name="connsiteY7" fmla="*/ 188484 h 188484"/>
                <a:gd name="connsiteX8" fmla="*/ 39721 w 156679"/>
                <a:gd name="connsiteY8" fmla="*/ 68741 h 188484"/>
                <a:gd name="connsiteX9" fmla="*/ 39721 w 156679"/>
                <a:gd name="connsiteY9" fmla="*/ 188484 h 18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679" h="188484">
                  <a:moveTo>
                    <a:pt x="0" y="188484"/>
                  </a:moveTo>
                  <a:lnTo>
                    <a:pt x="0" y="0"/>
                  </a:lnTo>
                  <a:lnTo>
                    <a:pt x="37515" y="0"/>
                  </a:lnTo>
                  <a:lnTo>
                    <a:pt x="116958" y="117525"/>
                  </a:lnTo>
                  <a:lnTo>
                    <a:pt x="116958" y="0"/>
                  </a:lnTo>
                  <a:lnTo>
                    <a:pt x="156679" y="0"/>
                  </a:lnTo>
                  <a:lnTo>
                    <a:pt x="156679" y="188484"/>
                  </a:lnTo>
                  <a:lnTo>
                    <a:pt x="121371" y="188484"/>
                  </a:lnTo>
                  <a:lnTo>
                    <a:pt x="39721" y="68741"/>
                  </a:lnTo>
                  <a:lnTo>
                    <a:pt x="39721" y="188484"/>
                  </a:lnTo>
                  <a:close/>
                </a:path>
              </a:pathLst>
            </a:custGeom>
            <a:solidFill>
              <a:schemeClr val="bg1"/>
            </a:solidFill>
            <a:ln w="22018" cap="flat">
              <a:noFill/>
              <a:prstDash val="solid"/>
              <a:miter/>
            </a:ln>
          </p:spPr>
          <p:txBody>
            <a:bodyPr rtlCol="0" anchor="ctr"/>
            <a:lstStyle/>
            <a:p>
              <a:endParaRPr lang="en-GB" sz="1800"/>
            </a:p>
          </p:txBody>
        </p:sp>
        <p:sp>
          <p:nvSpPr>
            <p:cNvPr id="15" name="Graphic 8">
              <a:extLst>
                <a:ext uri="{FF2B5EF4-FFF2-40B4-BE49-F238E27FC236}">
                  <a16:creationId xmlns:a16="http://schemas.microsoft.com/office/drawing/2014/main" id="{3C76BCBB-43ED-C24D-949C-FA6245FBEEC9}"/>
                </a:ext>
              </a:extLst>
            </p:cNvPr>
            <p:cNvSpPr/>
            <p:nvPr/>
          </p:nvSpPr>
          <p:spPr>
            <a:xfrm>
              <a:off x="6194845" y="2238096"/>
              <a:ext cx="156679" cy="188484"/>
            </a:xfrm>
            <a:custGeom>
              <a:avLst/>
              <a:gdLst>
                <a:gd name="connsiteX0" fmla="*/ 0 w 156679"/>
                <a:gd name="connsiteY0" fmla="*/ 0 h 188484"/>
                <a:gd name="connsiteX1" fmla="*/ 39721 w 156679"/>
                <a:gd name="connsiteY1" fmla="*/ 0 h 188484"/>
                <a:gd name="connsiteX2" fmla="*/ 39721 w 156679"/>
                <a:gd name="connsiteY2" fmla="*/ 75394 h 188484"/>
                <a:gd name="connsiteX3" fmla="*/ 114751 w 156679"/>
                <a:gd name="connsiteY3" fmla="*/ 75394 h 188484"/>
                <a:gd name="connsiteX4" fmla="*/ 114751 w 156679"/>
                <a:gd name="connsiteY4" fmla="*/ 0 h 188484"/>
                <a:gd name="connsiteX5" fmla="*/ 156679 w 156679"/>
                <a:gd name="connsiteY5" fmla="*/ 0 h 188484"/>
                <a:gd name="connsiteX6" fmla="*/ 156679 w 156679"/>
                <a:gd name="connsiteY6" fmla="*/ 188484 h 188484"/>
                <a:gd name="connsiteX7" fmla="*/ 114751 w 156679"/>
                <a:gd name="connsiteY7" fmla="*/ 188484 h 188484"/>
                <a:gd name="connsiteX8" fmla="*/ 114751 w 156679"/>
                <a:gd name="connsiteY8" fmla="*/ 110873 h 188484"/>
                <a:gd name="connsiteX9" fmla="*/ 39721 w 156679"/>
                <a:gd name="connsiteY9" fmla="*/ 110873 h 188484"/>
                <a:gd name="connsiteX10" fmla="*/ 39721 w 156679"/>
                <a:gd name="connsiteY10" fmla="*/ 188484 h 188484"/>
                <a:gd name="connsiteX11" fmla="*/ 0 w 156679"/>
                <a:gd name="connsiteY11" fmla="*/ 188484 h 18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679" h="188484">
                  <a:moveTo>
                    <a:pt x="0" y="0"/>
                  </a:moveTo>
                  <a:lnTo>
                    <a:pt x="39721" y="0"/>
                  </a:lnTo>
                  <a:lnTo>
                    <a:pt x="39721" y="75394"/>
                  </a:lnTo>
                  <a:lnTo>
                    <a:pt x="114751" y="75394"/>
                  </a:lnTo>
                  <a:lnTo>
                    <a:pt x="114751" y="0"/>
                  </a:lnTo>
                  <a:lnTo>
                    <a:pt x="156679" y="0"/>
                  </a:lnTo>
                  <a:lnTo>
                    <a:pt x="156679" y="188484"/>
                  </a:lnTo>
                  <a:lnTo>
                    <a:pt x="114751" y="188484"/>
                  </a:lnTo>
                  <a:lnTo>
                    <a:pt x="114751" y="110873"/>
                  </a:lnTo>
                  <a:lnTo>
                    <a:pt x="39721" y="110873"/>
                  </a:lnTo>
                  <a:lnTo>
                    <a:pt x="39721" y="188484"/>
                  </a:lnTo>
                  <a:lnTo>
                    <a:pt x="0" y="188484"/>
                  </a:lnTo>
                  <a:close/>
                </a:path>
              </a:pathLst>
            </a:custGeom>
            <a:solidFill>
              <a:schemeClr val="bg1"/>
            </a:solidFill>
            <a:ln w="22018" cap="flat">
              <a:noFill/>
              <a:prstDash val="solid"/>
              <a:miter/>
            </a:ln>
          </p:spPr>
          <p:txBody>
            <a:bodyPr rtlCol="0" anchor="ctr"/>
            <a:lstStyle/>
            <a:p>
              <a:endParaRPr lang="en-GB" sz="1800"/>
            </a:p>
          </p:txBody>
        </p:sp>
        <p:grpSp>
          <p:nvGrpSpPr>
            <p:cNvPr id="16" name="Graphic 8">
              <a:extLst>
                <a:ext uri="{FF2B5EF4-FFF2-40B4-BE49-F238E27FC236}">
                  <a16:creationId xmlns:a16="http://schemas.microsoft.com/office/drawing/2014/main" id="{6031A51F-8CD8-0C47-8001-05D7B909B080}"/>
                </a:ext>
              </a:extLst>
            </p:cNvPr>
            <p:cNvGrpSpPr/>
            <p:nvPr/>
          </p:nvGrpSpPr>
          <p:grpSpPr>
            <a:xfrm>
              <a:off x="6375799" y="2229226"/>
              <a:ext cx="2005933" cy="199571"/>
              <a:chOff x="6375799" y="2229226"/>
              <a:chExt cx="2005933" cy="199571"/>
            </a:xfrm>
            <a:solidFill>
              <a:schemeClr val="bg1"/>
            </a:solidFill>
          </p:grpSpPr>
          <p:sp>
            <p:nvSpPr>
              <p:cNvPr id="17" name="Graphic 8">
                <a:extLst>
                  <a:ext uri="{FF2B5EF4-FFF2-40B4-BE49-F238E27FC236}">
                    <a16:creationId xmlns:a16="http://schemas.microsoft.com/office/drawing/2014/main" id="{70D903B3-1F8F-6446-B533-FDD010A2BD57}"/>
                  </a:ext>
                </a:extLst>
              </p:cNvPr>
              <p:cNvSpPr/>
              <p:nvPr/>
            </p:nvSpPr>
            <p:spPr>
              <a:xfrm>
                <a:off x="6375799" y="2235878"/>
                <a:ext cx="150178" cy="190701"/>
              </a:xfrm>
              <a:custGeom>
                <a:avLst/>
                <a:gdLst>
                  <a:gd name="connsiteX0" fmla="*/ 37515 w 150178"/>
                  <a:gd name="connsiteY0" fmla="*/ 128613 h 190701"/>
                  <a:gd name="connsiteX1" fmla="*/ 77236 w 150178"/>
                  <a:gd name="connsiteY1" fmla="*/ 159657 h 190701"/>
                  <a:gd name="connsiteX2" fmla="*/ 110337 w 150178"/>
                  <a:gd name="connsiteY2" fmla="*/ 137483 h 190701"/>
                  <a:gd name="connsiteX3" fmla="*/ 63996 w 150178"/>
                  <a:gd name="connsiteY3" fmla="*/ 113090 h 190701"/>
                  <a:gd name="connsiteX4" fmla="*/ 4414 w 150178"/>
                  <a:gd name="connsiteY4" fmla="*/ 57654 h 190701"/>
                  <a:gd name="connsiteX5" fmla="*/ 75029 w 150178"/>
                  <a:gd name="connsiteY5" fmla="*/ 0 h 190701"/>
                  <a:gd name="connsiteX6" fmla="*/ 147852 w 150178"/>
                  <a:gd name="connsiteY6" fmla="*/ 59871 h 190701"/>
                  <a:gd name="connsiteX7" fmla="*/ 108131 w 150178"/>
                  <a:gd name="connsiteY7" fmla="*/ 59871 h 190701"/>
                  <a:gd name="connsiteX8" fmla="*/ 72823 w 150178"/>
                  <a:gd name="connsiteY8" fmla="*/ 31044 h 190701"/>
                  <a:gd name="connsiteX9" fmla="*/ 44135 w 150178"/>
                  <a:gd name="connsiteY9" fmla="*/ 53219 h 190701"/>
                  <a:gd name="connsiteX10" fmla="*/ 90477 w 150178"/>
                  <a:gd name="connsiteY10" fmla="*/ 77611 h 190701"/>
                  <a:gd name="connsiteX11" fmla="*/ 150059 w 150178"/>
                  <a:gd name="connsiteY11" fmla="*/ 130830 h 190701"/>
                  <a:gd name="connsiteX12" fmla="*/ 77236 w 150178"/>
                  <a:gd name="connsiteY12" fmla="*/ 190702 h 190701"/>
                  <a:gd name="connsiteX13" fmla="*/ 0 w 150178"/>
                  <a:gd name="connsiteY13" fmla="*/ 126395 h 190701"/>
                  <a:gd name="connsiteX14" fmla="*/ 37515 w 150178"/>
                  <a:gd name="connsiteY14" fmla="*/ 128613 h 1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178" h="190701">
                    <a:moveTo>
                      <a:pt x="37515" y="128613"/>
                    </a:moveTo>
                    <a:cubicBezTo>
                      <a:pt x="39722" y="146352"/>
                      <a:pt x="52962" y="159657"/>
                      <a:pt x="77236" y="159657"/>
                    </a:cubicBezTo>
                    <a:cubicBezTo>
                      <a:pt x="94890" y="159657"/>
                      <a:pt x="110337" y="150787"/>
                      <a:pt x="110337" y="137483"/>
                    </a:cubicBezTo>
                    <a:cubicBezTo>
                      <a:pt x="110337" y="121960"/>
                      <a:pt x="94890" y="117525"/>
                      <a:pt x="63996" y="113090"/>
                    </a:cubicBezTo>
                    <a:cubicBezTo>
                      <a:pt x="33101" y="106438"/>
                      <a:pt x="4414" y="97568"/>
                      <a:pt x="4414" y="57654"/>
                    </a:cubicBezTo>
                    <a:cubicBezTo>
                      <a:pt x="4414" y="24392"/>
                      <a:pt x="33101" y="0"/>
                      <a:pt x="75029" y="0"/>
                    </a:cubicBezTo>
                    <a:cubicBezTo>
                      <a:pt x="119164" y="0"/>
                      <a:pt x="147852" y="22175"/>
                      <a:pt x="147852" y="59871"/>
                    </a:cubicBezTo>
                    <a:lnTo>
                      <a:pt x="108131" y="59871"/>
                    </a:lnTo>
                    <a:cubicBezTo>
                      <a:pt x="103717" y="42132"/>
                      <a:pt x="92683" y="31044"/>
                      <a:pt x="72823" y="31044"/>
                    </a:cubicBezTo>
                    <a:cubicBezTo>
                      <a:pt x="55169" y="31044"/>
                      <a:pt x="44135" y="37697"/>
                      <a:pt x="44135" y="53219"/>
                    </a:cubicBezTo>
                    <a:cubicBezTo>
                      <a:pt x="44135" y="68741"/>
                      <a:pt x="59582" y="70959"/>
                      <a:pt x="90477" y="77611"/>
                    </a:cubicBezTo>
                    <a:cubicBezTo>
                      <a:pt x="123578" y="84263"/>
                      <a:pt x="152266" y="93133"/>
                      <a:pt x="150059" y="130830"/>
                    </a:cubicBezTo>
                    <a:cubicBezTo>
                      <a:pt x="150059" y="166310"/>
                      <a:pt x="121371" y="190702"/>
                      <a:pt x="77236" y="190702"/>
                    </a:cubicBezTo>
                    <a:cubicBezTo>
                      <a:pt x="28688" y="190702"/>
                      <a:pt x="0" y="166310"/>
                      <a:pt x="0" y="126395"/>
                    </a:cubicBezTo>
                    <a:lnTo>
                      <a:pt x="37515" y="128613"/>
                    </a:lnTo>
                    <a:close/>
                  </a:path>
                </a:pathLst>
              </a:custGeom>
              <a:grpFill/>
              <a:ln w="22018" cap="flat">
                <a:noFill/>
                <a:prstDash val="solid"/>
                <a:miter/>
              </a:ln>
            </p:spPr>
            <p:txBody>
              <a:bodyPr rtlCol="0" anchor="ctr"/>
              <a:lstStyle/>
              <a:p>
                <a:endParaRPr lang="en-GB" sz="1800"/>
              </a:p>
            </p:txBody>
          </p:sp>
          <p:sp>
            <p:nvSpPr>
              <p:cNvPr id="18" name="Graphic 8">
                <a:extLst>
                  <a:ext uri="{FF2B5EF4-FFF2-40B4-BE49-F238E27FC236}">
                    <a16:creationId xmlns:a16="http://schemas.microsoft.com/office/drawing/2014/main" id="{54A679BC-88EC-B249-B787-8FD4608B71FA}"/>
                  </a:ext>
                </a:extLst>
              </p:cNvPr>
              <p:cNvSpPr/>
              <p:nvPr/>
            </p:nvSpPr>
            <p:spPr>
              <a:xfrm>
                <a:off x="6607507" y="2235878"/>
                <a:ext cx="174333" cy="190789"/>
              </a:xfrm>
              <a:custGeom>
                <a:avLst/>
                <a:gdLst>
                  <a:gd name="connsiteX0" fmla="*/ 0 w 174333"/>
                  <a:gd name="connsiteY0" fmla="*/ 95351 h 190789"/>
                  <a:gd name="connsiteX1" fmla="*/ 92683 w 174333"/>
                  <a:gd name="connsiteY1" fmla="*/ 0 h 190789"/>
                  <a:gd name="connsiteX2" fmla="*/ 174333 w 174333"/>
                  <a:gd name="connsiteY2" fmla="*/ 68741 h 190789"/>
                  <a:gd name="connsiteX3" fmla="*/ 132405 w 174333"/>
                  <a:gd name="connsiteY3" fmla="*/ 68741 h 190789"/>
                  <a:gd name="connsiteX4" fmla="*/ 90477 w 174333"/>
                  <a:gd name="connsiteY4" fmla="*/ 33262 h 190789"/>
                  <a:gd name="connsiteX5" fmla="*/ 41928 w 174333"/>
                  <a:gd name="connsiteY5" fmla="*/ 95351 h 190789"/>
                  <a:gd name="connsiteX6" fmla="*/ 90477 w 174333"/>
                  <a:gd name="connsiteY6" fmla="*/ 157440 h 190789"/>
                  <a:gd name="connsiteX7" fmla="*/ 132405 w 174333"/>
                  <a:gd name="connsiteY7" fmla="*/ 121960 h 190789"/>
                  <a:gd name="connsiteX8" fmla="*/ 172126 w 174333"/>
                  <a:gd name="connsiteY8" fmla="*/ 121960 h 190789"/>
                  <a:gd name="connsiteX9" fmla="*/ 88270 w 174333"/>
                  <a:gd name="connsiteY9" fmla="*/ 190702 h 190789"/>
                  <a:gd name="connsiteX10" fmla="*/ 0 w 174333"/>
                  <a:gd name="connsiteY10" fmla="*/ 95351 h 19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33" h="190789">
                    <a:moveTo>
                      <a:pt x="0" y="95351"/>
                    </a:moveTo>
                    <a:cubicBezTo>
                      <a:pt x="0" y="37697"/>
                      <a:pt x="35308" y="0"/>
                      <a:pt x="92683" y="0"/>
                    </a:cubicBezTo>
                    <a:cubicBezTo>
                      <a:pt x="136818" y="0"/>
                      <a:pt x="169920" y="28827"/>
                      <a:pt x="174333" y="68741"/>
                    </a:cubicBezTo>
                    <a:lnTo>
                      <a:pt x="132405" y="68741"/>
                    </a:lnTo>
                    <a:cubicBezTo>
                      <a:pt x="127991" y="46567"/>
                      <a:pt x="112544" y="33262"/>
                      <a:pt x="90477" y="33262"/>
                    </a:cubicBezTo>
                    <a:cubicBezTo>
                      <a:pt x="59582" y="33262"/>
                      <a:pt x="41928" y="57654"/>
                      <a:pt x="41928" y="95351"/>
                    </a:cubicBezTo>
                    <a:cubicBezTo>
                      <a:pt x="41928" y="130830"/>
                      <a:pt x="59582" y="157440"/>
                      <a:pt x="90477" y="157440"/>
                    </a:cubicBezTo>
                    <a:cubicBezTo>
                      <a:pt x="112544" y="157440"/>
                      <a:pt x="127991" y="144135"/>
                      <a:pt x="132405" y="121960"/>
                    </a:cubicBezTo>
                    <a:lnTo>
                      <a:pt x="172126" y="121960"/>
                    </a:lnTo>
                    <a:cubicBezTo>
                      <a:pt x="167713" y="164092"/>
                      <a:pt x="134612" y="190702"/>
                      <a:pt x="88270" y="190702"/>
                    </a:cubicBezTo>
                    <a:cubicBezTo>
                      <a:pt x="33101" y="192919"/>
                      <a:pt x="0" y="153005"/>
                      <a:pt x="0" y="95351"/>
                    </a:cubicBezTo>
                  </a:path>
                </a:pathLst>
              </a:custGeom>
              <a:grpFill/>
              <a:ln w="22018" cap="flat">
                <a:noFill/>
                <a:prstDash val="solid"/>
                <a:miter/>
              </a:ln>
            </p:spPr>
            <p:txBody>
              <a:bodyPr rtlCol="0" anchor="ctr"/>
              <a:lstStyle/>
              <a:p>
                <a:endParaRPr lang="en-GB" sz="1800"/>
              </a:p>
            </p:txBody>
          </p:sp>
          <p:sp>
            <p:nvSpPr>
              <p:cNvPr id="19" name="Graphic 8">
                <a:extLst>
                  <a:ext uri="{FF2B5EF4-FFF2-40B4-BE49-F238E27FC236}">
                    <a16:creationId xmlns:a16="http://schemas.microsoft.com/office/drawing/2014/main" id="{F7D9CDFA-91AC-754E-8FCD-62C0EF38055A}"/>
                  </a:ext>
                </a:extLst>
              </p:cNvPr>
              <p:cNvSpPr/>
              <p:nvPr/>
            </p:nvSpPr>
            <p:spPr>
              <a:xfrm>
                <a:off x="6792874" y="2286880"/>
                <a:ext cx="145645" cy="141917"/>
              </a:xfrm>
              <a:custGeom>
                <a:avLst/>
                <a:gdLst>
                  <a:gd name="connsiteX0" fmla="*/ 108131 w 145645"/>
                  <a:gd name="connsiteY0" fmla="*/ 70959 h 141917"/>
                  <a:gd name="connsiteX1" fmla="*/ 72823 w 145645"/>
                  <a:gd name="connsiteY1" fmla="*/ 31044 h 141917"/>
                  <a:gd name="connsiteX2" fmla="*/ 39722 w 145645"/>
                  <a:gd name="connsiteY2" fmla="*/ 70959 h 141917"/>
                  <a:gd name="connsiteX3" fmla="*/ 72823 w 145645"/>
                  <a:gd name="connsiteY3" fmla="*/ 110873 h 141917"/>
                  <a:gd name="connsiteX4" fmla="*/ 108131 w 145645"/>
                  <a:gd name="connsiteY4" fmla="*/ 70959 h 141917"/>
                  <a:gd name="connsiteX5" fmla="*/ 0 w 145645"/>
                  <a:gd name="connsiteY5" fmla="*/ 70959 h 141917"/>
                  <a:gd name="connsiteX6" fmla="*/ 72823 w 145645"/>
                  <a:gd name="connsiteY6" fmla="*/ 0 h 141917"/>
                  <a:gd name="connsiteX7" fmla="*/ 145645 w 145645"/>
                  <a:gd name="connsiteY7" fmla="*/ 70959 h 141917"/>
                  <a:gd name="connsiteX8" fmla="*/ 72823 w 145645"/>
                  <a:gd name="connsiteY8" fmla="*/ 141917 h 141917"/>
                  <a:gd name="connsiteX9" fmla="*/ 0 w 145645"/>
                  <a:gd name="connsiteY9"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645" h="141917">
                    <a:moveTo>
                      <a:pt x="108131" y="70959"/>
                    </a:moveTo>
                    <a:cubicBezTo>
                      <a:pt x="108131" y="46567"/>
                      <a:pt x="94890" y="31044"/>
                      <a:pt x="72823" y="31044"/>
                    </a:cubicBezTo>
                    <a:cubicBezTo>
                      <a:pt x="50755" y="31044"/>
                      <a:pt x="39722" y="46567"/>
                      <a:pt x="39722" y="70959"/>
                    </a:cubicBezTo>
                    <a:cubicBezTo>
                      <a:pt x="39722" y="95351"/>
                      <a:pt x="52962" y="110873"/>
                      <a:pt x="72823" y="110873"/>
                    </a:cubicBezTo>
                    <a:cubicBezTo>
                      <a:pt x="94890" y="110873"/>
                      <a:pt x="108131" y="93133"/>
                      <a:pt x="108131" y="70959"/>
                    </a:cubicBezTo>
                    <a:moveTo>
                      <a:pt x="0" y="70959"/>
                    </a:moveTo>
                    <a:cubicBezTo>
                      <a:pt x="0" y="28827"/>
                      <a:pt x="28688" y="0"/>
                      <a:pt x="72823" y="0"/>
                    </a:cubicBezTo>
                    <a:cubicBezTo>
                      <a:pt x="116958" y="0"/>
                      <a:pt x="145645" y="28827"/>
                      <a:pt x="145645" y="70959"/>
                    </a:cubicBezTo>
                    <a:cubicBezTo>
                      <a:pt x="145645" y="113090"/>
                      <a:pt x="116958" y="141917"/>
                      <a:pt x="72823" y="141917"/>
                    </a:cubicBezTo>
                    <a:cubicBezTo>
                      <a:pt x="28688" y="141917"/>
                      <a:pt x="0" y="113090"/>
                      <a:pt x="0" y="70959"/>
                    </a:cubicBezTo>
                  </a:path>
                </a:pathLst>
              </a:custGeom>
              <a:grpFill/>
              <a:ln w="22018" cap="flat">
                <a:noFill/>
                <a:prstDash val="solid"/>
                <a:miter/>
              </a:ln>
            </p:spPr>
            <p:txBody>
              <a:bodyPr rtlCol="0" anchor="ctr"/>
              <a:lstStyle/>
              <a:p>
                <a:endParaRPr lang="en-GB" sz="1800"/>
              </a:p>
            </p:txBody>
          </p:sp>
          <p:sp>
            <p:nvSpPr>
              <p:cNvPr id="20" name="Graphic 8">
                <a:extLst>
                  <a:ext uri="{FF2B5EF4-FFF2-40B4-BE49-F238E27FC236}">
                    <a16:creationId xmlns:a16="http://schemas.microsoft.com/office/drawing/2014/main" id="{E94E9444-9628-3942-B2CD-2808B0560F41}"/>
                  </a:ext>
                </a:extLst>
              </p:cNvPr>
              <p:cNvSpPr/>
              <p:nvPr/>
            </p:nvSpPr>
            <p:spPr>
              <a:xfrm>
                <a:off x="6958380" y="2284662"/>
                <a:ext cx="134611" cy="141917"/>
              </a:xfrm>
              <a:custGeom>
                <a:avLst/>
                <a:gdLst>
                  <a:gd name="connsiteX0" fmla="*/ 134612 w 134611"/>
                  <a:gd name="connsiteY0" fmla="*/ 64306 h 141917"/>
                  <a:gd name="connsiteX1" fmla="*/ 134612 w 134611"/>
                  <a:gd name="connsiteY1" fmla="*/ 141917 h 141917"/>
                  <a:gd name="connsiteX2" fmla="*/ 97097 w 134611"/>
                  <a:gd name="connsiteY2" fmla="*/ 141917 h 141917"/>
                  <a:gd name="connsiteX3" fmla="*/ 97097 w 134611"/>
                  <a:gd name="connsiteY3" fmla="*/ 68741 h 141917"/>
                  <a:gd name="connsiteX4" fmla="*/ 68409 w 134611"/>
                  <a:gd name="connsiteY4" fmla="*/ 33262 h 141917"/>
                  <a:gd name="connsiteX5" fmla="*/ 37515 w 134611"/>
                  <a:gd name="connsiteY5" fmla="*/ 70959 h 141917"/>
                  <a:gd name="connsiteX6" fmla="*/ 37515 w 134611"/>
                  <a:gd name="connsiteY6" fmla="*/ 141917 h 141917"/>
                  <a:gd name="connsiteX7" fmla="*/ 0 w 134611"/>
                  <a:gd name="connsiteY7" fmla="*/ 141917 h 141917"/>
                  <a:gd name="connsiteX8" fmla="*/ 0 w 134611"/>
                  <a:gd name="connsiteY8" fmla="*/ 2217 h 141917"/>
                  <a:gd name="connsiteX9" fmla="*/ 33101 w 134611"/>
                  <a:gd name="connsiteY9" fmla="*/ 2217 h 141917"/>
                  <a:gd name="connsiteX10" fmla="*/ 37515 w 134611"/>
                  <a:gd name="connsiteY10" fmla="*/ 19957 h 141917"/>
                  <a:gd name="connsiteX11" fmla="*/ 79443 w 134611"/>
                  <a:gd name="connsiteY11" fmla="*/ 0 h 141917"/>
                  <a:gd name="connsiteX12" fmla="*/ 134612 w 134611"/>
                  <a:gd name="connsiteY12" fmla="*/ 64306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611" h="141917">
                    <a:moveTo>
                      <a:pt x="134612" y="64306"/>
                    </a:moveTo>
                    <a:lnTo>
                      <a:pt x="134612" y="141917"/>
                    </a:lnTo>
                    <a:lnTo>
                      <a:pt x="97097" y="141917"/>
                    </a:lnTo>
                    <a:lnTo>
                      <a:pt x="97097" y="68741"/>
                    </a:lnTo>
                    <a:cubicBezTo>
                      <a:pt x="97097" y="44349"/>
                      <a:pt x="88270" y="33262"/>
                      <a:pt x="68409" y="33262"/>
                    </a:cubicBezTo>
                    <a:cubicBezTo>
                      <a:pt x="48548" y="33262"/>
                      <a:pt x="37515" y="46567"/>
                      <a:pt x="37515" y="70959"/>
                    </a:cubicBezTo>
                    <a:lnTo>
                      <a:pt x="37515" y="141917"/>
                    </a:lnTo>
                    <a:lnTo>
                      <a:pt x="0" y="141917"/>
                    </a:lnTo>
                    <a:lnTo>
                      <a:pt x="0" y="2217"/>
                    </a:lnTo>
                    <a:lnTo>
                      <a:pt x="33101" y="2217"/>
                    </a:lnTo>
                    <a:lnTo>
                      <a:pt x="37515" y="19957"/>
                    </a:lnTo>
                    <a:cubicBezTo>
                      <a:pt x="46342" y="8870"/>
                      <a:pt x="59582" y="0"/>
                      <a:pt x="79443" y="0"/>
                    </a:cubicBezTo>
                    <a:cubicBezTo>
                      <a:pt x="110337" y="0"/>
                      <a:pt x="134612" y="17740"/>
                      <a:pt x="134612" y="64306"/>
                    </a:cubicBezTo>
                  </a:path>
                </a:pathLst>
              </a:custGeom>
              <a:grpFill/>
              <a:ln w="22018" cap="flat">
                <a:noFill/>
                <a:prstDash val="solid"/>
                <a:miter/>
              </a:ln>
            </p:spPr>
            <p:txBody>
              <a:bodyPr rtlCol="0" anchor="ctr"/>
              <a:lstStyle/>
              <a:p>
                <a:endParaRPr lang="en-GB" sz="1800"/>
              </a:p>
            </p:txBody>
          </p:sp>
          <p:sp>
            <p:nvSpPr>
              <p:cNvPr id="21" name="Graphic 8">
                <a:extLst>
                  <a:ext uri="{FF2B5EF4-FFF2-40B4-BE49-F238E27FC236}">
                    <a16:creationId xmlns:a16="http://schemas.microsoft.com/office/drawing/2014/main" id="{1C8AD260-F333-D34E-9FA6-2451EBE158F9}"/>
                  </a:ext>
                </a:extLst>
              </p:cNvPr>
              <p:cNvSpPr/>
              <p:nvPr/>
            </p:nvSpPr>
            <p:spPr>
              <a:xfrm>
                <a:off x="7104025" y="2238096"/>
                <a:ext cx="94890" cy="190701"/>
              </a:xfrm>
              <a:custGeom>
                <a:avLst/>
                <a:gdLst>
                  <a:gd name="connsiteX0" fmla="*/ 0 w 94890"/>
                  <a:gd name="connsiteY0" fmla="*/ 48784 h 190701"/>
                  <a:gd name="connsiteX1" fmla="*/ 22067 w 94890"/>
                  <a:gd name="connsiteY1" fmla="*/ 48784 h 190701"/>
                  <a:gd name="connsiteX2" fmla="*/ 22067 w 94890"/>
                  <a:gd name="connsiteY2" fmla="*/ 39914 h 190701"/>
                  <a:gd name="connsiteX3" fmla="*/ 63996 w 94890"/>
                  <a:gd name="connsiteY3" fmla="*/ 0 h 190701"/>
                  <a:gd name="connsiteX4" fmla="*/ 94890 w 94890"/>
                  <a:gd name="connsiteY4" fmla="*/ 0 h 190701"/>
                  <a:gd name="connsiteX5" fmla="*/ 94890 w 94890"/>
                  <a:gd name="connsiteY5" fmla="*/ 33262 h 190701"/>
                  <a:gd name="connsiteX6" fmla="*/ 70616 w 94890"/>
                  <a:gd name="connsiteY6" fmla="*/ 33262 h 190701"/>
                  <a:gd name="connsiteX7" fmla="*/ 59582 w 94890"/>
                  <a:gd name="connsiteY7" fmla="*/ 44349 h 190701"/>
                  <a:gd name="connsiteX8" fmla="*/ 59582 w 94890"/>
                  <a:gd name="connsiteY8" fmla="*/ 51002 h 190701"/>
                  <a:gd name="connsiteX9" fmla="*/ 94890 w 94890"/>
                  <a:gd name="connsiteY9" fmla="*/ 51002 h 190701"/>
                  <a:gd name="connsiteX10" fmla="*/ 94890 w 94890"/>
                  <a:gd name="connsiteY10" fmla="*/ 84263 h 190701"/>
                  <a:gd name="connsiteX11" fmla="*/ 59582 w 94890"/>
                  <a:gd name="connsiteY11" fmla="*/ 84263 h 190701"/>
                  <a:gd name="connsiteX12" fmla="*/ 59582 w 94890"/>
                  <a:gd name="connsiteY12" fmla="*/ 190702 h 190701"/>
                  <a:gd name="connsiteX13" fmla="*/ 22067 w 94890"/>
                  <a:gd name="connsiteY13" fmla="*/ 190702 h 190701"/>
                  <a:gd name="connsiteX14" fmla="*/ 22067 w 94890"/>
                  <a:gd name="connsiteY14" fmla="*/ 82046 h 190701"/>
                  <a:gd name="connsiteX15" fmla="*/ 0 w 94890"/>
                  <a:gd name="connsiteY15" fmla="*/ 82046 h 190701"/>
                  <a:gd name="connsiteX16" fmla="*/ 0 w 94890"/>
                  <a:gd name="connsiteY16" fmla="*/ 48784 h 1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890" h="190701">
                    <a:moveTo>
                      <a:pt x="0" y="48784"/>
                    </a:moveTo>
                    <a:lnTo>
                      <a:pt x="22067" y="48784"/>
                    </a:lnTo>
                    <a:lnTo>
                      <a:pt x="22067" y="39914"/>
                    </a:lnTo>
                    <a:cubicBezTo>
                      <a:pt x="22067" y="13305"/>
                      <a:pt x="35308" y="0"/>
                      <a:pt x="63996" y="0"/>
                    </a:cubicBezTo>
                    <a:lnTo>
                      <a:pt x="94890" y="0"/>
                    </a:lnTo>
                    <a:lnTo>
                      <a:pt x="94890" y="33262"/>
                    </a:lnTo>
                    <a:lnTo>
                      <a:pt x="70616" y="33262"/>
                    </a:lnTo>
                    <a:cubicBezTo>
                      <a:pt x="63996" y="33262"/>
                      <a:pt x="59582" y="37697"/>
                      <a:pt x="59582" y="44349"/>
                    </a:cubicBezTo>
                    <a:lnTo>
                      <a:pt x="59582" y="51002"/>
                    </a:lnTo>
                    <a:lnTo>
                      <a:pt x="94890" y="51002"/>
                    </a:lnTo>
                    <a:lnTo>
                      <a:pt x="94890" y="84263"/>
                    </a:lnTo>
                    <a:lnTo>
                      <a:pt x="59582" y="84263"/>
                    </a:lnTo>
                    <a:lnTo>
                      <a:pt x="59582" y="190702"/>
                    </a:lnTo>
                    <a:lnTo>
                      <a:pt x="22067" y="190702"/>
                    </a:lnTo>
                    <a:lnTo>
                      <a:pt x="22067" y="82046"/>
                    </a:lnTo>
                    <a:lnTo>
                      <a:pt x="0" y="82046"/>
                    </a:lnTo>
                    <a:lnTo>
                      <a:pt x="0" y="48784"/>
                    </a:lnTo>
                    <a:close/>
                  </a:path>
                </a:pathLst>
              </a:custGeom>
              <a:grpFill/>
              <a:ln w="22018" cap="flat">
                <a:noFill/>
                <a:prstDash val="solid"/>
                <a:miter/>
              </a:ln>
            </p:spPr>
            <p:txBody>
              <a:bodyPr rtlCol="0" anchor="ctr"/>
              <a:lstStyle/>
              <a:p>
                <a:endParaRPr lang="en-GB" sz="1800"/>
              </a:p>
            </p:txBody>
          </p:sp>
          <p:sp>
            <p:nvSpPr>
              <p:cNvPr id="22" name="Graphic 8">
                <a:extLst>
                  <a:ext uri="{FF2B5EF4-FFF2-40B4-BE49-F238E27FC236}">
                    <a16:creationId xmlns:a16="http://schemas.microsoft.com/office/drawing/2014/main" id="{362578CE-6209-5941-AD92-75C485B27725}"/>
                  </a:ext>
                </a:extLst>
              </p:cNvPr>
              <p:cNvSpPr/>
              <p:nvPr/>
            </p:nvSpPr>
            <p:spPr>
              <a:xfrm>
                <a:off x="7203329" y="2286880"/>
                <a:ext cx="141231" cy="141917"/>
              </a:xfrm>
              <a:custGeom>
                <a:avLst/>
                <a:gdLst>
                  <a:gd name="connsiteX0" fmla="*/ 101510 w 141231"/>
                  <a:gd name="connsiteY0" fmla="*/ 53219 h 141917"/>
                  <a:gd name="connsiteX1" fmla="*/ 70616 w 141231"/>
                  <a:gd name="connsiteY1" fmla="*/ 26610 h 141917"/>
                  <a:gd name="connsiteX2" fmla="*/ 39722 w 141231"/>
                  <a:gd name="connsiteY2" fmla="*/ 53219 h 141917"/>
                  <a:gd name="connsiteX3" fmla="*/ 101510 w 141231"/>
                  <a:gd name="connsiteY3" fmla="*/ 53219 h 141917"/>
                  <a:gd name="connsiteX4" fmla="*/ 0 w 141231"/>
                  <a:gd name="connsiteY4" fmla="*/ 70959 h 141917"/>
                  <a:gd name="connsiteX5" fmla="*/ 70616 w 141231"/>
                  <a:gd name="connsiteY5" fmla="*/ 0 h 141917"/>
                  <a:gd name="connsiteX6" fmla="*/ 141232 w 141231"/>
                  <a:gd name="connsiteY6" fmla="*/ 66524 h 141917"/>
                  <a:gd name="connsiteX7" fmla="*/ 141232 w 141231"/>
                  <a:gd name="connsiteY7" fmla="*/ 79829 h 141917"/>
                  <a:gd name="connsiteX8" fmla="*/ 41928 w 141231"/>
                  <a:gd name="connsiteY8" fmla="*/ 79829 h 141917"/>
                  <a:gd name="connsiteX9" fmla="*/ 41928 w 141231"/>
                  <a:gd name="connsiteY9" fmla="*/ 82046 h 141917"/>
                  <a:gd name="connsiteX10" fmla="*/ 75029 w 141231"/>
                  <a:gd name="connsiteY10" fmla="*/ 113090 h 141917"/>
                  <a:gd name="connsiteX11" fmla="*/ 103717 w 141231"/>
                  <a:gd name="connsiteY11" fmla="*/ 93133 h 141917"/>
                  <a:gd name="connsiteX12" fmla="*/ 141232 w 141231"/>
                  <a:gd name="connsiteY12" fmla="*/ 93133 h 141917"/>
                  <a:gd name="connsiteX13" fmla="*/ 75029 w 141231"/>
                  <a:gd name="connsiteY13" fmla="*/ 141917 h 141917"/>
                  <a:gd name="connsiteX14" fmla="*/ 0 w 141231"/>
                  <a:gd name="connsiteY14"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231" h="141917">
                    <a:moveTo>
                      <a:pt x="101510" y="53219"/>
                    </a:moveTo>
                    <a:cubicBezTo>
                      <a:pt x="99304" y="35479"/>
                      <a:pt x="88270" y="26610"/>
                      <a:pt x="70616" y="26610"/>
                    </a:cubicBezTo>
                    <a:cubicBezTo>
                      <a:pt x="55169" y="26610"/>
                      <a:pt x="41928" y="37697"/>
                      <a:pt x="39722" y="53219"/>
                    </a:cubicBezTo>
                    <a:lnTo>
                      <a:pt x="101510" y="53219"/>
                    </a:lnTo>
                    <a:close/>
                    <a:moveTo>
                      <a:pt x="0" y="70959"/>
                    </a:moveTo>
                    <a:cubicBezTo>
                      <a:pt x="0" y="26610"/>
                      <a:pt x="28688" y="0"/>
                      <a:pt x="70616" y="0"/>
                    </a:cubicBezTo>
                    <a:cubicBezTo>
                      <a:pt x="112544" y="0"/>
                      <a:pt x="139025" y="26610"/>
                      <a:pt x="141232" y="66524"/>
                    </a:cubicBezTo>
                    <a:cubicBezTo>
                      <a:pt x="141232" y="70959"/>
                      <a:pt x="141232" y="75394"/>
                      <a:pt x="141232" y="79829"/>
                    </a:cubicBezTo>
                    <a:lnTo>
                      <a:pt x="41928" y="79829"/>
                    </a:lnTo>
                    <a:lnTo>
                      <a:pt x="41928" y="82046"/>
                    </a:lnTo>
                    <a:cubicBezTo>
                      <a:pt x="41928" y="102003"/>
                      <a:pt x="55169" y="113090"/>
                      <a:pt x="75029" y="113090"/>
                    </a:cubicBezTo>
                    <a:cubicBezTo>
                      <a:pt x="90477" y="113090"/>
                      <a:pt x="101510" y="106438"/>
                      <a:pt x="103717" y="93133"/>
                    </a:cubicBezTo>
                    <a:lnTo>
                      <a:pt x="141232" y="93133"/>
                    </a:lnTo>
                    <a:cubicBezTo>
                      <a:pt x="136818" y="119743"/>
                      <a:pt x="112544" y="141917"/>
                      <a:pt x="75029" y="141917"/>
                    </a:cubicBezTo>
                    <a:cubicBezTo>
                      <a:pt x="26481" y="141917"/>
                      <a:pt x="0" y="113090"/>
                      <a:pt x="0" y="70959"/>
                    </a:cubicBezTo>
                  </a:path>
                </a:pathLst>
              </a:custGeom>
              <a:grpFill/>
              <a:ln w="22018" cap="flat">
                <a:noFill/>
                <a:prstDash val="solid"/>
                <a:miter/>
              </a:ln>
            </p:spPr>
            <p:txBody>
              <a:bodyPr rtlCol="0" anchor="ctr"/>
              <a:lstStyle/>
              <a:p>
                <a:endParaRPr lang="en-GB" sz="1800"/>
              </a:p>
            </p:txBody>
          </p:sp>
          <p:sp>
            <p:nvSpPr>
              <p:cNvPr id="23" name="Graphic 8">
                <a:extLst>
                  <a:ext uri="{FF2B5EF4-FFF2-40B4-BE49-F238E27FC236}">
                    <a16:creationId xmlns:a16="http://schemas.microsoft.com/office/drawing/2014/main" id="{1ADBDF34-3B98-F54F-A1A8-5AE7BEC6977E}"/>
                  </a:ext>
                </a:extLst>
              </p:cNvPr>
              <p:cNvSpPr/>
              <p:nvPr/>
            </p:nvSpPr>
            <p:spPr>
              <a:xfrm>
                <a:off x="7357801" y="2238096"/>
                <a:ext cx="143438" cy="188484"/>
              </a:xfrm>
              <a:custGeom>
                <a:avLst/>
                <a:gdLst>
                  <a:gd name="connsiteX0" fmla="*/ 105924 w 143438"/>
                  <a:gd name="connsiteY0" fmla="*/ 119743 h 188484"/>
                  <a:gd name="connsiteX1" fmla="*/ 72823 w 143438"/>
                  <a:gd name="connsiteY1" fmla="*/ 79829 h 188484"/>
                  <a:gd name="connsiteX2" fmla="*/ 39722 w 143438"/>
                  <a:gd name="connsiteY2" fmla="*/ 119743 h 188484"/>
                  <a:gd name="connsiteX3" fmla="*/ 72823 w 143438"/>
                  <a:gd name="connsiteY3" fmla="*/ 159657 h 188484"/>
                  <a:gd name="connsiteX4" fmla="*/ 105924 w 143438"/>
                  <a:gd name="connsiteY4" fmla="*/ 119743 h 188484"/>
                  <a:gd name="connsiteX5" fmla="*/ 105924 w 143438"/>
                  <a:gd name="connsiteY5" fmla="*/ 0 h 188484"/>
                  <a:gd name="connsiteX6" fmla="*/ 143439 w 143438"/>
                  <a:gd name="connsiteY6" fmla="*/ 0 h 188484"/>
                  <a:gd name="connsiteX7" fmla="*/ 143439 w 143438"/>
                  <a:gd name="connsiteY7" fmla="*/ 188484 h 188484"/>
                  <a:gd name="connsiteX8" fmla="*/ 110337 w 143438"/>
                  <a:gd name="connsiteY8" fmla="*/ 188484 h 188484"/>
                  <a:gd name="connsiteX9" fmla="*/ 105924 w 143438"/>
                  <a:gd name="connsiteY9" fmla="*/ 168527 h 188484"/>
                  <a:gd name="connsiteX10" fmla="*/ 63996 w 143438"/>
                  <a:gd name="connsiteY10" fmla="*/ 188484 h 188484"/>
                  <a:gd name="connsiteX11" fmla="*/ 0 w 143438"/>
                  <a:gd name="connsiteY11" fmla="*/ 117525 h 188484"/>
                  <a:gd name="connsiteX12" fmla="*/ 63996 w 143438"/>
                  <a:gd name="connsiteY12" fmla="*/ 46567 h 188484"/>
                  <a:gd name="connsiteX13" fmla="*/ 105924 w 143438"/>
                  <a:gd name="connsiteY13" fmla="*/ 66524 h 188484"/>
                  <a:gd name="connsiteX14" fmla="*/ 105924 w 143438"/>
                  <a:gd name="connsiteY14" fmla="*/ 0 h 18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438" h="188484">
                    <a:moveTo>
                      <a:pt x="105924" y="119743"/>
                    </a:moveTo>
                    <a:cubicBezTo>
                      <a:pt x="105924" y="95351"/>
                      <a:pt x="92684" y="79829"/>
                      <a:pt x="72823" y="79829"/>
                    </a:cubicBezTo>
                    <a:cubicBezTo>
                      <a:pt x="52962" y="79829"/>
                      <a:pt x="39722" y="95351"/>
                      <a:pt x="39722" y="119743"/>
                    </a:cubicBezTo>
                    <a:cubicBezTo>
                      <a:pt x="39722" y="144135"/>
                      <a:pt x="52962" y="159657"/>
                      <a:pt x="72823" y="159657"/>
                    </a:cubicBezTo>
                    <a:cubicBezTo>
                      <a:pt x="92684" y="159657"/>
                      <a:pt x="105924" y="141917"/>
                      <a:pt x="105924" y="119743"/>
                    </a:cubicBezTo>
                    <a:moveTo>
                      <a:pt x="105924" y="0"/>
                    </a:moveTo>
                    <a:lnTo>
                      <a:pt x="143439" y="0"/>
                    </a:lnTo>
                    <a:lnTo>
                      <a:pt x="143439" y="188484"/>
                    </a:lnTo>
                    <a:lnTo>
                      <a:pt x="110337" y="188484"/>
                    </a:lnTo>
                    <a:lnTo>
                      <a:pt x="105924" y="168527"/>
                    </a:lnTo>
                    <a:cubicBezTo>
                      <a:pt x="97097" y="179614"/>
                      <a:pt x="83856" y="188484"/>
                      <a:pt x="63996" y="188484"/>
                    </a:cubicBezTo>
                    <a:cubicBezTo>
                      <a:pt x="26481" y="188484"/>
                      <a:pt x="0" y="161875"/>
                      <a:pt x="0" y="117525"/>
                    </a:cubicBezTo>
                    <a:cubicBezTo>
                      <a:pt x="0" y="75394"/>
                      <a:pt x="26481" y="46567"/>
                      <a:pt x="63996" y="46567"/>
                    </a:cubicBezTo>
                    <a:cubicBezTo>
                      <a:pt x="83856" y="46567"/>
                      <a:pt x="97097" y="53219"/>
                      <a:pt x="105924" y="66524"/>
                    </a:cubicBezTo>
                    <a:lnTo>
                      <a:pt x="105924" y="0"/>
                    </a:lnTo>
                    <a:close/>
                  </a:path>
                </a:pathLst>
              </a:custGeom>
              <a:grpFill/>
              <a:ln w="22018" cap="flat">
                <a:noFill/>
                <a:prstDash val="solid"/>
                <a:miter/>
              </a:ln>
            </p:spPr>
            <p:txBody>
              <a:bodyPr rtlCol="0" anchor="ctr"/>
              <a:lstStyle/>
              <a:p>
                <a:endParaRPr lang="en-GB" sz="1800"/>
              </a:p>
            </p:txBody>
          </p:sp>
          <p:sp>
            <p:nvSpPr>
              <p:cNvPr id="24" name="Graphic 8">
                <a:extLst>
                  <a:ext uri="{FF2B5EF4-FFF2-40B4-BE49-F238E27FC236}">
                    <a16:creationId xmlns:a16="http://schemas.microsoft.com/office/drawing/2014/main" id="{16539468-855F-8041-98D8-A28A000E241A}"/>
                  </a:ext>
                </a:extLst>
              </p:cNvPr>
              <p:cNvSpPr/>
              <p:nvPr/>
            </p:nvSpPr>
            <p:spPr>
              <a:xfrm>
                <a:off x="7521101" y="2286880"/>
                <a:ext cx="141231" cy="141917"/>
              </a:xfrm>
              <a:custGeom>
                <a:avLst/>
                <a:gdLst>
                  <a:gd name="connsiteX0" fmla="*/ 101510 w 141231"/>
                  <a:gd name="connsiteY0" fmla="*/ 53219 h 141917"/>
                  <a:gd name="connsiteX1" fmla="*/ 70616 w 141231"/>
                  <a:gd name="connsiteY1" fmla="*/ 26610 h 141917"/>
                  <a:gd name="connsiteX2" fmla="*/ 39722 w 141231"/>
                  <a:gd name="connsiteY2" fmla="*/ 53219 h 141917"/>
                  <a:gd name="connsiteX3" fmla="*/ 101510 w 141231"/>
                  <a:gd name="connsiteY3" fmla="*/ 53219 h 141917"/>
                  <a:gd name="connsiteX4" fmla="*/ 0 w 141231"/>
                  <a:gd name="connsiteY4" fmla="*/ 70959 h 141917"/>
                  <a:gd name="connsiteX5" fmla="*/ 70616 w 141231"/>
                  <a:gd name="connsiteY5" fmla="*/ 0 h 141917"/>
                  <a:gd name="connsiteX6" fmla="*/ 141232 w 141231"/>
                  <a:gd name="connsiteY6" fmla="*/ 66524 h 141917"/>
                  <a:gd name="connsiteX7" fmla="*/ 141232 w 141231"/>
                  <a:gd name="connsiteY7" fmla="*/ 79829 h 141917"/>
                  <a:gd name="connsiteX8" fmla="*/ 41928 w 141231"/>
                  <a:gd name="connsiteY8" fmla="*/ 79829 h 141917"/>
                  <a:gd name="connsiteX9" fmla="*/ 41928 w 141231"/>
                  <a:gd name="connsiteY9" fmla="*/ 82046 h 141917"/>
                  <a:gd name="connsiteX10" fmla="*/ 75029 w 141231"/>
                  <a:gd name="connsiteY10" fmla="*/ 113090 h 141917"/>
                  <a:gd name="connsiteX11" fmla="*/ 103717 w 141231"/>
                  <a:gd name="connsiteY11" fmla="*/ 93133 h 141917"/>
                  <a:gd name="connsiteX12" fmla="*/ 141232 w 141231"/>
                  <a:gd name="connsiteY12" fmla="*/ 93133 h 141917"/>
                  <a:gd name="connsiteX13" fmla="*/ 75029 w 141231"/>
                  <a:gd name="connsiteY13" fmla="*/ 141917 h 141917"/>
                  <a:gd name="connsiteX14" fmla="*/ 0 w 141231"/>
                  <a:gd name="connsiteY14"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231" h="141917">
                    <a:moveTo>
                      <a:pt x="101510" y="53219"/>
                    </a:moveTo>
                    <a:cubicBezTo>
                      <a:pt x="99304" y="35479"/>
                      <a:pt x="88270" y="26610"/>
                      <a:pt x="70616" y="26610"/>
                    </a:cubicBezTo>
                    <a:cubicBezTo>
                      <a:pt x="55169" y="26610"/>
                      <a:pt x="41928" y="37697"/>
                      <a:pt x="39722" y="53219"/>
                    </a:cubicBezTo>
                    <a:lnTo>
                      <a:pt x="101510" y="53219"/>
                    </a:lnTo>
                    <a:close/>
                    <a:moveTo>
                      <a:pt x="0" y="70959"/>
                    </a:moveTo>
                    <a:cubicBezTo>
                      <a:pt x="0" y="26610"/>
                      <a:pt x="28688" y="0"/>
                      <a:pt x="70616" y="0"/>
                    </a:cubicBezTo>
                    <a:cubicBezTo>
                      <a:pt x="112544" y="0"/>
                      <a:pt x="139025" y="26610"/>
                      <a:pt x="141232" y="66524"/>
                    </a:cubicBezTo>
                    <a:cubicBezTo>
                      <a:pt x="141232" y="70959"/>
                      <a:pt x="141232" y="75394"/>
                      <a:pt x="141232" y="79829"/>
                    </a:cubicBezTo>
                    <a:lnTo>
                      <a:pt x="41928" y="79829"/>
                    </a:lnTo>
                    <a:lnTo>
                      <a:pt x="41928" y="82046"/>
                    </a:lnTo>
                    <a:cubicBezTo>
                      <a:pt x="41928" y="102003"/>
                      <a:pt x="55169" y="113090"/>
                      <a:pt x="75029" y="113090"/>
                    </a:cubicBezTo>
                    <a:cubicBezTo>
                      <a:pt x="90477" y="113090"/>
                      <a:pt x="101510" y="106438"/>
                      <a:pt x="103717" y="93133"/>
                    </a:cubicBezTo>
                    <a:lnTo>
                      <a:pt x="141232" y="93133"/>
                    </a:lnTo>
                    <a:cubicBezTo>
                      <a:pt x="136818" y="119743"/>
                      <a:pt x="112544" y="141917"/>
                      <a:pt x="75029" y="141917"/>
                    </a:cubicBezTo>
                    <a:cubicBezTo>
                      <a:pt x="26481" y="141917"/>
                      <a:pt x="0" y="113090"/>
                      <a:pt x="0" y="70959"/>
                    </a:cubicBezTo>
                  </a:path>
                </a:pathLst>
              </a:custGeom>
              <a:grpFill/>
              <a:ln w="22018" cap="flat">
                <a:noFill/>
                <a:prstDash val="solid"/>
                <a:miter/>
              </a:ln>
            </p:spPr>
            <p:txBody>
              <a:bodyPr rtlCol="0" anchor="ctr"/>
              <a:lstStyle/>
              <a:p>
                <a:endParaRPr lang="en-GB" sz="1800"/>
              </a:p>
            </p:txBody>
          </p:sp>
          <p:sp>
            <p:nvSpPr>
              <p:cNvPr id="25" name="Graphic 8">
                <a:extLst>
                  <a:ext uri="{FF2B5EF4-FFF2-40B4-BE49-F238E27FC236}">
                    <a16:creationId xmlns:a16="http://schemas.microsoft.com/office/drawing/2014/main" id="{D7F7C5AA-64B1-8D4A-8CA8-E284A2DAF72F}"/>
                  </a:ext>
                </a:extLst>
              </p:cNvPr>
              <p:cNvSpPr/>
              <p:nvPr/>
            </p:nvSpPr>
            <p:spPr>
              <a:xfrm>
                <a:off x="7682194" y="2286880"/>
                <a:ext cx="83856" cy="139699"/>
              </a:xfrm>
              <a:custGeom>
                <a:avLst/>
                <a:gdLst>
                  <a:gd name="connsiteX0" fmla="*/ 83856 w 83856"/>
                  <a:gd name="connsiteY0" fmla="*/ 0 h 139699"/>
                  <a:gd name="connsiteX1" fmla="*/ 83856 w 83856"/>
                  <a:gd name="connsiteY1" fmla="*/ 35479 h 139699"/>
                  <a:gd name="connsiteX2" fmla="*/ 68409 w 83856"/>
                  <a:gd name="connsiteY2" fmla="*/ 35479 h 139699"/>
                  <a:gd name="connsiteX3" fmla="*/ 37515 w 83856"/>
                  <a:gd name="connsiteY3" fmla="*/ 70959 h 139699"/>
                  <a:gd name="connsiteX4" fmla="*/ 37515 w 83856"/>
                  <a:gd name="connsiteY4" fmla="*/ 139700 h 139699"/>
                  <a:gd name="connsiteX5" fmla="*/ 0 w 83856"/>
                  <a:gd name="connsiteY5" fmla="*/ 139700 h 139699"/>
                  <a:gd name="connsiteX6" fmla="*/ 0 w 83856"/>
                  <a:gd name="connsiteY6" fmla="*/ 0 h 139699"/>
                  <a:gd name="connsiteX7" fmla="*/ 35308 w 83856"/>
                  <a:gd name="connsiteY7" fmla="*/ 0 h 139699"/>
                  <a:gd name="connsiteX8" fmla="*/ 39721 w 83856"/>
                  <a:gd name="connsiteY8" fmla="*/ 19957 h 139699"/>
                  <a:gd name="connsiteX9" fmla="*/ 79443 w 83856"/>
                  <a:gd name="connsiteY9" fmla="*/ 0 h 139699"/>
                  <a:gd name="connsiteX10" fmla="*/ 83856 w 83856"/>
                  <a:gd name="connsiteY10" fmla="*/ 0 h 13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56" h="139699">
                    <a:moveTo>
                      <a:pt x="83856" y="0"/>
                    </a:moveTo>
                    <a:lnTo>
                      <a:pt x="83856" y="35479"/>
                    </a:lnTo>
                    <a:lnTo>
                      <a:pt x="68409" y="35479"/>
                    </a:lnTo>
                    <a:cubicBezTo>
                      <a:pt x="46342" y="35479"/>
                      <a:pt x="37515" y="51002"/>
                      <a:pt x="37515" y="70959"/>
                    </a:cubicBezTo>
                    <a:lnTo>
                      <a:pt x="37515" y="139700"/>
                    </a:lnTo>
                    <a:lnTo>
                      <a:pt x="0" y="139700"/>
                    </a:lnTo>
                    <a:lnTo>
                      <a:pt x="0" y="0"/>
                    </a:lnTo>
                    <a:lnTo>
                      <a:pt x="35308" y="0"/>
                    </a:lnTo>
                    <a:lnTo>
                      <a:pt x="39721" y="19957"/>
                    </a:lnTo>
                    <a:cubicBezTo>
                      <a:pt x="46342" y="6652"/>
                      <a:pt x="57375" y="0"/>
                      <a:pt x="79443" y="0"/>
                    </a:cubicBezTo>
                    <a:lnTo>
                      <a:pt x="83856" y="0"/>
                    </a:lnTo>
                    <a:close/>
                  </a:path>
                </a:pathLst>
              </a:custGeom>
              <a:grpFill/>
              <a:ln w="22018" cap="flat">
                <a:noFill/>
                <a:prstDash val="solid"/>
                <a:miter/>
              </a:ln>
            </p:spPr>
            <p:txBody>
              <a:bodyPr rtlCol="0" anchor="ctr"/>
              <a:lstStyle/>
              <a:p>
                <a:endParaRPr lang="en-GB" sz="1800"/>
              </a:p>
            </p:txBody>
          </p:sp>
          <p:sp>
            <p:nvSpPr>
              <p:cNvPr id="26" name="Graphic 8">
                <a:extLst>
                  <a:ext uri="{FF2B5EF4-FFF2-40B4-BE49-F238E27FC236}">
                    <a16:creationId xmlns:a16="http://schemas.microsoft.com/office/drawing/2014/main" id="{CB3AFA0C-4F09-6F48-A002-7F70C4AEA196}"/>
                  </a:ext>
                </a:extLst>
              </p:cNvPr>
              <p:cNvSpPr/>
              <p:nvPr/>
            </p:nvSpPr>
            <p:spPr>
              <a:xfrm>
                <a:off x="7772670" y="2286880"/>
                <a:ext cx="141231" cy="141917"/>
              </a:xfrm>
              <a:custGeom>
                <a:avLst/>
                <a:gdLst>
                  <a:gd name="connsiteX0" fmla="*/ 90477 w 141231"/>
                  <a:gd name="connsiteY0" fmla="*/ 79829 h 141917"/>
                  <a:gd name="connsiteX1" fmla="*/ 61789 w 141231"/>
                  <a:gd name="connsiteY1" fmla="*/ 79829 h 141917"/>
                  <a:gd name="connsiteX2" fmla="*/ 37515 w 141231"/>
                  <a:gd name="connsiteY2" fmla="*/ 97568 h 141917"/>
                  <a:gd name="connsiteX3" fmla="*/ 57375 w 141231"/>
                  <a:gd name="connsiteY3" fmla="*/ 113090 h 141917"/>
                  <a:gd name="connsiteX4" fmla="*/ 90477 w 141231"/>
                  <a:gd name="connsiteY4" fmla="*/ 82046 h 141917"/>
                  <a:gd name="connsiteX5" fmla="*/ 90477 w 141231"/>
                  <a:gd name="connsiteY5" fmla="*/ 79829 h 141917"/>
                  <a:gd name="connsiteX6" fmla="*/ 141232 w 141231"/>
                  <a:gd name="connsiteY6" fmla="*/ 106438 h 141917"/>
                  <a:gd name="connsiteX7" fmla="*/ 141232 w 141231"/>
                  <a:gd name="connsiteY7" fmla="*/ 139700 h 141917"/>
                  <a:gd name="connsiteX8" fmla="*/ 121371 w 141231"/>
                  <a:gd name="connsiteY8" fmla="*/ 139700 h 141917"/>
                  <a:gd name="connsiteX9" fmla="*/ 94890 w 141231"/>
                  <a:gd name="connsiteY9" fmla="*/ 117525 h 141917"/>
                  <a:gd name="connsiteX10" fmla="*/ 50755 w 141231"/>
                  <a:gd name="connsiteY10" fmla="*/ 141917 h 141917"/>
                  <a:gd name="connsiteX11" fmla="*/ 0 w 141231"/>
                  <a:gd name="connsiteY11" fmla="*/ 102003 h 141917"/>
                  <a:gd name="connsiteX12" fmla="*/ 63996 w 141231"/>
                  <a:gd name="connsiteY12" fmla="*/ 55436 h 141917"/>
                  <a:gd name="connsiteX13" fmla="*/ 90477 w 141231"/>
                  <a:gd name="connsiteY13" fmla="*/ 55436 h 141917"/>
                  <a:gd name="connsiteX14" fmla="*/ 90477 w 141231"/>
                  <a:gd name="connsiteY14" fmla="*/ 46567 h 141917"/>
                  <a:gd name="connsiteX15" fmla="*/ 66202 w 141231"/>
                  <a:gd name="connsiteY15" fmla="*/ 26610 h 141917"/>
                  <a:gd name="connsiteX16" fmla="*/ 39721 w 141231"/>
                  <a:gd name="connsiteY16" fmla="*/ 44349 h 141917"/>
                  <a:gd name="connsiteX17" fmla="*/ 2207 w 141231"/>
                  <a:gd name="connsiteY17" fmla="*/ 44349 h 141917"/>
                  <a:gd name="connsiteX18" fmla="*/ 66202 w 141231"/>
                  <a:gd name="connsiteY18" fmla="*/ 0 h 141917"/>
                  <a:gd name="connsiteX19" fmla="*/ 127991 w 141231"/>
                  <a:gd name="connsiteY19" fmla="*/ 51002 h 141917"/>
                  <a:gd name="connsiteX20" fmla="*/ 127991 w 141231"/>
                  <a:gd name="connsiteY20" fmla="*/ 99786 h 141917"/>
                  <a:gd name="connsiteX21" fmla="*/ 136818 w 141231"/>
                  <a:gd name="connsiteY21" fmla="*/ 108656 h 141917"/>
                  <a:gd name="connsiteX22" fmla="*/ 141232 w 141231"/>
                  <a:gd name="connsiteY22" fmla="*/ 108656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231" h="141917">
                    <a:moveTo>
                      <a:pt x="90477" y="79829"/>
                    </a:moveTo>
                    <a:lnTo>
                      <a:pt x="61789" y="79829"/>
                    </a:lnTo>
                    <a:cubicBezTo>
                      <a:pt x="46342" y="79829"/>
                      <a:pt x="37515" y="86481"/>
                      <a:pt x="37515" y="97568"/>
                    </a:cubicBezTo>
                    <a:cubicBezTo>
                      <a:pt x="37515" y="106438"/>
                      <a:pt x="46342" y="113090"/>
                      <a:pt x="57375" y="113090"/>
                    </a:cubicBezTo>
                    <a:cubicBezTo>
                      <a:pt x="77236" y="113090"/>
                      <a:pt x="90477" y="99786"/>
                      <a:pt x="90477" y="82046"/>
                    </a:cubicBezTo>
                    <a:lnTo>
                      <a:pt x="90477" y="79829"/>
                    </a:lnTo>
                    <a:close/>
                    <a:moveTo>
                      <a:pt x="141232" y="106438"/>
                    </a:moveTo>
                    <a:lnTo>
                      <a:pt x="141232" y="139700"/>
                    </a:lnTo>
                    <a:lnTo>
                      <a:pt x="121371" y="139700"/>
                    </a:lnTo>
                    <a:cubicBezTo>
                      <a:pt x="101510" y="139700"/>
                      <a:pt x="94890" y="130830"/>
                      <a:pt x="94890" y="117525"/>
                    </a:cubicBezTo>
                    <a:cubicBezTo>
                      <a:pt x="86063" y="133048"/>
                      <a:pt x="70616" y="141917"/>
                      <a:pt x="50755" y="141917"/>
                    </a:cubicBezTo>
                    <a:cubicBezTo>
                      <a:pt x="19861" y="141917"/>
                      <a:pt x="0" y="128613"/>
                      <a:pt x="0" y="102003"/>
                    </a:cubicBezTo>
                    <a:cubicBezTo>
                      <a:pt x="0" y="73176"/>
                      <a:pt x="22067" y="55436"/>
                      <a:pt x="63996" y="55436"/>
                    </a:cubicBezTo>
                    <a:lnTo>
                      <a:pt x="90477" y="55436"/>
                    </a:lnTo>
                    <a:lnTo>
                      <a:pt x="90477" y="46567"/>
                    </a:lnTo>
                    <a:cubicBezTo>
                      <a:pt x="90477" y="33262"/>
                      <a:pt x="81650" y="26610"/>
                      <a:pt x="66202" y="26610"/>
                    </a:cubicBezTo>
                    <a:cubicBezTo>
                      <a:pt x="50755" y="26610"/>
                      <a:pt x="41928" y="33262"/>
                      <a:pt x="39721" y="44349"/>
                    </a:cubicBezTo>
                    <a:lnTo>
                      <a:pt x="2207" y="44349"/>
                    </a:lnTo>
                    <a:cubicBezTo>
                      <a:pt x="4413" y="17740"/>
                      <a:pt x="28688" y="0"/>
                      <a:pt x="66202" y="0"/>
                    </a:cubicBezTo>
                    <a:cubicBezTo>
                      <a:pt x="105924" y="0"/>
                      <a:pt x="127991" y="17740"/>
                      <a:pt x="127991" y="51002"/>
                    </a:cubicBezTo>
                    <a:lnTo>
                      <a:pt x="127991" y="99786"/>
                    </a:lnTo>
                    <a:cubicBezTo>
                      <a:pt x="127991" y="106438"/>
                      <a:pt x="130198" y="108656"/>
                      <a:pt x="136818" y="108656"/>
                    </a:cubicBezTo>
                    <a:lnTo>
                      <a:pt x="141232" y="108656"/>
                    </a:lnTo>
                    <a:close/>
                  </a:path>
                </a:pathLst>
              </a:custGeom>
              <a:grpFill/>
              <a:ln w="22018" cap="flat">
                <a:noFill/>
                <a:prstDash val="solid"/>
                <a:miter/>
              </a:ln>
            </p:spPr>
            <p:txBody>
              <a:bodyPr rtlCol="0" anchor="ctr"/>
              <a:lstStyle/>
              <a:p>
                <a:endParaRPr lang="en-GB" sz="1800"/>
              </a:p>
            </p:txBody>
          </p:sp>
          <p:sp>
            <p:nvSpPr>
              <p:cNvPr id="27" name="Graphic 8">
                <a:extLst>
                  <a:ext uri="{FF2B5EF4-FFF2-40B4-BE49-F238E27FC236}">
                    <a16:creationId xmlns:a16="http://schemas.microsoft.com/office/drawing/2014/main" id="{AC3E1165-2781-0449-ADE2-8D357383790D}"/>
                  </a:ext>
                </a:extLst>
              </p:cNvPr>
              <p:cNvSpPr/>
              <p:nvPr/>
            </p:nvSpPr>
            <p:spPr>
              <a:xfrm>
                <a:off x="7916109" y="2249183"/>
                <a:ext cx="92683" cy="179614"/>
              </a:xfrm>
              <a:custGeom>
                <a:avLst/>
                <a:gdLst>
                  <a:gd name="connsiteX0" fmla="*/ 22067 w 92683"/>
                  <a:gd name="connsiteY0" fmla="*/ 70959 h 179614"/>
                  <a:gd name="connsiteX1" fmla="*/ 0 w 92683"/>
                  <a:gd name="connsiteY1" fmla="*/ 70959 h 179614"/>
                  <a:gd name="connsiteX2" fmla="*/ 0 w 92683"/>
                  <a:gd name="connsiteY2" fmla="*/ 37697 h 179614"/>
                  <a:gd name="connsiteX3" fmla="*/ 22067 w 92683"/>
                  <a:gd name="connsiteY3" fmla="*/ 37697 h 179614"/>
                  <a:gd name="connsiteX4" fmla="*/ 22067 w 92683"/>
                  <a:gd name="connsiteY4" fmla="*/ 0 h 179614"/>
                  <a:gd name="connsiteX5" fmla="*/ 59582 w 92683"/>
                  <a:gd name="connsiteY5" fmla="*/ 0 h 179614"/>
                  <a:gd name="connsiteX6" fmla="*/ 59582 w 92683"/>
                  <a:gd name="connsiteY6" fmla="*/ 39914 h 179614"/>
                  <a:gd name="connsiteX7" fmla="*/ 90477 w 92683"/>
                  <a:gd name="connsiteY7" fmla="*/ 39914 h 179614"/>
                  <a:gd name="connsiteX8" fmla="*/ 90477 w 92683"/>
                  <a:gd name="connsiteY8" fmla="*/ 73176 h 179614"/>
                  <a:gd name="connsiteX9" fmla="*/ 59582 w 92683"/>
                  <a:gd name="connsiteY9" fmla="*/ 73176 h 179614"/>
                  <a:gd name="connsiteX10" fmla="*/ 59582 w 92683"/>
                  <a:gd name="connsiteY10" fmla="*/ 133048 h 179614"/>
                  <a:gd name="connsiteX11" fmla="*/ 72823 w 92683"/>
                  <a:gd name="connsiteY11" fmla="*/ 146352 h 179614"/>
                  <a:gd name="connsiteX12" fmla="*/ 92683 w 92683"/>
                  <a:gd name="connsiteY12" fmla="*/ 146352 h 179614"/>
                  <a:gd name="connsiteX13" fmla="*/ 92683 w 92683"/>
                  <a:gd name="connsiteY13" fmla="*/ 179614 h 179614"/>
                  <a:gd name="connsiteX14" fmla="*/ 61789 w 92683"/>
                  <a:gd name="connsiteY14" fmla="*/ 179614 h 179614"/>
                  <a:gd name="connsiteX15" fmla="*/ 22067 w 92683"/>
                  <a:gd name="connsiteY15" fmla="*/ 139700 h 179614"/>
                  <a:gd name="connsiteX16" fmla="*/ 22067 w 92683"/>
                  <a:gd name="connsiteY16" fmla="*/ 70959 h 17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683" h="179614">
                    <a:moveTo>
                      <a:pt x="22067" y="70959"/>
                    </a:moveTo>
                    <a:lnTo>
                      <a:pt x="0" y="70959"/>
                    </a:lnTo>
                    <a:lnTo>
                      <a:pt x="0" y="37697"/>
                    </a:lnTo>
                    <a:lnTo>
                      <a:pt x="22067" y="37697"/>
                    </a:lnTo>
                    <a:lnTo>
                      <a:pt x="22067" y="0"/>
                    </a:lnTo>
                    <a:lnTo>
                      <a:pt x="59582" y="0"/>
                    </a:lnTo>
                    <a:lnTo>
                      <a:pt x="59582" y="39914"/>
                    </a:lnTo>
                    <a:lnTo>
                      <a:pt x="90477" y="39914"/>
                    </a:lnTo>
                    <a:lnTo>
                      <a:pt x="90477" y="73176"/>
                    </a:lnTo>
                    <a:lnTo>
                      <a:pt x="59582" y="73176"/>
                    </a:lnTo>
                    <a:lnTo>
                      <a:pt x="59582" y="133048"/>
                    </a:lnTo>
                    <a:cubicBezTo>
                      <a:pt x="59582" y="141917"/>
                      <a:pt x="63996" y="146352"/>
                      <a:pt x="72823" y="146352"/>
                    </a:cubicBezTo>
                    <a:lnTo>
                      <a:pt x="92683" y="146352"/>
                    </a:lnTo>
                    <a:lnTo>
                      <a:pt x="92683" y="179614"/>
                    </a:lnTo>
                    <a:lnTo>
                      <a:pt x="61789" y="179614"/>
                    </a:lnTo>
                    <a:cubicBezTo>
                      <a:pt x="35308" y="179614"/>
                      <a:pt x="22067" y="166310"/>
                      <a:pt x="22067" y="139700"/>
                    </a:cubicBezTo>
                    <a:lnTo>
                      <a:pt x="22067" y="70959"/>
                    </a:lnTo>
                    <a:close/>
                  </a:path>
                </a:pathLst>
              </a:custGeom>
              <a:grpFill/>
              <a:ln w="22018" cap="flat">
                <a:noFill/>
                <a:prstDash val="solid"/>
                <a:miter/>
              </a:ln>
            </p:spPr>
            <p:txBody>
              <a:bodyPr rtlCol="0" anchor="ctr"/>
              <a:lstStyle/>
              <a:p>
                <a:endParaRPr lang="en-GB" sz="1800"/>
              </a:p>
            </p:txBody>
          </p:sp>
          <p:sp>
            <p:nvSpPr>
              <p:cNvPr id="28" name="Graphic 8">
                <a:extLst>
                  <a:ext uri="{FF2B5EF4-FFF2-40B4-BE49-F238E27FC236}">
                    <a16:creationId xmlns:a16="http://schemas.microsoft.com/office/drawing/2014/main" id="{03FCAA1D-FC58-8D4A-A4DA-37329BEAB5BF}"/>
                  </a:ext>
                </a:extLst>
              </p:cNvPr>
              <p:cNvSpPr/>
              <p:nvPr/>
            </p:nvSpPr>
            <p:spPr>
              <a:xfrm>
                <a:off x="8022033" y="2229226"/>
                <a:ext cx="44134" cy="197353"/>
              </a:xfrm>
              <a:custGeom>
                <a:avLst/>
                <a:gdLst>
                  <a:gd name="connsiteX0" fmla="*/ 2207 w 44134"/>
                  <a:gd name="connsiteY0" fmla="*/ 57654 h 197353"/>
                  <a:gd name="connsiteX1" fmla="*/ 39722 w 44134"/>
                  <a:gd name="connsiteY1" fmla="*/ 57654 h 197353"/>
                  <a:gd name="connsiteX2" fmla="*/ 39722 w 44134"/>
                  <a:gd name="connsiteY2" fmla="*/ 197354 h 197353"/>
                  <a:gd name="connsiteX3" fmla="*/ 2207 w 44134"/>
                  <a:gd name="connsiteY3" fmla="*/ 197354 h 197353"/>
                  <a:gd name="connsiteX4" fmla="*/ 2207 w 44134"/>
                  <a:gd name="connsiteY4" fmla="*/ 57654 h 197353"/>
                  <a:gd name="connsiteX5" fmla="*/ 0 w 44134"/>
                  <a:gd name="connsiteY5" fmla="*/ 22175 h 197353"/>
                  <a:gd name="connsiteX6" fmla="*/ 22067 w 44134"/>
                  <a:gd name="connsiteY6" fmla="*/ 0 h 197353"/>
                  <a:gd name="connsiteX7" fmla="*/ 44135 w 44134"/>
                  <a:gd name="connsiteY7" fmla="*/ 22175 h 197353"/>
                  <a:gd name="connsiteX8" fmla="*/ 22067 w 44134"/>
                  <a:gd name="connsiteY8" fmla="*/ 44349 h 197353"/>
                  <a:gd name="connsiteX9" fmla="*/ 0 w 44134"/>
                  <a:gd name="connsiteY9" fmla="*/ 22175 h 19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34" h="197353">
                    <a:moveTo>
                      <a:pt x="2207" y="57654"/>
                    </a:moveTo>
                    <a:lnTo>
                      <a:pt x="39722" y="57654"/>
                    </a:lnTo>
                    <a:lnTo>
                      <a:pt x="39722" y="197354"/>
                    </a:lnTo>
                    <a:lnTo>
                      <a:pt x="2207" y="197354"/>
                    </a:lnTo>
                    <a:lnTo>
                      <a:pt x="2207" y="57654"/>
                    </a:lnTo>
                    <a:close/>
                    <a:moveTo>
                      <a:pt x="0" y="22175"/>
                    </a:moveTo>
                    <a:cubicBezTo>
                      <a:pt x="0" y="8870"/>
                      <a:pt x="8827" y="0"/>
                      <a:pt x="22067" y="0"/>
                    </a:cubicBezTo>
                    <a:cubicBezTo>
                      <a:pt x="35308" y="0"/>
                      <a:pt x="44135" y="8870"/>
                      <a:pt x="44135" y="22175"/>
                    </a:cubicBezTo>
                    <a:cubicBezTo>
                      <a:pt x="44135" y="33262"/>
                      <a:pt x="35308" y="44349"/>
                      <a:pt x="22067" y="44349"/>
                    </a:cubicBezTo>
                    <a:cubicBezTo>
                      <a:pt x="8827" y="42132"/>
                      <a:pt x="0" y="33262"/>
                      <a:pt x="0" y="22175"/>
                    </a:cubicBezTo>
                  </a:path>
                </a:pathLst>
              </a:custGeom>
              <a:grpFill/>
              <a:ln w="22018" cap="flat">
                <a:noFill/>
                <a:prstDash val="solid"/>
                <a:miter/>
              </a:ln>
            </p:spPr>
            <p:txBody>
              <a:bodyPr rtlCol="0" anchor="ctr"/>
              <a:lstStyle/>
              <a:p>
                <a:endParaRPr lang="en-GB" sz="1800"/>
              </a:p>
            </p:txBody>
          </p:sp>
          <p:sp>
            <p:nvSpPr>
              <p:cNvPr id="29" name="Graphic 8">
                <a:extLst>
                  <a:ext uri="{FF2B5EF4-FFF2-40B4-BE49-F238E27FC236}">
                    <a16:creationId xmlns:a16="http://schemas.microsoft.com/office/drawing/2014/main" id="{E16CB6DB-ACEC-F34C-A32D-362EE246FDE3}"/>
                  </a:ext>
                </a:extLst>
              </p:cNvPr>
              <p:cNvSpPr/>
              <p:nvPr/>
            </p:nvSpPr>
            <p:spPr>
              <a:xfrm>
                <a:off x="8081615" y="2286880"/>
                <a:ext cx="145645" cy="141917"/>
              </a:xfrm>
              <a:custGeom>
                <a:avLst/>
                <a:gdLst>
                  <a:gd name="connsiteX0" fmla="*/ 108131 w 145645"/>
                  <a:gd name="connsiteY0" fmla="*/ 70959 h 141917"/>
                  <a:gd name="connsiteX1" fmla="*/ 72823 w 145645"/>
                  <a:gd name="connsiteY1" fmla="*/ 31044 h 141917"/>
                  <a:gd name="connsiteX2" fmla="*/ 39721 w 145645"/>
                  <a:gd name="connsiteY2" fmla="*/ 70959 h 141917"/>
                  <a:gd name="connsiteX3" fmla="*/ 72823 w 145645"/>
                  <a:gd name="connsiteY3" fmla="*/ 110873 h 141917"/>
                  <a:gd name="connsiteX4" fmla="*/ 108131 w 145645"/>
                  <a:gd name="connsiteY4" fmla="*/ 70959 h 141917"/>
                  <a:gd name="connsiteX5" fmla="*/ 0 w 145645"/>
                  <a:gd name="connsiteY5" fmla="*/ 70959 h 141917"/>
                  <a:gd name="connsiteX6" fmla="*/ 72823 w 145645"/>
                  <a:gd name="connsiteY6" fmla="*/ 0 h 141917"/>
                  <a:gd name="connsiteX7" fmla="*/ 145645 w 145645"/>
                  <a:gd name="connsiteY7" fmla="*/ 70959 h 141917"/>
                  <a:gd name="connsiteX8" fmla="*/ 72823 w 145645"/>
                  <a:gd name="connsiteY8" fmla="*/ 141917 h 141917"/>
                  <a:gd name="connsiteX9" fmla="*/ 0 w 145645"/>
                  <a:gd name="connsiteY9"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645" h="141917">
                    <a:moveTo>
                      <a:pt x="108131" y="70959"/>
                    </a:moveTo>
                    <a:cubicBezTo>
                      <a:pt x="108131" y="46567"/>
                      <a:pt x="94890" y="31044"/>
                      <a:pt x="72823" y="31044"/>
                    </a:cubicBezTo>
                    <a:cubicBezTo>
                      <a:pt x="50755" y="31044"/>
                      <a:pt x="39721" y="46567"/>
                      <a:pt x="39721" y="70959"/>
                    </a:cubicBezTo>
                    <a:cubicBezTo>
                      <a:pt x="39721" y="95351"/>
                      <a:pt x="52962" y="110873"/>
                      <a:pt x="72823" y="110873"/>
                    </a:cubicBezTo>
                    <a:cubicBezTo>
                      <a:pt x="94890" y="110873"/>
                      <a:pt x="108131" y="93133"/>
                      <a:pt x="108131" y="70959"/>
                    </a:cubicBezTo>
                    <a:moveTo>
                      <a:pt x="0" y="70959"/>
                    </a:moveTo>
                    <a:cubicBezTo>
                      <a:pt x="0" y="28827"/>
                      <a:pt x="28688" y="0"/>
                      <a:pt x="72823" y="0"/>
                    </a:cubicBezTo>
                    <a:cubicBezTo>
                      <a:pt x="116958" y="0"/>
                      <a:pt x="145645" y="28827"/>
                      <a:pt x="145645" y="70959"/>
                    </a:cubicBezTo>
                    <a:cubicBezTo>
                      <a:pt x="145645" y="113090"/>
                      <a:pt x="116958" y="141917"/>
                      <a:pt x="72823" y="141917"/>
                    </a:cubicBezTo>
                    <a:cubicBezTo>
                      <a:pt x="28688" y="141917"/>
                      <a:pt x="0" y="113090"/>
                      <a:pt x="0" y="70959"/>
                    </a:cubicBezTo>
                  </a:path>
                </a:pathLst>
              </a:custGeom>
              <a:grpFill/>
              <a:ln w="22018" cap="flat">
                <a:noFill/>
                <a:prstDash val="solid"/>
                <a:miter/>
              </a:ln>
            </p:spPr>
            <p:txBody>
              <a:bodyPr rtlCol="0" anchor="ctr"/>
              <a:lstStyle/>
              <a:p>
                <a:endParaRPr lang="en-GB" sz="1800"/>
              </a:p>
            </p:txBody>
          </p:sp>
          <p:sp>
            <p:nvSpPr>
              <p:cNvPr id="30" name="Graphic 8">
                <a:extLst>
                  <a:ext uri="{FF2B5EF4-FFF2-40B4-BE49-F238E27FC236}">
                    <a16:creationId xmlns:a16="http://schemas.microsoft.com/office/drawing/2014/main" id="{927ED89B-5CE2-CC42-BBC1-54900444F696}"/>
                  </a:ext>
                </a:extLst>
              </p:cNvPr>
              <p:cNvSpPr/>
              <p:nvPr/>
            </p:nvSpPr>
            <p:spPr>
              <a:xfrm>
                <a:off x="8247121" y="2284662"/>
                <a:ext cx="134611" cy="141917"/>
              </a:xfrm>
              <a:custGeom>
                <a:avLst/>
                <a:gdLst>
                  <a:gd name="connsiteX0" fmla="*/ 134612 w 134611"/>
                  <a:gd name="connsiteY0" fmla="*/ 64306 h 141917"/>
                  <a:gd name="connsiteX1" fmla="*/ 134612 w 134611"/>
                  <a:gd name="connsiteY1" fmla="*/ 141917 h 141917"/>
                  <a:gd name="connsiteX2" fmla="*/ 97097 w 134611"/>
                  <a:gd name="connsiteY2" fmla="*/ 141917 h 141917"/>
                  <a:gd name="connsiteX3" fmla="*/ 97097 w 134611"/>
                  <a:gd name="connsiteY3" fmla="*/ 68741 h 141917"/>
                  <a:gd name="connsiteX4" fmla="*/ 68409 w 134611"/>
                  <a:gd name="connsiteY4" fmla="*/ 33262 h 141917"/>
                  <a:gd name="connsiteX5" fmla="*/ 37515 w 134611"/>
                  <a:gd name="connsiteY5" fmla="*/ 70959 h 141917"/>
                  <a:gd name="connsiteX6" fmla="*/ 37515 w 134611"/>
                  <a:gd name="connsiteY6" fmla="*/ 141917 h 141917"/>
                  <a:gd name="connsiteX7" fmla="*/ 0 w 134611"/>
                  <a:gd name="connsiteY7" fmla="*/ 141917 h 141917"/>
                  <a:gd name="connsiteX8" fmla="*/ 0 w 134611"/>
                  <a:gd name="connsiteY8" fmla="*/ 2217 h 141917"/>
                  <a:gd name="connsiteX9" fmla="*/ 33101 w 134611"/>
                  <a:gd name="connsiteY9" fmla="*/ 2217 h 141917"/>
                  <a:gd name="connsiteX10" fmla="*/ 37515 w 134611"/>
                  <a:gd name="connsiteY10" fmla="*/ 19957 h 141917"/>
                  <a:gd name="connsiteX11" fmla="*/ 79443 w 134611"/>
                  <a:gd name="connsiteY11" fmla="*/ 0 h 141917"/>
                  <a:gd name="connsiteX12" fmla="*/ 134612 w 134611"/>
                  <a:gd name="connsiteY12" fmla="*/ 64306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611" h="141917">
                    <a:moveTo>
                      <a:pt x="134612" y="64306"/>
                    </a:moveTo>
                    <a:lnTo>
                      <a:pt x="134612" y="141917"/>
                    </a:lnTo>
                    <a:lnTo>
                      <a:pt x="97097" y="141917"/>
                    </a:lnTo>
                    <a:lnTo>
                      <a:pt x="97097" y="68741"/>
                    </a:lnTo>
                    <a:cubicBezTo>
                      <a:pt x="97097" y="44349"/>
                      <a:pt x="88270" y="33262"/>
                      <a:pt x="68409" y="33262"/>
                    </a:cubicBezTo>
                    <a:cubicBezTo>
                      <a:pt x="48549" y="33262"/>
                      <a:pt x="37515" y="46567"/>
                      <a:pt x="37515" y="70959"/>
                    </a:cubicBezTo>
                    <a:lnTo>
                      <a:pt x="37515" y="141917"/>
                    </a:lnTo>
                    <a:lnTo>
                      <a:pt x="0" y="141917"/>
                    </a:lnTo>
                    <a:lnTo>
                      <a:pt x="0" y="2217"/>
                    </a:lnTo>
                    <a:lnTo>
                      <a:pt x="33101" y="2217"/>
                    </a:lnTo>
                    <a:lnTo>
                      <a:pt x="37515" y="19957"/>
                    </a:lnTo>
                    <a:cubicBezTo>
                      <a:pt x="46342" y="8870"/>
                      <a:pt x="59582" y="0"/>
                      <a:pt x="79443" y="0"/>
                    </a:cubicBezTo>
                    <a:cubicBezTo>
                      <a:pt x="110337" y="0"/>
                      <a:pt x="134612" y="17740"/>
                      <a:pt x="134612" y="64306"/>
                    </a:cubicBezTo>
                  </a:path>
                </a:pathLst>
              </a:custGeom>
              <a:grpFill/>
              <a:ln w="22018" cap="flat">
                <a:noFill/>
                <a:prstDash val="solid"/>
                <a:miter/>
              </a:ln>
            </p:spPr>
            <p:txBody>
              <a:bodyPr rtlCol="0" anchor="ctr"/>
              <a:lstStyle/>
              <a:p>
                <a:endParaRPr lang="en-GB" sz="1800"/>
              </a:p>
            </p:txBody>
          </p:sp>
        </p:grpSp>
      </p:grpSp>
      <p:cxnSp>
        <p:nvCxnSpPr>
          <p:cNvPr id="33" name="Straight Connector 32">
            <a:extLst>
              <a:ext uri="{FF2B5EF4-FFF2-40B4-BE49-F238E27FC236}">
                <a16:creationId xmlns:a16="http://schemas.microsoft.com/office/drawing/2014/main" id="{45F8F2B3-9B10-0348-9303-41301FEA386E}"/>
              </a:ext>
            </a:extLst>
          </p:cNvPr>
          <p:cNvCxnSpPr>
            <a:cxnSpLocks/>
          </p:cNvCxnSpPr>
          <p:nvPr userDrawn="1"/>
        </p:nvCxnSpPr>
        <p:spPr>
          <a:xfrm>
            <a:off x="479429" y="5338527"/>
            <a:ext cx="11233151"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560284"/>
      </p:ext>
    </p:extLst>
  </p:cSld>
  <p:clrMapOvr>
    <a:masterClrMapping/>
  </p:clrMapOvr>
  <p:extLst>
    <p:ext uri="{DCECCB84-F9BA-43D5-87BE-67443E8EF086}">
      <p15:sldGuideLst xmlns:p15="http://schemas.microsoft.com/office/powerpoint/2012/main">
        <p15:guide id="1" orient="horz" pos="401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49A5C-6BAB-84F7-6CDC-7ED78FA057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C6DF940-0803-11D6-4989-9FCDE7F6B9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A3C59DA-B008-E870-E27C-FF1EF735F763}"/>
              </a:ext>
            </a:extLst>
          </p:cNvPr>
          <p:cNvSpPr>
            <a:spLocks noGrp="1"/>
          </p:cNvSpPr>
          <p:nvPr>
            <p:ph type="dt" sz="half" idx="10"/>
          </p:nvPr>
        </p:nvSpPr>
        <p:spPr/>
        <p:txBody>
          <a:bodyPr/>
          <a:lstStyle/>
          <a:p>
            <a:fld id="{B1833850-7C35-482D-B425-31AD491054F9}" type="datetimeFigureOut">
              <a:rPr lang="en-GB" smtClean="0"/>
              <a:t>16/12/2025</a:t>
            </a:fld>
            <a:endParaRPr lang="en-GB"/>
          </a:p>
        </p:txBody>
      </p:sp>
      <p:sp>
        <p:nvSpPr>
          <p:cNvPr id="5" name="Footer Placeholder 4">
            <a:extLst>
              <a:ext uri="{FF2B5EF4-FFF2-40B4-BE49-F238E27FC236}">
                <a16:creationId xmlns:a16="http://schemas.microsoft.com/office/drawing/2014/main" id="{D9D9D22C-42B7-A065-2285-F4056B0143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0B41C6-8E5D-8B1F-6B0C-B9F6ACAB0BF0}"/>
              </a:ext>
            </a:extLst>
          </p:cNvPr>
          <p:cNvSpPr>
            <a:spLocks noGrp="1"/>
          </p:cNvSpPr>
          <p:nvPr>
            <p:ph type="sldNum" sz="quarter" idx="12"/>
          </p:nvPr>
        </p:nvSpPr>
        <p:spPr/>
        <p:txBody>
          <a:bodyPr/>
          <a:lstStyle/>
          <a:p>
            <a:fld id="{4E824EC0-1882-4475-961F-3A5A3413E08C}" type="slidenum">
              <a:rPr lang="en-GB" smtClean="0"/>
              <a:t>‹#›</a:t>
            </a:fld>
            <a:endParaRPr lang="en-GB"/>
          </a:p>
        </p:txBody>
      </p:sp>
    </p:spTree>
    <p:extLst>
      <p:ext uri="{BB962C8B-B14F-4D97-AF65-F5344CB8AC3E}">
        <p14:creationId xmlns:p14="http://schemas.microsoft.com/office/powerpoint/2010/main" val="38892841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hank you/End slide: v2">
    <p:bg>
      <p:bgPr>
        <a:solidFill>
          <a:schemeClr val="bg1"/>
        </a:solidFill>
        <a:effectLst/>
      </p:bgPr>
    </p:bg>
    <p:spTree>
      <p:nvGrpSpPr>
        <p:cNvPr id="1" name=""/>
        <p:cNvGrpSpPr/>
        <p:nvPr/>
      </p:nvGrpSpPr>
      <p:grpSpPr>
        <a:xfrm>
          <a:off x="0" y="0"/>
          <a:ext cx="0" cy="0"/>
          <a:chOff x="0" y="0"/>
          <a:chExt cx="0" cy="0"/>
        </a:xfrm>
      </p:grpSpPr>
      <p:sp>
        <p:nvSpPr>
          <p:cNvPr id="10" name="Text Placeholder 31">
            <a:extLst>
              <a:ext uri="{FF2B5EF4-FFF2-40B4-BE49-F238E27FC236}">
                <a16:creationId xmlns:a16="http://schemas.microsoft.com/office/drawing/2014/main" id="{F02A4E0B-A84D-9845-9F84-46E48678C264}"/>
              </a:ext>
            </a:extLst>
          </p:cNvPr>
          <p:cNvSpPr>
            <a:spLocks noGrp="1"/>
          </p:cNvSpPr>
          <p:nvPr>
            <p:ph type="body" sz="quarter" idx="10" hasCustomPrompt="1"/>
          </p:nvPr>
        </p:nvSpPr>
        <p:spPr>
          <a:xfrm>
            <a:off x="479429" y="468313"/>
            <a:ext cx="5540375" cy="3327510"/>
          </a:xfrm>
        </p:spPr>
        <p:txBody>
          <a:bodyPr/>
          <a:lstStyle>
            <a:lvl1pPr marL="0" indent="0">
              <a:lnSpc>
                <a:spcPct val="90000"/>
              </a:lnSpc>
              <a:spcBef>
                <a:spcPts val="0"/>
              </a:spcBef>
              <a:spcAft>
                <a:spcPts val="2200"/>
              </a:spcAft>
              <a:defRPr sz="5400" b="0">
                <a:solidFill>
                  <a:schemeClr val="tx1"/>
                </a:solidFill>
              </a:defRPr>
            </a:lvl1pPr>
            <a:lvl2pPr marL="0" indent="0">
              <a:lnSpc>
                <a:spcPct val="90000"/>
              </a:lnSpc>
              <a:spcBef>
                <a:spcPts val="0"/>
              </a:spcBef>
              <a:spcAft>
                <a:spcPts val="2200"/>
              </a:spcAft>
              <a:buNone/>
              <a:defRPr sz="3600" b="0">
                <a:solidFill>
                  <a:schemeClr val="bg1"/>
                </a:solidFill>
              </a:defRPr>
            </a:lvl2pPr>
            <a:lvl3pPr marL="0" indent="0">
              <a:lnSpc>
                <a:spcPct val="90000"/>
              </a:lnSpc>
              <a:spcBef>
                <a:spcPts val="0"/>
              </a:spcBef>
              <a:spcAft>
                <a:spcPts val="2200"/>
              </a:spcAft>
              <a:buNone/>
              <a:defRPr sz="3600" b="0">
                <a:solidFill>
                  <a:schemeClr val="bg1"/>
                </a:solidFill>
              </a:defRPr>
            </a:lvl3pPr>
            <a:lvl4pPr marL="0" indent="0">
              <a:lnSpc>
                <a:spcPct val="90000"/>
              </a:lnSpc>
              <a:spcAft>
                <a:spcPts val="2200"/>
              </a:spcAft>
              <a:buNone/>
              <a:defRPr sz="3600" b="0">
                <a:solidFill>
                  <a:schemeClr val="bg1"/>
                </a:solidFill>
              </a:defRPr>
            </a:lvl4pPr>
            <a:lvl5pPr marL="0" indent="0">
              <a:lnSpc>
                <a:spcPct val="90000"/>
              </a:lnSpc>
              <a:spcAft>
                <a:spcPts val="2200"/>
              </a:spcAft>
              <a:buNone/>
              <a:defRPr sz="3600" b="0">
                <a:solidFill>
                  <a:schemeClr val="bg1"/>
                </a:solidFill>
              </a:defRPr>
            </a:lvl5pPr>
          </a:lstStyle>
          <a:p>
            <a:pPr lvl="0"/>
            <a:r>
              <a:rPr lang="en-GB"/>
              <a:t>[Thank you/End slide: v2]</a:t>
            </a:r>
          </a:p>
        </p:txBody>
      </p:sp>
      <p:sp>
        <p:nvSpPr>
          <p:cNvPr id="8" name="Text Placeholder 31">
            <a:extLst>
              <a:ext uri="{FF2B5EF4-FFF2-40B4-BE49-F238E27FC236}">
                <a16:creationId xmlns:a16="http://schemas.microsoft.com/office/drawing/2014/main" id="{4DD91289-B038-F74F-933F-239C865EB945}"/>
              </a:ext>
            </a:extLst>
          </p:cNvPr>
          <p:cNvSpPr>
            <a:spLocks noGrp="1"/>
          </p:cNvSpPr>
          <p:nvPr>
            <p:ph type="body" sz="quarter" idx="12" hasCustomPrompt="1"/>
          </p:nvPr>
        </p:nvSpPr>
        <p:spPr>
          <a:xfrm>
            <a:off x="6169028" y="5514231"/>
            <a:ext cx="2698751" cy="907969"/>
          </a:xfrm>
        </p:spPr>
        <p:txBody>
          <a:bodyPr anchor="b" anchorCtr="0"/>
          <a:lstStyle>
            <a:lvl1pPr>
              <a:lnSpc>
                <a:spcPct val="100000"/>
              </a:lnSpc>
              <a:spcBef>
                <a:spcPts val="0"/>
              </a:spcBef>
              <a:defRPr sz="1500" b="0">
                <a:solidFill>
                  <a:schemeClr val="tx1"/>
                </a:solidFill>
              </a:defRPr>
            </a:lvl1pPr>
            <a:lvl2pPr marL="0" indent="0">
              <a:lnSpc>
                <a:spcPct val="110000"/>
              </a:lnSpc>
              <a:spcBef>
                <a:spcPts val="0"/>
              </a:spcBef>
              <a:buNone/>
              <a:defRPr sz="1351" b="0">
                <a:solidFill>
                  <a:schemeClr val="tx1"/>
                </a:solidFill>
              </a:defRPr>
            </a:lvl2pPr>
            <a:lvl3pPr marL="0" indent="0">
              <a:lnSpc>
                <a:spcPct val="100000"/>
              </a:lnSpc>
              <a:spcBef>
                <a:spcPts val="0"/>
              </a:spcBef>
              <a:buNone/>
              <a:defRPr sz="1500" b="0">
                <a:solidFill>
                  <a:schemeClr val="tx1"/>
                </a:solidFill>
              </a:defRPr>
            </a:lvl3pPr>
            <a:lvl4pPr marL="0" indent="0">
              <a:lnSpc>
                <a:spcPct val="100000"/>
              </a:lnSpc>
              <a:buNone/>
              <a:defRPr sz="1500" b="0">
                <a:solidFill>
                  <a:schemeClr val="tx1"/>
                </a:solidFill>
              </a:defRPr>
            </a:lvl4pPr>
            <a:lvl5pPr marL="0" indent="0">
              <a:lnSpc>
                <a:spcPct val="110000"/>
              </a:lnSpc>
              <a:buNone/>
              <a:defRPr sz="1351" b="0">
                <a:solidFill>
                  <a:schemeClr val="tx1"/>
                </a:solidFill>
              </a:defRPr>
            </a:lvl5pPr>
          </a:lstStyle>
          <a:p>
            <a:pPr lvl="0"/>
            <a:r>
              <a:rPr lang="en-GB"/>
              <a:t>&lt;Address line 1&gt;</a:t>
            </a:r>
          </a:p>
          <a:p>
            <a:pPr lvl="2"/>
            <a:r>
              <a:rPr lang="en-GB"/>
              <a:t>&lt;Address line 2&gt;</a:t>
            </a:r>
          </a:p>
          <a:p>
            <a:pPr lvl="3"/>
            <a:r>
              <a:rPr lang="en-GB"/>
              <a:t>&lt;Address line 3&gt;</a:t>
            </a:r>
          </a:p>
        </p:txBody>
      </p:sp>
      <p:sp>
        <p:nvSpPr>
          <p:cNvPr id="11" name="Text Placeholder 31">
            <a:extLst>
              <a:ext uri="{FF2B5EF4-FFF2-40B4-BE49-F238E27FC236}">
                <a16:creationId xmlns:a16="http://schemas.microsoft.com/office/drawing/2014/main" id="{9F512C99-E9C9-5348-8495-C4EE2D47B066}"/>
              </a:ext>
            </a:extLst>
          </p:cNvPr>
          <p:cNvSpPr>
            <a:spLocks noGrp="1"/>
          </p:cNvSpPr>
          <p:nvPr>
            <p:ph type="body" sz="quarter" idx="13" hasCustomPrompt="1"/>
          </p:nvPr>
        </p:nvSpPr>
        <p:spPr>
          <a:xfrm>
            <a:off x="9012241" y="5514231"/>
            <a:ext cx="2698751" cy="907969"/>
          </a:xfrm>
        </p:spPr>
        <p:txBody>
          <a:bodyPr anchor="b" anchorCtr="0"/>
          <a:lstStyle>
            <a:lvl1pPr>
              <a:lnSpc>
                <a:spcPct val="100000"/>
              </a:lnSpc>
              <a:spcBef>
                <a:spcPts val="0"/>
              </a:spcBef>
              <a:defRPr sz="1500" b="0">
                <a:solidFill>
                  <a:schemeClr val="tx1"/>
                </a:solidFill>
              </a:defRPr>
            </a:lvl1pPr>
            <a:lvl2pPr marL="0" indent="0">
              <a:lnSpc>
                <a:spcPct val="110000"/>
              </a:lnSpc>
              <a:spcBef>
                <a:spcPts val="0"/>
              </a:spcBef>
              <a:buNone/>
              <a:defRPr sz="1351" b="0">
                <a:solidFill>
                  <a:schemeClr val="tx1"/>
                </a:solidFill>
              </a:defRPr>
            </a:lvl2pPr>
            <a:lvl3pPr marL="0" indent="0">
              <a:lnSpc>
                <a:spcPct val="100000"/>
              </a:lnSpc>
              <a:spcBef>
                <a:spcPts val="0"/>
              </a:spcBef>
              <a:buNone/>
              <a:defRPr sz="1500" b="0">
                <a:solidFill>
                  <a:schemeClr val="tx1"/>
                </a:solidFill>
              </a:defRPr>
            </a:lvl3pPr>
            <a:lvl4pPr marL="0" indent="0">
              <a:lnSpc>
                <a:spcPct val="100000"/>
              </a:lnSpc>
              <a:buNone/>
              <a:defRPr sz="1500" b="0">
                <a:solidFill>
                  <a:schemeClr val="tx1"/>
                </a:solidFill>
              </a:defRPr>
            </a:lvl4pPr>
            <a:lvl5pPr marL="0" indent="0">
              <a:lnSpc>
                <a:spcPct val="110000"/>
              </a:lnSpc>
              <a:buNone/>
              <a:defRPr sz="1351" b="0">
                <a:solidFill>
                  <a:schemeClr val="tx1"/>
                </a:solidFill>
              </a:defRPr>
            </a:lvl5pPr>
          </a:lstStyle>
          <a:p>
            <a:pPr lvl="0"/>
            <a:r>
              <a:rPr lang="en-GB"/>
              <a:t>&lt;Telephone No.&gt;</a:t>
            </a:r>
          </a:p>
          <a:p>
            <a:pPr lvl="2"/>
            <a:r>
              <a:rPr lang="en-GB"/>
              <a:t>&lt;Website&gt;</a:t>
            </a:r>
          </a:p>
          <a:p>
            <a:pPr lvl="3"/>
            <a:r>
              <a:rPr lang="en-GB"/>
              <a:t>&lt;Email&gt;</a:t>
            </a:r>
          </a:p>
        </p:txBody>
      </p:sp>
      <p:cxnSp>
        <p:nvCxnSpPr>
          <p:cNvPr id="33" name="Straight Connector 32">
            <a:extLst>
              <a:ext uri="{FF2B5EF4-FFF2-40B4-BE49-F238E27FC236}">
                <a16:creationId xmlns:a16="http://schemas.microsoft.com/office/drawing/2014/main" id="{45F8F2B3-9B10-0348-9303-41301FEA386E}"/>
              </a:ext>
            </a:extLst>
          </p:cNvPr>
          <p:cNvCxnSpPr>
            <a:cxnSpLocks/>
          </p:cNvCxnSpPr>
          <p:nvPr userDrawn="1"/>
        </p:nvCxnSpPr>
        <p:spPr>
          <a:xfrm>
            <a:off x="479429" y="5338527"/>
            <a:ext cx="1123315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43ED17A0-BC22-3048-AB31-4F03CD4D700E}"/>
              </a:ext>
            </a:extLst>
          </p:cNvPr>
          <p:cNvGrpSpPr/>
          <p:nvPr userDrawn="1"/>
        </p:nvGrpSpPr>
        <p:grpSpPr>
          <a:xfrm>
            <a:off x="473025" y="5977403"/>
            <a:ext cx="2851200" cy="402766"/>
            <a:chOff x="8859788" y="468313"/>
            <a:chExt cx="2851200" cy="402766"/>
          </a:xfrm>
        </p:grpSpPr>
        <p:grpSp>
          <p:nvGrpSpPr>
            <p:cNvPr id="56" name="Graphic 8">
              <a:extLst>
                <a:ext uri="{FF2B5EF4-FFF2-40B4-BE49-F238E27FC236}">
                  <a16:creationId xmlns:a16="http://schemas.microsoft.com/office/drawing/2014/main" id="{1C19FB58-F64D-1E47-B343-BA5F7F672462}"/>
                </a:ext>
              </a:extLst>
            </p:cNvPr>
            <p:cNvGrpSpPr/>
            <p:nvPr/>
          </p:nvGrpSpPr>
          <p:grpSpPr>
            <a:xfrm>
              <a:off x="8859788" y="468313"/>
              <a:ext cx="495861" cy="402766"/>
              <a:chOff x="5336421" y="2111701"/>
              <a:chExt cx="529619" cy="430187"/>
            </a:xfrm>
          </p:grpSpPr>
          <p:sp>
            <p:nvSpPr>
              <p:cNvPr id="74" name="Graphic 8">
                <a:extLst>
                  <a:ext uri="{FF2B5EF4-FFF2-40B4-BE49-F238E27FC236}">
                    <a16:creationId xmlns:a16="http://schemas.microsoft.com/office/drawing/2014/main" id="{AB4D8C9B-EBAE-DF40-962B-FE8640DD3135}"/>
                  </a:ext>
                </a:extLst>
              </p:cNvPr>
              <p:cNvSpPr/>
              <p:nvPr/>
            </p:nvSpPr>
            <p:spPr>
              <a:xfrm>
                <a:off x="5603437" y="2111701"/>
                <a:ext cx="262602" cy="430187"/>
              </a:xfrm>
              <a:custGeom>
                <a:avLst/>
                <a:gdLst>
                  <a:gd name="connsiteX0" fmla="*/ 165506 w 262602"/>
                  <a:gd name="connsiteY0" fmla="*/ 215094 h 430187"/>
                  <a:gd name="connsiteX1" fmla="*/ 0 w 262602"/>
                  <a:gd name="connsiteY1" fmla="*/ 4435 h 430187"/>
                  <a:gd name="connsiteX2" fmla="*/ 46342 w 262602"/>
                  <a:gd name="connsiteY2" fmla="*/ 0 h 430187"/>
                  <a:gd name="connsiteX3" fmla="*/ 262603 w 262602"/>
                  <a:gd name="connsiteY3" fmla="*/ 215094 h 430187"/>
                  <a:gd name="connsiteX4" fmla="*/ 48548 w 262602"/>
                  <a:gd name="connsiteY4" fmla="*/ 430187 h 430187"/>
                  <a:gd name="connsiteX5" fmla="*/ 0 w 262602"/>
                  <a:gd name="connsiteY5" fmla="*/ 425752 h 430187"/>
                  <a:gd name="connsiteX6" fmla="*/ 165506 w 262602"/>
                  <a:gd name="connsiteY6" fmla="*/ 215094 h 4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02" h="430187">
                    <a:moveTo>
                      <a:pt x="165506" y="215094"/>
                    </a:moveTo>
                    <a:cubicBezTo>
                      <a:pt x="165506" y="113090"/>
                      <a:pt x="94890" y="26610"/>
                      <a:pt x="0" y="4435"/>
                    </a:cubicBezTo>
                    <a:cubicBezTo>
                      <a:pt x="13240" y="2217"/>
                      <a:pt x="30894" y="0"/>
                      <a:pt x="46342" y="0"/>
                    </a:cubicBezTo>
                    <a:cubicBezTo>
                      <a:pt x="165506" y="0"/>
                      <a:pt x="262603" y="97568"/>
                      <a:pt x="262603" y="215094"/>
                    </a:cubicBezTo>
                    <a:cubicBezTo>
                      <a:pt x="262603" y="332619"/>
                      <a:pt x="165506" y="430187"/>
                      <a:pt x="48548" y="430187"/>
                    </a:cubicBezTo>
                    <a:cubicBezTo>
                      <a:pt x="30894" y="430187"/>
                      <a:pt x="15447" y="427970"/>
                      <a:pt x="0" y="425752"/>
                    </a:cubicBezTo>
                    <a:cubicBezTo>
                      <a:pt x="94890" y="403578"/>
                      <a:pt x="165506" y="317097"/>
                      <a:pt x="165506" y="215094"/>
                    </a:cubicBezTo>
                  </a:path>
                </a:pathLst>
              </a:custGeom>
              <a:solidFill>
                <a:schemeClr val="tx1"/>
              </a:solidFill>
              <a:ln w="22018" cap="flat">
                <a:noFill/>
                <a:prstDash val="solid"/>
                <a:miter/>
              </a:ln>
            </p:spPr>
            <p:txBody>
              <a:bodyPr rtlCol="0" anchor="ctr"/>
              <a:lstStyle/>
              <a:p>
                <a:endParaRPr lang="en-GB" sz="1800"/>
              </a:p>
            </p:txBody>
          </p:sp>
          <p:sp>
            <p:nvSpPr>
              <p:cNvPr id="75" name="Graphic 8">
                <a:extLst>
                  <a:ext uri="{FF2B5EF4-FFF2-40B4-BE49-F238E27FC236}">
                    <a16:creationId xmlns:a16="http://schemas.microsoft.com/office/drawing/2014/main" id="{3932045F-40FC-7D43-9891-1E3A477C0AD3}"/>
                  </a:ext>
                </a:extLst>
              </p:cNvPr>
              <p:cNvSpPr/>
              <p:nvPr/>
            </p:nvSpPr>
            <p:spPr>
              <a:xfrm>
                <a:off x="5336421" y="2111701"/>
                <a:ext cx="262602" cy="430187"/>
              </a:xfrm>
              <a:custGeom>
                <a:avLst/>
                <a:gdLst>
                  <a:gd name="connsiteX0" fmla="*/ 97097 w 262602"/>
                  <a:gd name="connsiteY0" fmla="*/ 215094 h 430187"/>
                  <a:gd name="connsiteX1" fmla="*/ 262603 w 262602"/>
                  <a:gd name="connsiteY1" fmla="*/ 4435 h 430187"/>
                  <a:gd name="connsiteX2" fmla="*/ 214055 w 262602"/>
                  <a:gd name="connsiteY2" fmla="*/ 0 h 430187"/>
                  <a:gd name="connsiteX3" fmla="*/ 0 w 262602"/>
                  <a:gd name="connsiteY3" fmla="*/ 215094 h 430187"/>
                  <a:gd name="connsiteX4" fmla="*/ 214055 w 262602"/>
                  <a:gd name="connsiteY4" fmla="*/ 430187 h 430187"/>
                  <a:gd name="connsiteX5" fmla="*/ 262603 w 262602"/>
                  <a:gd name="connsiteY5" fmla="*/ 425752 h 430187"/>
                  <a:gd name="connsiteX6" fmla="*/ 97097 w 262602"/>
                  <a:gd name="connsiteY6" fmla="*/ 215094 h 4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02" h="430187">
                    <a:moveTo>
                      <a:pt x="97097" y="215094"/>
                    </a:moveTo>
                    <a:cubicBezTo>
                      <a:pt x="97097" y="113090"/>
                      <a:pt x="167713" y="26610"/>
                      <a:pt x="262603" y="4435"/>
                    </a:cubicBezTo>
                    <a:cubicBezTo>
                      <a:pt x="247156" y="2217"/>
                      <a:pt x="231709" y="0"/>
                      <a:pt x="214055" y="0"/>
                    </a:cubicBezTo>
                    <a:cubicBezTo>
                      <a:pt x="97097" y="0"/>
                      <a:pt x="0" y="97568"/>
                      <a:pt x="0" y="215094"/>
                    </a:cubicBezTo>
                    <a:cubicBezTo>
                      <a:pt x="0" y="332619"/>
                      <a:pt x="97097" y="430187"/>
                      <a:pt x="214055" y="430187"/>
                    </a:cubicBezTo>
                    <a:cubicBezTo>
                      <a:pt x="231709" y="430187"/>
                      <a:pt x="247156" y="427970"/>
                      <a:pt x="262603" y="425752"/>
                    </a:cubicBezTo>
                    <a:cubicBezTo>
                      <a:pt x="167713" y="403578"/>
                      <a:pt x="97097" y="317097"/>
                      <a:pt x="97097" y="215094"/>
                    </a:cubicBezTo>
                  </a:path>
                </a:pathLst>
              </a:custGeom>
              <a:solidFill>
                <a:srgbClr val="26CCB8"/>
              </a:solidFill>
              <a:ln w="22018" cap="flat">
                <a:noFill/>
                <a:prstDash val="solid"/>
                <a:miter/>
              </a:ln>
            </p:spPr>
            <p:txBody>
              <a:bodyPr rtlCol="0" anchor="ctr"/>
              <a:lstStyle/>
              <a:p>
                <a:endParaRPr lang="en-GB" sz="1800"/>
              </a:p>
            </p:txBody>
          </p:sp>
        </p:grpSp>
        <p:sp>
          <p:nvSpPr>
            <p:cNvPr id="57" name="Graphic 8">
              <a:extLst>
                <a:ext uri="{FF2B5EF4-FFF2-40B4-BE49-F238E27FC236}">
                  <a16:creationId xmlns:a16="http://schemas.microsoft.com/office/drawing/2014/main" id="{8D4C745D-B533-4E4E-8567-8A31F601ED6B}"/>
                </a:ext>
              </a:extLst>
            </p:cNvPr>
            <p:cNvSpPr/>
            <p:nvPr/>
          </p:nvSpPr>
          <p:spPr>
            <a:xfrm>
              <a:off x="9487878" y="586651"/>
              <a:ext cx="146692" cy="176470"/>
            </a:xfrm>
            <a:custGeom>
              <a:avLst/>
              <a:gdLst>
                <a:gd name="connsiteX0" fmla="*/ 0 w 156679"/>
                <a:gd name="connsiteY0" fmla="*/ 188484 h 188484"/>
                <a:gd name="connsiteX1" fmla="*/ 0 w 156679"/>
                <a:gd name="connsiteY1" fmla="*/ 0 h 188484"/>
                <a:gd name="connsiteX2" fmla="*/ 37515 w 156679"/>
                <a:gd name="connsiteY2" fmla="*/ 0 h 188484"/>
                <a:gd name="connsiteX3" fmla="*/ 116958 w 156679"/>
                <a:gd name="connsiteY3" fmla="*/ 117525 h 188484"/>
                <a:gd name="connsiteX4" fmla="*/ 116958 w 156679"/>
                <a:gd name="connsiteY4" fmla="*/ 0 h 188484"/>
                <a:gd name="connsiteX5" fmla="*/ 156679 w 156679"/>
                <a:gd name="connsiteY5" fmla="*/ 0 h 188484"/>
                <a:gd name="connsiteX6" fmla="*/ 156679 w 156679"/>
                <a:gd name="connsiteY6" fmla="*/ 188484 h 188484"/>
                <a:gd name="connsiteX7" fmla="*/ 121371 w 156679"/>
                <a:gd name="connsiteY7" fmla="*/ 188484 h 188484"/>
                <a:gd name="connsiteX8" fmla="*/ 39721 w 156679"/>
                <a:gd name="connsiteY8" fmla="*/ 68741 h 188484"/>
                <a:gd name="connsiteX9" fmla="*/ 39721 w 156679"/>
                <a:gd name="connsiteY9" fmla="*/ 188484 h 18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679" h="188484">
                  <a:moveTo>
                    <a:pt x="0" y="188484"/>
                  </a:moveTo>
                  <a:lnTo>
                    <a:pt x="0" y="0"/>
                  </a:lnTo>
                  <a:lnTo>
                    <a:pt x="37515" y="0"/>
                  </a:lnTo>
                  <a:lnTo>
                    <a:pt x="116958" y="117525"/>
                  </a:lnTo>
                  <a:lnTo>
                    <a:pt x="116958" y="0"/>
                  </a:lnTo>
                  <a:lnTo>
                    <a:pt x="156679" y="0"/>
                  </a:lnTo>
                  <a:lnTo>
                    <a:pt x="156679" y="188484"/>
                  </a:lnTo>
                  <a:lnTo>
                    <a:pt x="121371" y="188484"/>
                  </a:lnTo>
                  <a:lnTo>
                    <a:pt x="39721" y="68741"/>
                  </a:lnTo>
                  <a:lnTo>
                    <a:pt x="39721" y="188484"/>
                  </a:lnTo>
                  <a:close/>
                </a:path>
              </a:pathLst>
            </a:custGeom>
            <a:solidFill>
              <a:schemeClr val="tx1"/>
            </a:solidFill>
            <a:ln w="22018" cap="flat">
              <a:noFill/>
              <a:prstDash val="solid"/>
              <a:miter/>
            </a:ln>
          </p:spPr>
          <p:txBody>
            <a:bodyPr rtlCol="0" anchor="ctr"/>
            <a:lstStyle/>
            <a:p>
              <a:endParaRPr lang="en-GB" sz="1800"/>
            </a:p>
          </p:txBody>
        </p:sp>
        <p:sp>
          <p:nvSpPr>
            <p:cNvPr id="58" name="Graphic 8">
              <a:extLst>
                <a:ext uri="{FF2B5EF4-FFF2-40B4-BE49-F238E27FC236}">
                  <a16:creationId xmlns:a16="http://schemas.microsoft.com/office/drawing/2014/main" id="{DF368269-1B35-3348-8696-5E34DC8197FB}"/>
                </a:ext>
              </a:extLst>
            </p:cNvPr>
            <p:cNvSpPr/>
            <p:nvPr/>
          </p:nvSpPr>
          <p:spPr>
            <a:xfrm>
              <a:off x="9663495" y="586651"/>
              <a:ext cx="146692" cy="176470"/>
            </a:xfrm>
            <a:custGeom>
              <a:avLst/>
              <a:gdLst>
                <a:gd name="connsiteX0" fmla="*/ 0 w 156679"/>
                <a:gd name="connsiteY0" fmla="*/ 0 h 188484"/>
                <a:gd name="connsiteX1" fmla="*/ 39721 w 156679"/>
                <a:gd name="connsiteY1" fmla="*/ 0 h 188484"/>
                <a:gd name="connsiteX2" fmla="*/ 39721 w 156679"/>
                <a:gd name="connsiteY2" fmla="*/ 75394 h 188484"/>
                <a:gd name="connsiteX3" fmla="*/ 114751 w 156679"/>
                <a:gd name="connsiteY3" fmla="*/ 75394 h 188484"/>
                <a:gd name="connsiteX4" fmla="*/ 114751 w 156679"/>
                <a:gd name="connsiteY4" fmla="*/ 0 h 188484"/>
                <a:gd name="connsiteX5" fmla="*/ 156679 w 156679"/>
                <a:gd name="connsiteY5" fmla="*/ 0 h 188484"/>
                <a:gd name="connsiteX6" fmla="*/ 156679 w 156679"/>
                <a:gd name="connsiteY6" fmla="*/ 188484 h 188484"/>
                <a:gd name="connsiteX7" fmla="*/ 114751 w 156679"/>
                <a:gd name="connsiteY7" fmla="*/ 188484 h 188484"/>
                <a:gd name="connsiteX8" fmla="*/ 114751 w 156679"/>
                <a:gd name="connsiteY8" fmla="*/ 110873 h 188484"/>
                <a:gd name="connsiteX9" fmla="*/ 39721 w 156679"/>
                <a:gd name="connsiteY9" fmla="*/ 110873 h 188484"/>
                <a:gd name="connsiteX10" fmla="*/ 39721 w 156679"/>
                <a:gd name="connsiteY10" fmla="*/ 188484 h 188484"/>
                <a:gd name="connsiteX11" fmla="*/ 0 w 156679"/>
                <a:gd name="connsiteY11" fmla="*/ 188484 h 18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679" h="188484">
                  <a:moveTo>
                    <a:pt x="0" y="0"/>
                  </a:moveTo>
                  <a:lnTo>
                    <a:pt x="39721" y="0"/>
                  </a:lnTo>
                  <a:lnTo>
                    <a:pt x="39721" y="75394"/>
                  </a:lnTo>
                  <a:lnTo>
                    <a:pt x="114751" y="75394"/>
                  </a:lnTo>
                  <a:lnTo>
                    <a:pt x="114751" y="0"/>
                  </a:lnTo>
                  <a:lnTo>
                    <a:pt x="156679" y="0"/>
                  </a:lnTo>
                  <a:lnTo>
                    <a:pt x="156679" y="188484"/>
                  </a:lnTo>
                  <a:lnTo>
                    <a:pt x="114751" y="188484"/>
                  </a:lnTo>
                  <a:lnTo>
                    <a:pt x="114751" y="110873"/>
                  </a:lnTo>
                  <a:lnTo>
                    <a:pt x="39721" y="110873"/>
                  </a:lnTo>
                  <a:lnTo>
                    <a:pt x="39721" y="188484"/>
                  </a:lnTo>
                  <a:lnTo>
                    <a:pt x="0" y="188484"/>
                  </a:lnTo>
                  <a:close/>
                </a:path>
              </a:pathLst>
            </a:custGeom>
            <a:solidFill>
              <a:schemeClr val="tx1"/>
            </a:solidFill>
            <a:ln w="22018" cap="flat">
              <a:noFill/>
              <a:prstDash val="solid"/>
              <a:miter/>
            </a:ln>
          </p:spPr>
          <p:txBody>
            <a:bodyPr rtlCol="0" anchor="ctr"/>
            <a:lstStyle/>
            <a:p>
              <a:endParaRPr lang="en-GB" sz="1800"/>
            </a:p>
          </p:txBody>
        </p:sp>
        <p:grpSp>
          <p:nvGrpSpPr>
            <p:cNvPr id="59" name="Graphic 8">
              <a:extLst>
                <a:ext uri="{FF2B5EF4-FFF2-40B4-BE49-F238E27FC236}">
                  <a16:creationId xmlns:a16="http://schemas.microsoft.com/office/drawing/2014/main" id="{464F8A38-8C92-A042-831A-556DAB6D3AFB}"/>
                </a:ext>
              </a:extLst>
            </p:cNvPr>
            <p:cNvGrpSpPr/>
            <p:nvPr/>
          </p:nvGrpSpPr>
          <p:grpSpPr>
            <a:xfrm>
              <a:off x="9832915" y="578347"/>
              <a:ext cx="1878073" cy="186850"/>
              <a:chOff x="6375799" y="2229226"/>
              <a:chExt cx="2005933" cy="199571"/>
            </a:xfrm>
            <a:solidFill>
              <a:schemeClr val="tx1"/>
            </a:solidFill>
          </p:grpSpPr>
          <p:sp>
            <p:nvSpPr>
              <p:cNvPr id="60" name="Graphic 8">
                <a:extLst>
                  <a:ext uri="{FF2B5EF4-FFF2-40B4-BE49-F238E27FC236}">
                    <a16:creationId xmlns:a16="http://schemas.microsoft.com/office/drawing/2014/main" id="{6112E8DE-809E-7942-8968-A6EE4A2DABFE}"/>
                  </a:ext>
                </a:extLst>
              </p:cNvPr>
              <p:cNvSpPr/>
              <p:nvPr/>
            </p:nvSpPr>
            <p:spPr>
              <a:xfrm>
                <a:off x="6375799" y="2235878"/>
                <a:ext cx="150178" cy="190701"/>
              </a:xfrm>
              <a:custGeom>
                <a:avLst/>
                <a:gdLst>
                  <a:gd name="connsiteX0" fmla="*/ 37515 w 150178"/>
                  <a:gd name="connsiteY0" fmla="*/ 128613 h 190701"/>
                  <a:gd name="connsiteX1" fmla="*/ 77236 w 150178"/>
                  <a:gd name="connsiteY1" fmla="*/ 159657 h 190701"/>
                  <a:gd name="connsiteX2" fmla="*/ 110337 w 150178"/>
                  <a:gd name="connsiteY2" fmla="*/ 137483 h 190701"/>
                  <a:gd name="connsiteX3" fmla="*/ 63996 w 150178"/>
                  <a:gd name="connsiteY3" fmla="*/ 113090 h 190701"/>
                  <a:gd name="connsiteX4" fmla="*/ 4414 w 150178"/>
                  <a:gd name="connsiteY4" fmla="*/ 57654 h 190701"/>
                  <a:gd name="connsiteX5" fmla="*/ 75029 w 150178"/>
                  <a:gd name="connsiteY5" fmla="*/ 0 h 190701"/>
                  <a:gd name="connsiteX6" fmla="*/ 147852 w 150178"/>
                  <a:gd name="connsiteY6" fmla="*/ 59871 h 190701"/>
                  <a:gd name="connsiteX7" fmla="*/ 108131 w 150178"/>
                  <a:gd name="connsiteY7" fmla="*/ 59871 h 190701"/>
                  <a:gd name="connsiteX8" fmla="*/ 72823 w 150178"/>
                  <a:gd name="connsiteY8" fmla="*/ 31044 h 190701"/>
                  <a:gd name="connsiteX9" fmla="*/ 44135 w 150178"/>
                  <a:gd name="connsiteY9" fmla="*/ 53219 h 190701"/>
                  <a:gd name="connsiteX10" fmla="*/ 90477 w 150178"/>
                  <a:gd name="connsiteY10" fmla="*/ 77611 h 190701"/>
                  <a:gd name="connsiteX11" fmla="*/ 150059 w 150178"/>
                  <a:gd name="connsiteY11" fmla="*/ 130830 h 190701"/>
                  <a:gd name="connsiteX12" fmla="*/ 77236 w 150178"/>
                  <a:gd name="connsiteY12" fmla="*/ 190702 h 190701"/>
                  <a:gd name="connsiteX13" fmla="*/ 0 w 150178"/>
                  <a:gd name="connsiteY13" fmla="*/ 126395 h 190701"/>
                  <a:gd name="connsiteX14" fmla="*/ 37515 w 150178"/>
                  <a:gd name="connsiteY14" fmla="*/ 128613 h 1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178" h="190701">
                    <a:moveTo>
                      <a:pt x="37515" y="128613"/>
                    </a:moveTo>
                    <a:cubicBezTo>
                      <a:pt x="39722" y="146352"/>
                      <a:pt x="52962" y="159657"/>
                      <a:pt x="77236" y="159657"/>
                    </a:cubicBezTo>
                    <a:cubicBezTo>
                      <a:pt x="94890" y="159657"/>
                      <a:pt x="110337" y="150787"/>
                      <a:pt x="110337" y="137483"/>
                    </a:cubicBezTo>
                    <a:cubicBezTo>
                      <a:pt x="110337" y="121960"/>
                      <a:pt x="94890" y="117525"/>
                      <a:pt x="63996" y="113090"/>
                    </a:cubicBezTo>
                    <a:cubicBezTo>
                      <a:pt x="33101" y="106438"/>
                      <a:pt x="4414" y="97568"/>
                      <a:pt x="4414" y="57654"/>
                    </a:cubicBezTo>
                    <a:cubicBezTo>
                      <a:pt x="4414" y="24392"/>
                      <a:pt x="33101" y="0"/>
                      <a:pt x="75029" y="0"/>
                    </a:cubicBezTo>
                    <a:cubicBezTo>
                      <a:pt x="119164" y="0"/>
                      <a:pt x="147852" y="22175"/>
                      <a:pt x="147852" y="59871"/>
                    </a:cubicBezTo>
                    <a:lnTo>
                      <a:pt x="108131" y="59871"/>
                    </a:lnTo>
                    <a:cubicBezTo>
                      <a:pt x="103717" y="42132"/>
                      <a:pt x="92683" y="31044"/>
                      <a:pt x="72823" y="31044"/>
                    </a:cubicBezTo>
                    <a:cubicBezTo>
                      <a:pt x="55169" y="31044"/>
                      <a:pt x="44135" y="37697"/>
                      <a:pt x="44135" y="53219"/>
                    </a:cubicBezTo>
                    <a:cubicBezTo>
                      <a:pt x="44135" y="68741"/>
                      <a:pt x="59582" y="70959"/>
                      <a:pt x="90477" y="77611"/>
                    </a:cubicBezTo>
                    <a:cubicBezTo>
                      <a:pt x="123578" y="84263"/>
                      <a:pt x="152266" y="93133"/>
                      <a:pt x="150059" y="130830"/>
                    </a:cubicBezTo>
                    <a:cubicBezTo>
                      <a:pt x="150059" y="166310"/>
                      <a:pt x="121371" y="190702"/>
                      <a:pt x="77236" y="190702"/>
                    </a:cubicBezTo>
                    <a:cubicBezTo>
                      <a:pt x="28688" y="190702"/>
                      <a:pt x="0" y="166310"/>
                      <a:pt x="0" y="126395"/>
                    </a:cubicBezTo>
                    <a:lnTo>
                      <a:pt x="37515" y="128613"/>
                    </a:lnTo>
                    <a:close/>
                  </a:path>
                </a:pathLst>
              </a:custGeom>
              <a:grpFill/>
              <a:ln w="22018" cap="flat">
                <a:noFill/>
                <a:prstDash val="solid"/>
                <a:miter/>
              </a:ln>
            </p:spPr>
            <p:txBody>
              <a:bodyPr rtlCol="0" anchor="ctr"/>
              <a:lstStyle/>
              <a:p>
                <a:endParaRPr lang="en-GB" sz="1800"/>
              </a:p>
            </p:txBody>
          </p:sp>
          <p:sp>
            <p:nvSpPr>
              <p:cNvPr id="61" name="Graphic 8">
                <a:extLst>
                  <a:ext uri="{FF2B5EF4-FFF2-40B4-BE49-F238E27FC236}">
                    <a16:creationId xmlns:a16="http://schemas.microsoft.com/office/drawing/2014/main" id="{6A169971-220E-334B-B069-DDFE25B1EB84}"/>
                  </a:ext>
                </a:extLst>
              </p:cNvPr>
              <p:cNvSpPr/>
              <p:nvPr/>
            </p:nvSpPr>
            <p:spPr>
              <a:xfrm>
                <a:off x="6607507" y="2235878"/>
                <a:ext cx="174333" cy="190789"/>
              </a:xfrm>
              <a:custGeom>
                <a:avLst/>
                <a:gdLst>
                  <a:gd name="connsiteX0" fmla="*/ 0 w 174333"/>
                  <a:gd name="connsiteY0" fmla="*/ 95351 h 190789"/>
                  <a:gd name="connsiteX1" fmla="*/ 92683 w 174333"/>
                  <a:gd name="connsiteY1" fmla="*/ 0 h 190789"/>
                  <a:gd name="connsiteX2" fmla="*/ 174333 w 174333"/>
                  <a:gd name="connsiteY2" fmla="*/ 68741 h 190789"/>
                  <a:gd name="connsiteX3" fmla="*/ 132405 w 174333"/>
                  <a:gd name="connsiteY3" fmla="*/ 68741 h 190789"/>
                  <a:gd name="connsiteX4" fmla="*/ 90477 w 174333"/>
                  <a:gd name="connsiteY4" fmla="*/ 33262 h 190789"/>
                  <a:gd name="connsiteX5" fmla="*/ 41928 w 174333"/>
                  <a:gd name="connsiteY5" fmla="*/ 95351 h 190789"/>
                  <a:gd name="connsiteX6" fmla="*/ 90477 w 174333"/>
                  <a:gd name="connsiteY6" fmla="*/ 157440 h 190789"/>
                  <a:gd name="connsiteX7" fmla="*/ 132405 w 174333"/>
                  <a:gd name="connsiteY7" fmla="*/ 121960 h 190789"/>
                  <a:gd name="connsiteX8" fmla="*/ 172126 w 174333"/>
                  <a:gd name="connsiteY8" fmla="*/ 121960 h 190789"/>
                  <a:gd name="connsiteX9" fmla="*/ 88270 w 174333"/>
                  <a:gd name="connsiteY9" fmla="*/ 190702 h 190789"/>
                  <a:gd name="connsiteX10" fmla="*/ 0 w 174333"/>
                  <a:gd name="connsiteY10" fmla="*/ 95351 h 19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33" h="190789">
                    <a:moveTo>
                      <a:pt x="0" y="95351"/>
                    </a:moveTo>
                    <a:cubicBezTo>
                      <a:pt x="0" y="37697"/>
                      <a:pt x="35308" y="0"/>
                      <a:pt x="92683" y="0"/>
                    </a:cubicBezTo>
                    <a:cubicBezTo>
                      <a:pt x="136818" y="0"/>
                      <a:pt x="169920" y="28827"/>
                      <a:pt x="174333" y="68741"/>
                    </a:cubicBezTo>
                    <a:lnTo>
                      <a:pt x="132405" y="68741"/>
                    </a:lnTo>
                    <a:cubicBezTo>
                      <a:pt x="127991" y="46567"/>
                      <a:pt x="112544" y="33262"/>
                      <a:pt x="90477" y="33262"/>
                    </a:cubicBezTo>
                    <a:cubicBezTo>
                      <a:pt x="59582" y="33262"/>
                      <a:pt x="41928" y="57654"/>
                      <a:pt x="41928" y="95351"/>
                    </a:cubicBezTo>
                    <a:cubicBezTo>
                      <a:pt x="41928" y="130830"/>
                      <a:pt x="59582" y="157440"/>
                      <a:pt x="90477" y="157440"/>
                    </a:cubicBezTo>
                    <a:cubicBezTo>
                      <a:pt x="112544" y="157440"/>
                      <a:pt x="127991" y="144135"/>
                      <a:pt x="132405" y="121960"/>
                    </a:cubicBezTo>
                    <a:lnTo>
                      <a:pt x="172126" y="121960"/>
                    </a:lnTo>
                    <a:cubicBezTo>
                      <a:pt x="167713" y="164092"/>
                      <a:pt x="134612" y="190702"/>
                      <a:pt x="88270" y="190702"/>
                    </a:cubicBezTo>
                    <a:cubicBezTo>
                      <a:pt x="33101" y="192919"/>
                      <a:pt x="0" y="153005"/>
                      <a:pt x="0" y="95351"/>
                    </a:cubicBezTo>
                  </a:path>
                </a:pathLst>
              </a:custGeom>
              <a:grpFill/>
              <a:ln w="22018" cap="flat">
                <a:noFill/>
                <a:prstDash val="solid"/>
                <a:miter/>
              </a:ln>
            </p:spPr>
            <p:txBody>
              <a:bodyPr rtlCol="0" anchor="ctr"/>
              <a:lstStyle/>
              <a:p>
                <a:endParaRPr lang="en-GB" sz="1800"/>
              </a:p>
            </p:txBody>
          </p:sp>
          <p:sp>
            <p:nvSpPr>
              <p:cNvPr id="62" name="Graphic 8">
                <a:extLst>
                  <a:ext uri="{FF2B5EF4-FFF2-40B4-BE49-F238E27FC236}">
                    <a16:creationId xmlns:a16="http://schemas.microsoft.com/office/drawing/2014/main" id="{03B8D5AA-20C5-E045-9834-AAB2EDEA7C42}"/>
                  </a:ext>
                </a:extLst>
              </p:cNvPr>
              <p:cNvSpPr/>
              <p:nvPr/>
            </p:nvSpPr>
            <p:spPr>
              <a:xfrm>
                <a:off x="6792874" y="2286880"/>
                <a:ext cx="145645" cy="141917"/>
              </a:xfrm>
              <a:custGeom>
                <a:avLst/>
                <a:gdLst>
                  <a:gd name="connsiteX0" fmla="*/ 108131 w 145645"/>
                  <a:gd name="connsiteY0" fmla="*/ 70959 h 141917"/>
                  <a:gd name="connsiteX1" fmla="*/ 72823 w 145645"/>
                  <a:gd name="connsiteY1" fmla="*/ 31044 h 141917"/>
                  <a:gd name="connsiteX2" fmla="*/ 39722 w 145645"/>
                  <a:gd name="connsiteY2" fmla="*/ 70959 h 141917"/>
                  <a:gd name="connsiteX3" fmla="*/ 72823 w 145645"/>
                  <a:gd name="connsiteY3" fmla="*/ 110873 h 141917"/>
                  <a:gd name="connsiteX4" fmla="*/ 108131 w 145645"/>
                  <a:gd name="connsiteY4" fmla="*/ 70959 h 141917"/>
                  <a:gd name="connsiteX5" fmla="*/ 0 w 145645"/>
                  <a:gd name="connsiteY5" fmla="*/ 70959 h 141917"/>
                  <a:gd name="connsiteX6" fmla="*/ 72823 w 145645"/>
                  <a:gd name="connsiteY6" fmla="*/ 0 h 141917"/>
                  <a:gd name="connsiteX7" fmla="*/ 145645 w 145645"/>
                  <a:gd name="connsiteY7" fmla="*/ 70959 h 141917"/>
                  <a:gd name="connsiteX8" fmla="*/ 72823 w 145645"/>
                  <a:gd name="connsiteY8" fmla="*/ 141917 h 141917"/>
                  <a:gd name="connsiteX9" fmla="*/ 0 w 145645"/>
                  <a:gd name="connsiteY9"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645" h="141917">
                    <a:moveTo>
                      <a:pt x="108131" y="70959"/>
                    </a:moveTo>
                    <a:cubicBezTo>
                      <a:pt x="108131" y="46567"/>
                      <a:pt x="94890" y="31044"/>
                      <a:pt x="72823" y="31044"/>
                    </a:cubicBezTo>
                    <a:cubicBezTo>
                      <a:pt x="50755" y="31044"/>
                      <a:pt x="39722" y="46567"/>
                      <a:pt x="39722" y="70959"/>
                    </a:cubicBezTo>
                    <a:cubicBezTo>
                      <a:pt x="39722" y="95351"/>
                      <a:pt x="52962" y="110873"/>
                      <a:pt x="72823" y="110873"/>
                    </a:cubicBezTo>
                    <a:cubicBezTo>
                      <a:pt x="94890" y="110873"/>
                      <a:pt x="108131" y="93133"/>
                      <a:pt x="108131" y="70959"/>
                    </a:cubicBezTo>
                    <a:moveTo>
                      <a:pt x="0" y="70959"/>
                    </a:moveTo>
                    <a:cubicBezTo>
                      <a:pt x="0" y="28827"/>
                      <a:pt x="28688" y="0"/>
                      <a:pt x="72823" y="0"/>
                    </a:cubicBezTo>
                    <a:cubicBezTo>
                      <a:pt x="116958" y="0"/>
                      <a:pt x="145645" y="28827"/>
                      <a:pt x="145645" y="70959"/>
                    </a:cubicBezTo>
                    <a:cubicBezTo>
                      <a:pt x="145645" y="113090"/>
                      <a:pt x="116958" y="141917"/>
                      <a:pt x="72823" y="141917"/>
                    </a:cubicBezTo>
                    <a:cubicBezTo>
                      <a:pt x="28688" y="141917"/>
                      <a:pt x="0" y="113090"/>
                      <a:pt x="0" y="70959"/>
                    </a:cubicBezTo>
                  </a:path>
                </a:pathLst>
              </a:custGeom>
              <a:grpFill/>
              <a:ln w="22018" cap="flat">
                <a:noFill/>
                <a:prstDash val="solid"/>
                <a:miter/>
              </a:ln>
            </p:spPr>
            <p:txBody>
              <a:bodyPr rtlCol="0" anchor="ctr"/>
              <a:lstStyle/>
              <a:p>
                <a:endParaRPr lang="en-GB" sz="1800"/>
              </a:p>
            </p:txBody>
          </p:sp>
          <p:sp>
            <p:nvSpPr>
              <p:cNvPr id="63" name="Graphic 8">
                <a:extLst>
                  <a:ext uri="{FF2B5EF4-FFF2-40B4-BE49-F238E27FC236}">
                    <a16:creationId xmlns:a16="http://schemas.microsoft.com/office/drawing/2014/main" id="{D7C1B910-5D4D-CF4C-9405-346042DB4A72}"/>
                  </a:ext>
                </a:extLst>
              </p:cNvPr>
              <p:cNvSpPr/>
              <p:nvPr/>
            </p:nvSpPr>
            <p:spPr>
              <a:xfrm>
                <a:off x="6958380" y="2284662"/>
                <a:ext cx="134611" cy="141917"/>
              </a:xfrm>
              <a:custGeom>
                <a:avLst/>
                <a:gdLst>
                  <a:gd name="connsiteX0" fmla="*/ 134612 w 134611"/>
                  <a:gd name="connsiteY0" fmla="*/ 64306 h 141917"/>
                  <a:gd name="connsiteX1" fmla="*/ 134612 w 134611"/>
                  <a:gd name="connsiteY1" fmla="*/ 141917 h 141917"/>
                  <a:gd name="connsiteX2" fmla="*/ 97097 w 134611"/>
                  <a:gd name="connsiteY2" fmla="*/ 141917 h 141917"/>
                  <a:gd name="connsiteX3" fmla="*/ 97097 w 134611"/>
                  <a:gd name="connsiteY3" fmla="*/ 68741 h 141917"/>
                  <a:gd name="connsiteX4" fmla="*/ 68409 w 134611"/>
                  <a:gd name="connsiteY4" fmla="*/ 33262 h 141917"/>
                  <a:gd name="connsiteX5" fmla="*/ 37515 w 134611"/>
                  <a:gd name="connsiteY5" fmla="*/ 70959 h 141917"/>
                  <a:gd name="connsiteX6" fmla="*/ 37515 w 134611"/>
                  <a:gd name="connsiteY6" fmla="*/ 141917 h 141917"/>
                  <a:gd name="connsiteX7" fmla="*/ 0 w 134611"/>
                  <a:gd name="connsiteY7" fmla="*/ 141917 h 141917"/>
                  <a:gd name="connsiteX8" fmla="*/ 0 w 134611"/>
                  <a:gd name="connsiteY8" fmla="*/ 2217 h 141917"/>
                  <a:gd name="connsiteX9" fmla="*/ 33101 w 134611"/>
                  <a:gd name="connsiteY9" fmla="*/ 2217 h 141917"/>
                  <a:gd name="connsiteX10" fmla="*/ 37515 w 134611"/>
                  <a:gd name="connsiteY10" fmla="*/ 19957 h 141917"/>
                  <a:gd name="connsiteX11" fmla="*/ 79443 w 134611"/>
                  <a:gd name="connsiteY11" fmla="*/ 0 h 141917"/>
                  <a:gd name="connsiteX12" fmla="*/ 134612 w 134611"/>
                  <a:gd name="connsiteY12" fmla="*/ 64306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611" h="141917">
                    <a:moveTo>
                      <a:pt x="134612" y="64306"/>
                    </a:moveTo>
                    <a:lnTo>
                      <a:pt x="134612" y="141917"/>
                    </a:lnTo>
                    <a:lnTo>
                      <a:pt x="97097" y="141917"/>
                    </a:lnTo>
                    <a:lnTo>
                      <a:pt x="97097" y="68741"/>
                    </a:lnTo>
                    <a:cubicBezTo>
                      <a:pt x="97097" y="44349"/>
                      <a:pt x="88270" y="33262"/>
                      <a:pt x="68409" y="33262"/>
                    </a:cubicBezTo>
                    <a:cubicBezTo>
                      <a:pt x="48548" y="33262"/>
                      <a:pt x="37515" y="46567"/>
                      <a:pt x="37515" y="70959"/>
                    </a:cubicBezTo>
                    <a:lnTo>
                      <a:pt x="37515" y="141917"/>
                    </a:lnTo>
                    <a:lnTo>
                      <a:pt x="0" y="141917"/>
                    </a:lnTo>
                    <a:lnTo>
                      <a:pt x="0" y="2217"/>
                    </a:lnTo>
                    <a:lnTo>
                      <a:pt x="33101" y="2217"/>
                    </a:lnTo>
                    <a:lnTo>
                      <a:pt x="37515" y="19957"/>
                    </a:lnTo>
                    <a:cubicBezTo>
                      <a:pt x="46342" y="8870"/>
                      <a:pt x="59582" y="0"/>
                      <a:pt x="79443" y="0"/>
                    </a:cubicBezTo>
                    <a:cubicBezTo>
                      <a:pt x="110337" y="0"/>
                      <a:pt x="134612" y="17740"/>
                      <a:pt x="134612" y="64306"/>
                    </a:cubicBezTo>
                  </a:path>
                </a:pathLst>
              </a:custGeom>
              <a:grpFill/>
              <a:ln w="22018" cap="flat">
                <a:noFill/>
                <a:prstDash val="solid"/>
                <a:miter/>
              </a:ln>
            </p:spPr>
            <p:txBody>
              <a:bodyPr rtlCol="0" anchor="ctr"/>
              <a:lstStyle/>
              <a:p>
                <a:endParaRPr lang="en-GB" sz="1800"/>
              </a:p>
            </p:txBody>
          </p:sp>
          <p:sp>
            <p:nvSpPr>
              <p:cNvPr id="64" name="Graphic 8">
                <a:extLst>
                  <a:ext uri="{FF2B5EF4-FFF2-40B4-BE49-F238E27FC236}">
                    <a16:creationId xmlns:a16="http://schemas.microsoft.com/office/drawing/2014/main" id="{B1A6668A-0DE5-5546-A2A2-B0F9DC44E9C1}"/>
                  </a:ext>
                </a:extLst>
              </p:cNvPr>
              <p:cNvSpPr/>
              <p:nvPr/>
            </p:nvSpPr>
            <p:spPr>
              <a:xfrm>
                <a:off x="7104025" y="2238096"/>
                <a:ext cx="94890" cy="190701"/>
              </a:xfrm>
              <a:custGeom>
                <a:avLst/>
                <a:gdLst>
                  <a:gd name="connsiteX0" fmla="*/ 0 w 94890"/>
                  <a:gd name="connsiteY0" fmla="*/ 48784 h 190701"/>
                  <a:gd name="connsiteX1" fmla="*/ 22067 w 94890"/>
                  <a:gd name="connsiteY1" fmla="*/ 48784 h 190701"/>
                  <a:gd name="connsiteX2" fmla="*/ 22067 w 94890"/>
                  <a:gd name="connsiteY2" fmla="*/ 39914 h 190701"/>
                  <a:gd name="connsiteX3" fmla="*/ 63996 w 94890"/>
                  <a:gd name="connsiteY3" fmla="*/ 0 h 190701"/>
                  <a:gd name="connsiteX4" fmla="*/ 94890 w 94890"/>
                  <a:gd name="connsiteY4" fmla="*/ 0 h 190701"/>
                  <a:gd name="connsiteX5" fmla="*/ 94890 w 94890"/>
                  <a:gd name="connsiteY5" fmla="*/ 33262 h 190701"/>
                  <a:gd name="connsiteX6" fmla="*/ 70616 w 94890"/>
                  <a:gd name="connsiteY6" fmla="*/ 33262 h 190701"/>
                  <a:gd name="connsiteX7" fmla="*/ 59582 w 94890"/>
                  <a:gd name="connsiteY7" fmla="*/ 44349 h 190701"/>
                  <a:gd name="connsiteX8" fmla="*/ 59582 w 94890"/>
                  <a:gd name="connsiteY8" fmla="*/ 51002 h 190701"/>
                  <a:gd name="connsiteX9" fmla="*/ 94890 w 94890"/>
                  <a:gd name="connsiteY9" fmla="*/ 51002 h 190701"/>
                  <a:gd name="connsiteX10" fmla="*/ 94890 w 94890"/>
                  <a:gd name="connsiteY10" fmla="*/ 84263 h 190701"/>
                  <a:gd name="connsiteX11" fmla="*/ 59582 w 94890"/>
                  <a:gd name="connsiteY11" fmla="*/ 84263 h 190701"/>
                  <a:gd name="connsiteX12" fmla="*/ 59582 w 94890"/>
                  <a:gd name="connsiteY12" fmla="*/ 190702 h 190701"/>
                  <a:gd name="connsiteX13" fmla="*/ 22067 w 94890"/>
                  <a:gd name="connsiteY13" fmla="*/ 190702 h 190701"/>
                  <a:gd name="connsiteX14" fmla="*/ 22067 w 94890"/>
                  <a:gd name="connsiteY14" fmla="*/ 82046 h 190701"/>
                  <a:gd name="connsiteX15" fmla="*/ 0 w 94890"/>
                  <a:gd name="connsiteY15" fmla="*/ 82046 h 190701"/>
                  <a:gd name="connsiteX16" fmla="*/ 0 w 94890"/>
                  <a:gd name="connsiteY16" fmla="*/ 48784 h 1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890" h="190701">
                    <a:moveTo>
                      <a:pt x="0" y="48784"/>
                    </a:moveTo>
                    <a:lnTo>
                      <a:pt x="22067" y="48784"/>
                    </a:lnTo>
                    <a:lnTo>
                      <a:pt x="22067" y="39914"/>
                    </a:lnTo>
                    <a:cubicBezTo>
                      <a:pt x="22067" y="13305"/>
                      <a:pt x="35308" y="0"/>
                      <a:pt x="63996" y="0"/>
                    </a:cubicBezTo>
                    <a:lnTo>
                      <a:pt x="94890" y="0"/>
                    </a:lnTo>
                    <a:lnTo>
                      <a:pt x="94890" y="33262"/>
                    </a:lnTo>
                    <a:lnTo>
                      <a:pt x="70616" y="33262"/>
                    </a:lnTo>
                    <a:cubicBezTo>
                      <a:pt x="63996" y="33262"/>
                      <a:pt x="59582" y="37697"/>
                      <a:pt x="59582" y="44349"/>
                    </a:cubicBezTo>
                    <a:lnTo>
                      <a:pt x="59582" y="51002"/>
                    </a:lnTo>
                    <a:lnTo>
                      <a:pt x="94890" y="51002"/>
                    </a:lnTo>
                    <a:lnTo>
                      <a:pt x="94890" y="84263"/>
                    </a:lnTo>
                    <a:lnTo>
                      <a:pt x="59582" y="84263"/>
                    </a:lnTo>
                    <a:lnTo>
                      <a:pt x="59582" y="190702"/>
                    </a:lnTo>
                    <a:lnTo>
                      <a:pt x="22067" y="190702"/>
                    </a:lnTo>
                    <a:lnTo>
                      <a:pt x="22067" y="82046"/>
                    </a:lnTo>
                    <a:lnTo>
                      <a:pt x="0" y="82046"/>
                    </a:lnTo>
                    <a:lnTo>
                      <a:pt x="0" y="48784"/>
                    </a:lnTo>
                    <a:close/>
                  </a:path>
                </a:pathLst>
              </a:custGeom>
              <a:grpFill/>
              <a:ln w="22018" cap="flat">
                <a:noFill/>
                <a:prstDash val="solid"/>
                <a:miter/>
              </a:ln>
            </p:spPr>
            <p:txBody>
              <a:bodyPr rtlCol="0" anchor="ctr"/>
              <a:lstStyle/>
              <a:p>
                <a:endParaRPr lang="en-GB" sz="1800"/>
              </a:p>
            </p:txBody>
          </p:sp>
          <p:sp>
            <p:nvSpPr>
              <p:cNvPr id="65" name="Graphic 8">
                <a:extLst>
                  <a:ext uri="{FF2B5EF4-FFF2-40B4-BE49-F238E27FC236}">
                    <a16:creationId xmlns:a16="http://schemas.microsoft.com/office/drawing/2014/main" id="{3F9B8F8A-A79B-934B-919D-64DCDC0898F6}"/>
                  </a:ext>
                </a:extLst>
              </p:cNvPr>
              <p:cNvSpPr/>
              <p:nvPr/>
            </p:nvSpPr>
            <p:spPr>
              <a:xfrm>
                <a:off x="7203329" y="2286880"/>
                <a:ext cx="141231" cy="141917"/>
              </a:xfrm>
              <a:custGeom>
                <a:avLst/>
                <a:gdLst>
                  <a:gd name="connsiteX0" fmla="*/ 101510 w 141231"/>
                  <a:gd name="connsiteY0" fmla="*/ 53219 h 141917"/>
                  <a:gd name="connsiteX1" fmla="*/ 70616 w 141231"/>
                  <a:gd name="connsiteY1" fmla="*/ 26610 h 141917"/>
                  <a:gd name="connsiteX2" fmla="*/ 39722 w 141231"/>
                  <a:gd name="connsiteY2" fmla="*/ 53219 h 141917"/>
                  <a:gd name="connsiteX3" fmla="*/ 101510 w 141231"/>
                  <a:gd name="connsiteY3" fmla="*/ 53219 h 141917"/>
                  <a:gd name="connsiteX4" fmla="*/ 0 w 141231"/>
                  <a:gd name="connsiteY4" fmla="*/ 70959 h 141917"/>
                  <a:gd name="connsiteX5" fmla="*/ 70616 w 141231"/>
                  <a:gd name="connsiteY5" fmla="*/ 0 h 141917"/>
                  <a:gd name="connsiteX6" fmla="*/ 141232 w 141231"/>
                  <a:gd name="connsiteY6" fmla="*/ 66524 h 141917"/>
                  <a:gd name="connsiteX7" fmla="*/ 141232 w 141231"/>
                  <a:gd name="connsiteY7" fmla="*/ 79829 h 141917"/>
                  <a:gd name="connsiteX8" fmla="*/ 41928 w 141231"/>
                  <a:gd name="connsiteY8" fmla="*/ 79829 h 141917"/>
                  <a:gd name="connsiteX9" fmla="*/ 41928 w 141231"/>
                  <a:gd name="connsiteY9" fmla="*/ 82046 h 141917"/>
                  <a:gd name="connsiteX10" fmla="*/ 75029 w 141231"/>
                  <a:gd name="connsiteY10" fmla="*/ 113090 h 141917"/>
                  <a:gd name="connsiteX11" fmla="*/ 103717 w 141231"/>
                  <a:gd name="connsiteY11" fmla="*/ 93133 h 141917"/>
                  <a:gd name="connsiteX12" fmla="*/ 141232 w 141231"/>
                  <a:gd name="connsiteY12" fmla="*/ 93133 h 141917"/>
                  <a:gd name="connsiteX13" fmla="*/ 75029 w 141231"/>
                  <a:gd name="connsiteY13" fmla="*/ 141917 h 141917"/>
                  <a:gd name="connsiteX14" fmla="*/ 0 w 141231"/>
                  <a:gd name="connsiteY14"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231" h="141917">
                    <a:moveTo>
                      <a:pt x="101510" y="53219"/>
                    </a:moveTo>
                    <a:cubicBezTo>
                      <a:pt x="99304" y="35479"/>
                      <a:pt x="88270" y="26610"/>
                      <a:pt x="70616" y="26610"/>
                    </a:cubicBezTo>
                    <a:cubicBezTo>
                      <a:pt x="55169" y="26610"/>
                      <a:pt x="41928" y="37697"/>
                      <a:pt x="39722" y="53219"/>
                    </a:cubicBezTo>
                    <a:lnTo>
                      <a:pt x="101510" y="53219"/>
                    </a:lnTo>
                    <a:close/>
                    <a:moveTo>
                      <a:pt x="0" y="70959"/>
                    </a:moveTo>
                    <a:cubicBezTo>
                      <a:pt x="0" y="26610"/>
                      <a:pt x="28688" y="0"/>
                      <a:pt x="70616" y="0"/>
                    </a:cubicBezTo>
                    <a:cubicBezTo>
                      <a:pt x="112544" y="0"/>
                      <a:pt x="139025" y="26610"/>
                      <a:pt x="141232" y="66524"/>
                    </a:cubicBezTo>
                    <a:cubicBezTo>
                      <a:pt x="141232" y="70959"/>
                      <a:pt x="141232" y="75394"/>
                      <a:pt x="141232" y="79829"/>
                    </a:cubicBezTo>
                    <a:lnTo>
                      <a:pt x="41928" y="79829"/>
                    </a:lnTo>
                    <a:lnTo>
                      <a:pt x="41928" y="82046"/>
                    </a:lnTo>
                    <a:cubicBezTo>
                      <a:pt x="41928" y="102003"/>
                      <a:pt x="55169" y="113090"/>
                      <a:pt x="75029" y="113090"/>
                    </a:cubicBezTo>
                    <a:cubicBezTo>
                      <a:pt x="90477" y="113090"/>
                      <a:pt x="101510" y="106438"/>
                      <a:pt x="103717" y="93133"/>
                    </a:cubicBezTo>
                    <a:lnTo>
                      <a:pt x="141232" y="93133"/>
                    </a:lnTo>
                    <a:cubicBezTo>
                      <a:pt x="136818" y="119743"/>
                      <a:pt x="112544" y="141917"/>
                      <a:pt x="75029" y="141917"/>
                    </a:cubicBezTo>
                    <a:cubicBezTo>
                      <a:pt x="26481" y="141917"/>
                      <a:pt x="0" y="113090"/>
                      <a:pt x="0" y="70959"/>
                    </a:cubicBezTo>
                  </a:path>
                </a:pathLst>
              </a:custGeom>
              <a:grpFill/>
              <a:ln w="22018" cap="flat">
                <a:noFill/>
                <a:prstDash val="solid"/>
                <a:miter/>
              </a:ln>
            </p:spPr>
            <p:txBody>
              <a:bodyPr rtlCol="0" anchor="ctr"/>
              <a:lstStyle/>
              <a:p>
                <a:endParaRPr lang="en-GB" sz="1800"/>
              </a:p>
            </p:txBody>
          </p:sp>
          <p:sp>
            <p:nvSpPr>
              <p:cNvPr id="66" name="Graphic 8">
                <a:extLst>
                  <a:ext uri="{FF2B5EF4-FFF2-40B4-BE49-F238E27FC236}">
                    <a16:creationId xmlns:a16="http://schemas.microsoft.com/office/drawing/2014/main" id="{C394DFF9-1EF1-FC41-AFF3-51C419F3D6C5}"/>
                  </a:ext>
                </a:extLst>
              </p:cNvPr>
              <p:cNvSpPr/>
              <p:nvPr/>
            </p:nvSpPr>
            <p:spPr>
              <a:xfrm>
                <a:off x="7357801" y="2238096"/>
                <a:ext cx="143438" cy="188484"/>
              </a:xfrm>
              <a:custGeom>
                <a:avLst/>
                <a:gdLst>
                  <a:gd name="connsiteX0" fmla="*/ 105924 w 143438"/>
                  <a:gd name="connsiteY0" fmla="*/ 119743 h 188484"/>
                  <a:gd name="connsiteX1" fmla="*/ 72823 w 143438"/>
                  <a:gd name="connsiteY1" fmla="*/ 79829 h 188484"/>
                  <a:gd name="connsiteX2" fmla="*/ 39722 w 143438"/>
                  <a:gd name="connsiteY2" fmla="*/ 119743 h 188484"/>
                  <a:gd name="connsiteX3" fmla="*/ 72823 w 143438"/>
                  <a:gd name="connsiteY3" fmla="*/ 159657 h 188484"/>
                  <a:gd name="connsiteX4" fmla="*/ 105924 w 143438"/>
                  <a:gd name="connsiteY4" fmla="*/ 119743 h 188484"/>
                  <a:gd name="connsiteX5" fmla="*/ 105924 w 143438"/>
                  <a:gd name="connsiteY5" fmla="*/ 0 h 188484"/>
                  <a:gd name="connsiteX6" fmla="*/ 143439 w 143438"/>
                  <a:gd name="connsiteY6" fmla="*/ 0 h 188484"/>
                  <a:gd name="connsiteX7" fmla="*/ 143439 w 143438"/>
                  <a:gd name="connsiteY7" fmla="*/ 188484 h 188484"/>
                  <a:gd name="connsiteX8" fmla="*/ 110337 w 143438"/>
                  <a:gd name="connsiteY8" fmla="*/ 188484 h 188484"/>
                  <a:gd name="connsiteX9" fmla="*/ 105924 w 143438"/>
                  <a:gd name="connsiteY9" fmla="*/ 168527 h 188484"/>
                  <a:gd name="connsiteX10" fmla="*/ 63996 w 143438"/>
                  <a:gd name="connsiteY10" fmla="*/ 188484 h 188484"/>
                  <a:gd name="connsiteX11" fmla="*/ 0 w 143438"/>
                  <a:gd name="connsiteY11" fmla="*/ 117525 h 188484"/>
                  <a:gd name="connsiteX12" fmla="*/ 63996 w 143438"/>
                  <a:gd name="connsiteY12" fmla="*/ 46567 h 188484"/>
                  <a:gd name="connsiteX13" fmla="*/ 105924 w 143438"/>
                  <a:gd name="connsiteY13" fmla="*/ 66524 h 188484"/>
                  <a:gd name="connsiteX14" fmla="*/ 105924 w 143438"/>
                  <a:gd name="connsiteY14" fmla="*/ 0 h 18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438" h="188484">
                    <a:moveTo>
                      <a:pt x="105924" y="119743"/>
                    </a:moveTo>
                    <a:cubicBezTo>
                      <a:pt x="105924" y="95351"/>
                      <a:pt x="92684" y="79829"/>
                      <a:pt x="72823" y="79829"/>
                    </a:cubicBezTo>
                    <a:cubicBezTo>
                      <a:pt x="52962" y="79829"/>
                      <a:pt x="39722" y="95351"/>
                      <a:pt x="39722" y="119743"/>
                    </a:cubicBezTo>
                    <a:cubicBezTo>
                      <a:pt x="39722" y="144135"/>
                      <a:pt x="52962" y="159657"/>
                      <a:pt x="72823" y="159657"/>
                    </a:cubicBezTo>
                    <a:cubicBezTo>
                      <a:pt x="92684" y="159657"/>
                      <a:pt x="105924" y="141917"/>
                      <a:pt x="105924" y="119743"/>
                    </a:cubicBezTo>
                    <a:moveTo>
                      <a:pt x="105924" y="0"/>
                    </a:moveTo>
                    <a:lnTo>
                      <a:pt x="143439" y="0"/>
                    </a:lnTo>
                    <a:lnTo>
                      <a:pt x="143439" y="188484"/>
                    </a:lnTo>
                    <a:lnTo>
                      <a:pt x="110337" y="188484"/>
                    </a:lnTo>
                    <a:lnTo>
                      <a:pt x="105924" y="168527"/>
                    </a:lnTo>
                    <a:cubicBezTo>
                      <a:pt x="97097" y="179614"/>
                      <a:pt x="83856" y="188484"/>
                      <a:pt x="63996" y="188484"/>
                    </a:cubicBezTo>
                    <a:cubicBezTo>
                      <a:pt x="26481" y="188484"/>
                      <a:pt x="0" y="161875"/>
                      <a:pt x="0" y="117525"/>
                    </a:cubicBezTo>
                    <a:cubicBezTo>
                      <a:pt x="0" y="75394"/>
                      <a:pt x="26481" y="46567"/>
                      <a:pt x="63996" y="46567"/>
                    </a:cubicBezTo>
                    <a:cubicBezTo>
                      <a:pt x="83856" y="46567"/>
                      <a:pt x="97097" y="53219"/>
                      <a:pt x="105924" y="66524"/>
                    </a:cubicBezTo>
                    <a:lnTo>
                      <a:pt x="105924" y="0"/>
                    </a:lnTo>
                    <a:close/>
                  </a:path>
                </a:pathLst>
              </a:custGeom>
              <a:grpFill/>
              <a:ln w="22018" cap="flat">
                <a:noFill/>
                <a:prstDash val="solid"/>
                <a:miter/>
              </a:ln>
            </p:spPr>
            <p:txBody>
              <a:bodyPr rtlCol="0" anchor="ctr"/>
              <a:lstStyle/>
              <a:p>
                <a:endParaRPr lang="en-GB" sz="1800"/>
              </a:p>
            </p:txBody>
          </p:sp>
          <p:sp>
            <p:nvSpPr>
              <p:cNvPr id="67" name="Graphic 8">
                <a:extLst>
                  <a:ext uri="{FF2B5EF4-FFF2-40B4-BE49-F238E27FC236}">
                    <a16:creationId xmlns:a16="http://schemas.microsoft.com/office/drawing/2014/main" id="{35DA6A0A-F1CB-DD4D-BD5F-52E918391F20}"/>
                  </a:ext>
                </a:extLst>
              </p:cNvPr>
              <p:cNvSpPr/>
              <p:nvPr/>
            </p:nvSpPr>
            <p:spPr>
              <a:xfrm>
                <a:off x="7521101" y="2286880"/>
                <a:ext cx="141231" cy="141917"/>
              </a:xfrm>
              <a:custGeom>
                <a:avLst/>
                <a:gdLst>
                  <a:gd name="connsiteX0" fmla="*/ 101510 w 141231"/>
                  <a:gd name="connsiteY0" fmla="*/ 53219 h 141917"/>
                  <a:gd name="connsiteX1" fmla="*/ 70616 w 141231"/>
                  <a:gd name="connsiteY1" fmla="*/ 26610 h 141917"/>
                  <a:gd name="connsiteX2" fmla="*/ 39722 w 141231"/>
                  <a:gd name="connsiteY2" fmla="*/ 53219 h 141917"/>
                  <a:gd name="connsiteX3" fmla="*/ 101510 w 141231"/>
                  <a:gd name="connsiteY3" fmla="*/ 53219 h 141917"/>
                  <a:gd name="connsiteX4" fmla="*/ 0 w 141231"/>
                  <a:gd name="connsiteY4" fmla="*/ 70959 h 141917"/>
                  <a:gd name="connsiteX5" fmla="*/ 70616 w 141231"/>
                  <a:gd name="connsiteY5" fmla="*/ 0 h 141917"/>
                  <a:gd name="connsiteX6" fmla="*/ 141232 w 141231"/>
                  <a:gd name="connsiteY6" fmla="*/ 66524 h 141917"/>
                  <a:gd name="connsiteX7" fmla="*/ 141232 w 141231"/>
                  <a:gd name="connsiteY7" fmla="*/ 79829 h 141917"/>
                  <a:gd name="connsiteX8" fmla="*/ 41928 w 141231"/>
                  <a:gd name="connsiteY8" fmla="*/ 79829 h 141917"/>
                  <a:gd name="connsiteX9" fmla="*/ 41928 w 141231"/>
                  <a:gd name="connsiteY9" fmla="*/ 82046 h 141917"/>
                  <a:gd name="connsiteX10" fmla="*/ 75029 w 141231"/>
                  <a:gd name="connsiteY10" fmla="*/ 113090 h 141917"/>
                  <a:gd name="connsiteX11" fmla="*/ 103717 w 141231"/>
                  <a:gd name="connsiteY11" fmla="*/ 93133 h 141917"/>
                  <a:gd name="connsiteX12" fmla="*/ 141232 w 141231"/>
                  <a:gd name="connsiteY12" fmla="*/ 93133 h 141917"/>
                  <a:gd name="connsiteX13" fmla="*/ 75029 w 141231"/>
                  <a:gd name="connsiteY13" fmla="*/ 141917 h 141917"/>
                  <a:gd name="connsiteX14" fmla="*/ 0 w 141231"/>
                  <a:gd name="connsiteY14"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231" h="141917">
                    <a:moveTo>
                      <a:pt x="101510" y="53219"/>
                    </a:moveTo>
                    <a:cubicBezTo>
                      <a:pt x="99304" y="35479"/>
                      <a:pt x="88270" y="26610"/>
                      <a:pt x="70616" y="26610"/>
                    </a:cubicBezTo>
                    <a:cubicBezTo>
                      <a:pt x="55169" y="26610"/>
                      <a:pt x="41928" y="37697"/>
                      <a:pt x="39722" y="53219"/>
                    </a:cubicBezTo>
                    <a:lnTo>
                      <a:pt x="101510" y="53219"/>
                    </a:lnTo>
                    <a:close/>
                    <a:moveTo>
                      <a:pt x="0" y="70959"/>
                    </a:moveTo>
                    <a:cubicBezTo>
                      <a:pt x="0" y="26610"/>
                      <a:pt x="28688" y="0"/>
                      <a:pt x="70616" y="0"/>
                    </a:cubicBezTo>
                    <a:cubicBezTo>
                      <a:pt x="112544" y="0"/>
                      <a:pt x="139025" y="26610"/>
                      <a:pt x="141232" y="66524"/>
                    </a:cubicBezTo>
                    <a:cubicBezTo>
                      <a:pt x="141232" y="70959"/>
                      <a:pt x="141232" y="75394"/>
                      <a:pt x="141232" y="79829"/>
                    </a:cubicBezTo>
                    <a:lnTo>
                      <a:pt x="41928" y="79829"/>
                    </a:lnTo>
                    <a:lnTo>
                      <a:pt x="41928" y="82046"/>
                    </a:lnTo>
                    <a:cubicBezTo>
                      <a:pt x="41928" y="102003"/>
                      <a:pt x="55169" y="113090"/>
                      <a:pt x="75029" y="113090"/>
                    </a:cubicBezTo>
                    <a:cubicBezTo>
                      <a:pt x="90477" y="113090"/>
                      <a:pt x="101510" y="106438"/>
                      <a:pt x="103717" y="93133"/>
                    </a:cubicBezTo>
                    <a:lnTo>
                      <a:pt x="141232" y="93133"/>
                    </a:lnTo>
                    <a:cubicBezTo>
                      <a:pt x="136818" y="119743"/>
                      <a:pt x="112544" y="141917"/>
                      <a:pt x="75029" y="141917"/>
                    </a:cubicBezTo>
                    <a:cubicBezTo>
                      <a:pt x="26481" y="141917"/>
                      <a:pt x="0" y="113090"/>
                      <a:pt x="0" y="70959"/>
                    </a:cubicBezTo>
                  </a:path>
                </a:pathLst>
              </a:custGeom>
              <a:grpFill/>
              <a:ln w="22018" cap="flat">
                <a:noFill/>
                <a:prstDash val="solid"/>
                <a:miter/>
              </a:ln>
            </p:spPr>
            <p:txBody>
              <a:bodyPr rtlCol="0" anchor="ctr"/>
              <a:lstStyle/>
              <a:p>
                <a:endParaRPr lang="en-GB" sz="1800"/>
              </a:p>
            </p:txBody>
          </p:sp>
          <p:sp>
            <p:nvSpPr>
              <p:cNvPr id="68" name="Graphic 8">
                <a:extLst>
                  <a:ext uri="{FF2B5EF4-FFF2-40B4-BE49-F238E27FC236}">
                    <a16:creationId xmlns:a16="http://schemas.microsoft.com/office/drawing/2014/main" id="{0356B6CD-30F9-1444-9891-6E542A30E172}"/>
                  </a:ext>
                </a:extLst>
              </p:cNvPr>
              <p:cNvSpPr/>
              <p:nvPr/>
            </p:nvSpPr>
            <p:spPr>
              <a:xfrm>
                <a:off x="7682194" y="2286880"/>
                <a:ext cx="83856" cy="139699"/>
              </a:xfrm>
              <a:custGeom>
                <a:avLst/>
                <a:gdLst>
                  <a:gd name="connsiteX0" fmla="*/ 83856 w 83856"/>
                  <a:gd name="connsiteY0" fmla="*/ 0 h 139699"/>
                  <a:gd name="connsiteX1" fmla="*/ 83856 w 83856"/>
                  <a:gd name="connsiteY1" fmla="*/ 35479 h 139699"/>
                  <a:gd name="connsiteX2" fmla="*/ 68409 w 83856"/>
                  <a:gd name="connsiteY2" fmla="*/ 35479 h 139699"/>
                  <a:gd name="connsiteX3" fmla="*/ 37515 w 83856"/>
                  <a:gd name="connsiteY3" fmla="*/ 70959 h 139699"/>
                  <a:gd name="connsiteX4" fmla="*/ 37515 w 83856"/>
                  <a:gd name="connsiteY4" fmla="*/ 139700 h 139699"/>
                  <a:gd name="connsiteX5" fmla="*/ 0 w 83856"/>
                  <a:gd name="connsiteY5" fmla="*/ 139700 h 139699"/>
                  <a:gd name="connsiteX6" fmla="*/ 0 w 83856"/>
                  <a:gd name="connsiteY6" fmla="*/ 0 h 139699"/>
                  <a:gd name="connsiteX7" fmla="*/ 35308 w 83856"/>
                  <a:gd name="connsiteY7" fmla="*/ 0 h 139699"/>
                  <a:gd name="connsiteX8" fmla="*/ 39721 w 83856"/>
                  <a:gd name="connsiteY8" fmla="*/ 19957 h 139699"/>
                  <a:gd name="connsiteX9" fmla="*/ 79443 w 83856"/>
                  <a:gd name="connsiteY9" fmla="*/ 0 h 139699"/>
                  <a:gd name="connsiteX10" fmla="*/ 83856 w 83856"/>
                  <a:gd name="connsiteY10" fmla="*/ 0 h 13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56" h="139699">
                    <a:moveTo>
                      <a:pt x="83856" y="0"/>
                    </a:moveTo>
                    <a:lnTo>
                      <a:pt x="83856" y="35479"/>
                    </a:lnTo>
                    <a:lnTo>
                      <a:pt x="68409" y="35479"/>
                    </a:lnTo>
                    <a:cubicBezTo>
                      <a:pt x="46342" y="35479"/>
                      <a:pt x="37515" y="51002"/>
                      <a:pt x="37515" y="70959"/>
                    </a:cubicBezTo>
                    <a:lnTo>
                      <a:pt x="37515" y="139700"/>
                    </a:lnTo>
                    <a:lnTo>
                      <a:pt x="0" y="139700"/>
                    </a:lnTo>
                    <a:lnTo>
                      <a:pt x="0" y="0"/>
                    </a:lnTo>
                    <a:lnTo>
                      <a:pt x="35308" y="0"/>
                    </a:lnTo>
                    <a:lnTo>
                      <a:pt x="39721" y="19957"/>
                    </a:lnTo>
                    <a:cubicBezTo>
                      <a:pt x="46342" y="6652"/>
                      <a:pt x="57375" y="0"/>
                      <a:pt x="79443" y="0"/>
                    </a:cubicBezTo>
                    <a:lnTo>
                      <a:pt x="83856" y="0"/>
                    </a:lnTo>
                    <a:close/>
                  </a:path>
                </a:pathLst>
              </a:custGeom>
              <a:grpFill/>
              <a:ln w="22018" cap="flat">
                <a:noFill/>
                <a:prstDash val="solid"/>
                <a:miter/>
              </a:ln>
            </p:spPr>
            <p:txBody>
              <a:bodyPr rtlCol="0" anchor="ctr"/>
              <a:lstStyle/>
              <a:p>
                <a:endParaRPr lang="en-GB" sz="1800"/>
              </a:p>
            </p:txBody>
          </p:sp>
          <p:sp>
            <p:nvSpPr>
              <p:cNvPr id="69" name="Graphic 8">
                <a:extLst>
                  <a:ext uri="{FF2B5EF4-FFF2-40B4-BE49-F238E27FC236}">
                    <a16:creationId xmlns:a16="http://schemas.microsoft.com/office/drawing/2014/main" id="{483BA60E-6710-1343-9FBB-6B1615D2C435}"/>
                  </a:ext>
                </a:extLst>
              </p:cNvPr>
              <p:cNvSpPr/>
              <p:nvPr/>
            </p:nvSpPr>
            <p:spPr>
              <a:xfrm>
                <a:off x="7772670" y="2286880"/>
                <a:ext cx="141231" cy="141917"/>
              </a:xfrm>
              <a:custGeom>
                <a:avLst/>
                <a:gdLst>
                  <a:gd name="connsiteX0" fmla="*/ 90477 w 141231"/>
                  <a:gd name="connsiteY0" fmla="*/ 79829 h 141917"/>
                  <a:gd name="connsiteX1" fmla="*/ 61789 w 141231"/>
                  <a:gd name="connsiteY1" fmla="*/ 79829 h 141917"/>
                  <a:gd name="connsiteX2" fmla="*/ 37515 w 141231"/>
                  <a:gd name="connsiteY2" fmla="*/ 97568 h 141917"/>
                  <a:gd name="connsiteX3" fmla="*/ 57375 w 141231"/>
                  <a:gd name="connsiteY3" fmla="*/ 113090 h 141917"/>
                  <a:gd name="connsiteX4" fmla="*/ 90477 w 141231"/>
                  <a:gd name="connsiteY4" fmla="*/ 82046 h 141917"/>
                  <a:gd name="connsiteX5" fmla="*/ 90477 w 141231"/>
                  <a:gd name="connsiteY5" fmla="*/ 79829 h 141917"/>
                  <a:gd name="connsiteX6" fmla="*/ 141232 w 141231"/>
                  <a:gd name="connsiteY6" fmla="*/ 106438 h 141917"/>
                  <a:gd name="connsiteX7" fmla="*/ 141232 w 141231"/>
                  <a:gd name="connsiteY7" fmla="*/ 139700 h 141917"/>
                  <a:gd name="connsiteX8" fmla="*/ 121371 w 141231"/>
                  <a:gd name="connsiteY8" fmla="*/ 139700 h 141917"/>
                  <a:gd name="connsiteX9" fmla="*/ 94890 w 141231"/>
                  <a:gd name="connsiteY9" fmla="*/ 117525 h 141917"/>
                  <a:gd name="connsiteX10" fmla="*/ 50755 w 141231"/>
                  <a:gd name="connsiteY10" fmla="*/ 141917 h 141917"/>
                  <a:gd name="connsiteX11" fmla="*/ 0 w 141231"/>
                  <a:gd name="connsiteY11" fmla="*/ 102003 h 141917"/>
                  <a:gd name="connsiteX12" fmla="*/ 63996 w 141231"/>
                  <a:gd name="connsiteY12" fmla="*/ 55436 h 141917"/>
                  <a:gd name="connsiteX13" fmla="*/ 90477 w 141231"/>
                  <a:gd name="connsiteY13" fmla="*/ 55436 h 141917"/>
                  <a:gd name="connsiteX14" fmla="*/ 90477 w 141231"/>
                  <a:gd name="connsiteY14" fmla="*/ 46567 h 141917"/>
                  <a:gd name="connsiteX15" fmla="*/ 66202 w 141231"/>
                  <a:gd name="connsiteY15" fmla="*/ 26610 h 141917"/>
                  <a:gd name="connsiteX16" fmla="*/ 39721 w 141231"/>
                  <a:gd name="connsiteY16" fmla="*/ 44349 h 141917"/>
                  <a:gd name="connsiteX17" fmla="*/ 2207 w 141231"/>
                  <a:gd name="connsiteY17" fmla="*/ 44349 h 141917"/>
                  <a:gd name="connsiteX18" fmla="*/ 66202 w 141231"/>
                  <a:gd name="connsiteY18" fmla="*/ 0 h 141917"/>
                  <a:gd name="connsiteX19" fmla="*/ 127991 w 141231"/>
                  <a:gd name="connsiteY19" fmla="*/ 51002 h 141917"/>
                  <a:gd name="connsiteX20" fmla="*/ 127991 w 141231"/>
                  <a:gd name="connsiteY20" fmla="*/ 99786 h 141917"/>
                  <a:gd name="connsiteX21" fmla="*/ 136818 w 141231"/>
                  <a:gd name="connsiteY21" fmla="*/ 108656 h 141917"/>
                  <a:gd name="connsiteX22" fmla="*/ 141232 w 141231"/>
                  <a:gd name="connsiteY22" fmla="*/ 108656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231" h="141917">
                    <a:moveTo>
                      <a:pt x="90477" y="79829"/>
                    </a:moveTo>
                    <a:lnTo>
                      <a:pt x="61789" y="79829"/>
                    </a:lnTo>
                    <a:cubicBezTo>
                      <a:pt x="46342" y="79829"/>
                      <a:pt x="37515" y="86481"/>
                      <a:pt x="37515" y="97568"/>
                    </a:cubicBezTo>
                    <a:cubicBezTo>
                      <a:pt x="37515" y="106438"/>
                      <a:pt x="46342" y="113090"/>
                      <a:pt x="57375" y="113090"/>
                    </a:cubicBezTo>
                    <a:cubicBezTo>
                      <a:pt x="77236" y="113090"/>
                      <a:pt x="90477" y="99786"/>
                      <a:pt x="90477" y="82046"/>
                    </a:cubicBezTo>
                    <a:lnTo>
                      <a:pt x="90477" y="79829"/>
                    </a:lnTo>
                    <a:close/>
                    <a:moveTo>
                      <a:pt x="141232" y="106438"/>
                    </a:moveTo>
                    <a:lnTo>
                      <a:pt x="141232" y="139700"/>
                    </a:lnTo>
                    <a:lnTo>
                      <a:pt x="121371" y="139700"/>
                    </a:lnTo>
                    <a:cubicBezTo>
                      <a:pt x="101510" y="139700"/>
                      <a:pt x="94890" y="130830"/>
                      <a:pt x="94890" y="117525"/>
                    </a:cubicBezTo>
                    <a:cubicBezTo>
                      <a:pt x="86063" y="133048"/>
                      <a:pt x="70616" y="141917"/>
                      <a:pt x="50755" y="141917"/>
                    </a:cubicBezTo>
                    <a:cubicBezTo>
                      <a:pt x="19861" y="141917"/>
                      <a:pt x="0" y="128613"/>
                      <a:pt x="0" y="102003"/>
                    </a:cubicBezTo>
                    <a:cubicBezTo>
                      <a:pt x="0" y="73176"/>
                      <a:pt x="22067" y="55436"/>
                      <a:pt x="63996" y="55436"/>
                    </a:cubicBezTo>
                    <a:lnTo>
                      <a:pt x="90477" y="55436"/>
                    </a:lnTo>
                    <a:lnTo>
                      <a:pt x="90477" y="46567"/>
                    </a:lnTo>
                    <a:cubicBezTo>
                      <a:pt x="90477" y="33262"/>
                      <a:pt x="81650" y="26610"/>
                      <a:pt x="66202" y="26610"/>
                    </a:cubicBezTo>
                    <a:cubicBezTo>
                      <a:pt x="50755" y="26610"/>
                      <a:pt x="41928" y="33262"/>
                      <a:pt x="39721" y="44349"/>
                    </a:cubicBezTo>
                    <a:lnTo>
                      <a:pt x="2207" y="44349"/>
                    </a:lnTo>
                    <a:cubicBezTo>
                      <a:pt x="4413" y="17740"/>
                      <a:pt x="28688" y="0"/>
                      <a:pt x="66202" y="0"/>
                    </a:cubicBezTo>
                    <a:cubicBezTo>
                      <a:pt x="105924" y="0"/>
                      <a:pt x="127991" y="17740"/>
                      <a:pt x="127991" y="51002"/>
                    </a:cubicBezTo>
                    <a:lnTo>
                      <a:pt x="127991" y="99786"/>
                    </a:lnTo>
                    <a:cubicBezTo>
                      <a:pt x="127991" y="106438"/>
                      <a:pt x="130198" y="108656"/>
                      <a:pt x="136818" y="108656"/>
                    </a:cubicBezTo>
                    <a:lnTo>
                      <a:pt x="141232" y="108656"/>
                    </a:lnTo>
                    <a:close/>
                  </a:path>
                </a:pathLst>
              </a:custGeom>
              <a:grpFill/>
              <a:ln w="22018" cap="flat">
                <a:noFill/>
                <a:prstDash val="solid"/>
                <a:miter/>
              </a:ln>
            </p:spPr>
            <p:txBody>
              <a:bodyPr rtlCol="0" anchor="ctr"/>
              <a:lstStyle/>
              <a:p>
                <a:endParaRPr lang="en-GB" sz="1800"/>
              </a:p>
            </p:txBody>
          </p:sp>
          <p:sp>
            <p:nvSpPr>
              <p:cNvPr id="70" name="Graphic 8">
                <a:extLst>
                  <a:ext uri="{FF2B5EF4-FFF2-40B4-BE49-F238E27FC236}">
                    <a16:creationId xmlns:a16="http://schemas.microsoft.com/office/drawing/2014/main" id="{BE274C69-B249-8745-842E-10F4934141DC}"/>
                  </a:ext>
                </a:extLst>
              </p:cNvPr>
              <p:cNvSpPr/>
              <p:nvPr/>
            </p:nvSpPr>
            <p:spPr>
              <a:xfrm>
                <a:off x="7916109" y="2249183"/>
                <a:ext cx="92683" cy="179614"/>
              </a:xfrm>
              <a:custGeom>
                <a:avLst/>
                <a:gdLst>
                  <a:gd name="connsiteX0" fmla="*/ 22067 w 92683"/>
                  <a:gd name="connsiteY0" fmla="*/ 70959 h 179614"/>
                  <a:gd name="connsiteX1" fmla="*/ 0 w 92683"/>
                  <a:gd name="connsiteY1" fmla="*/ 70959 h 179614"/>
                  <a:gd name="connsiteX2" fmla="*/ 0 w 92683"/>
                  <a:gd name="connsiteY2" fmla="*/ 37697 h 179614"/>
                  <a:gd name="connsiteX3" fmla="*/ 22067 w 92683"/>
                  <a:gd name="connsiteY3" fmla="*/ 37697 h 179614"/>
                  <a:gd name="connsiteX4" fmla="*/ 22067 w 92683"/>
                  <a:gd name="connsiteY4" fmla="*/ 0 h 179614"/>
                  <a:gd name="connsiteX5" fmla="*/ 59582 w 92683"/>
                  <a:gd name="connsiteY5" fmla="*/ 0 h 179614"/>
                  <a:gd name="connsiteX6" fmla="*/ 59582 w 92683"/>
                  <a:gd name="connsiteY6" fmla="*/ 39914 h 179614"/>
                  <a:gd name="connsiteX7" fmla="*/ 90477 w 92683"/>
                  <a:gd name="connsiteY7" fmla="*/ 39914 h 179614"/>
                  <a:gd name="connsiteX8" fmla="*/ 90477 w 92683"/>
                  <a:gd name="connsiteY8" fmla="*/ 73176 h 179614"/>
                  <a:gd name="connsiteX9" fmla="*/ 59582 w 92683"/>
                  <a:gd name="connsiteY9" fmla="*/ 73176 h 179614"/>
                  <a:gd name="connsiteX10" fmla="*/ 59582 w 92683"/>
                  <a:gd name="connsiteY10" fmla="*/ 133048 h 179614"/>
                  <a:gd name="connsiteX11" fmla="*/ 72823 w 92683"/>
                  <a:gd name="connsiteY11" fmla="*/ 146352 h 179614"/>
                  <a:gd name="connsiteX12" fmla="*/ 92683 w 92683"/>
                  <a:gd name="connsiteY12" fmla="*/ 146352 h 179614"/>
                  <a:gd name="connsiteX13" fmla="*/ 92683 w 92683"/>
                  <a:gd name="connsiteY13" fmla="*/ 179614 h 179614"/>
                  <a:gd name="connsiteX14" fmla="*/ 61789 w 92683"/>
                  <a:gd name="connsiteY14" fmla="*/ 179614 h 179614"/>
                  <a:gd name="connsiteX15" fmla="*/ 22067 w 92683"/>
                  <a:gd name="connsiteY15" fmla="*/ 139700 h 179614"/>
                  <a:gd name="connsiteX16" fmla="*/ 22067 w 92683"/>
                  <a:gd name="connsiteY16" fmla="*/ 70959 h 17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683" h="179614">
                    <a:moveTo>
                      <a:pt x="22067" y="70959"/>
                    </a:moveTo>
                    <a:lnTo>
                      <a:pt x="0" y="70959"/>
                    </a:lnTo>
                    <a:lnTo>
                      <a:pt x="0" y="37697"/>
                    </a:lnTo>
                    <a:lnTo>
                      <a:pt x="22067" y="37697"/>
                    </a:lnTo>
                    <a:lnTo>
                      <a:pt x="22067" y="0"/>
                    </a:lnTo>
                    <a:lnTo>
                      <a:pt x="59582" y="0"/>
                    </a:lnTo>
                    <a:lnTo>
                      <a:pt x="59582" y="39914"/>
                    </a:lnTo>
                    <a:lnTo>
                      <a:pt x="90477" y="39914"/>
                    </a:lnTo>
                    <a:lnTo>
                      <a:pt x="90477" y="73176"/>
                    </a:lnTo>
                    <a:lnTo>
                      <a:pt x="59582" y="73176"/>
                    </a:lnTo>
                    <a:lnTo>
                      <a:pt x="59582" y="133048"/>
                    </a:lnTo>
                    <a:cubicBezTo>
                      <a:pt x="59582" y="141917"/>
                      <a:pt x="63996" y="146352"/>
                      <a:pt x="72823" y="146352"/>
                    </a:cubicBezTo>
                    <a:lnTo>
                      <a:pt x="92683" y="146352"/>
                    </a:lnTo>
                    <a:lnTo>
                      <a:pt x="92683" y="179614"/>
                    </a:lnTo>
                    <a:lnTo>
                      <a:pt x="61789" y="179614"/>
                    </a:lnTo>
                    <a:cubicBezTo>
                      <a:pt x="35308" y="179614"/>
                      <a:pt x="22067" y="166310"/>
                      <a:pt x="22067" y="139700"/>
                    </a:cubicBezTo>
                    <a:lnTo>
                      <a:pt x="22067" y="70959"/>
                    </a:lnTo>
                    <a:close/>
                  </a:path>
                </a:pathLst>
              </a:custGeom>
              <a:grpFill/>
              <a:ln w="22018" cap="flat">
                <a:noFill/>
                <a:prstDash val="solid"/>
                <a:miter/>
              </a:ln>
            </p:spPr>
            <p:txBody>
              <a:bodyPr rtlCol="0" anchor="ctr"/>
              <a:lstStyle/>
              <a:p>
                <a:endParaRPr lang="en-GB" sz="1800"/>
              </a:p>
            </p:txBody>
          </p:sp>
          <p:sp>
            <p:nvSpPr>
              <p:cNvPr id="71" name="Graphic 8">
                <a:extLst>
                  <a:ext uri="{FF2B5EF4-FFF2-40B4-BE49-F238E27FC236}">
                    <a16:creationId xmlns:a16="http://schemas.microsoft.com/office/drawing/2014/main" id="{F8142A58-0FC0-9648-B5FD-BC6837C7EBA2}"/>
                  </a:ext>
                </a:extLst>
              </p:cNvPr>
              <p:cNvSpPr/>
              <p:nvPr/>
            </p:nvSpPr>
            <p:spPr>
              <a:xfrm>
                <a:off x="8022033" y="2229226"/>
                <a:ext cx="44134" cy="197353"/>
              </a:xfrm>
              <a:custGeom>
                <a:avLst/>
                <a:gdLst>
                  <a:gd name="connsiteX0" fmla="*/ 2207 w 44134"/>
                  <a:gd name="connsiteY0" fmla="*/ 57654 h 197353"/>
                  <a:gd name="connsiteX1" fmla="*/ 39722 w 44134"/>
                  <a:gd name="connsiteY1" fmla="*/ 57654 h 197353"/>
                  <a:gd name="connsiteX2" fmla="*/ 39722 w 44134"/>
                  <a:gd name="connsiteY2" fmla="*/ 197354 h 197353"/>
                  <a:gd name="connsiteX3" fmla="*/ 2207 w 44134"/>
                  <a:gd name="connsiteY3" fmla="*/ 197354 h 197353"/>
                  <a:gd name="connsiteX4" fmla="*/ 2207 w 44134"/>
                  <a:gd name="connsiteY4" fmla="*/ 57654 h 197353"/>
                  <a:gd name="connsiteX5" fmla="*/ 0 w 44134"/>
                  <a:gd name="connsiteY5" fmla="*/ 22175 h 197353"/>
                  <a:gd name="connsiteX6" fmla="*/ 22067 w 44134"/>
                  <a:gd name="connsiteY6" fmla="*/ 0 h 197353"/>
                  <a:gd name="connsiteX7" fmla="*/ 44135 w 44134"/>
                  <a:gd name="connsiteY7" fmla="*/ 22175 h 197353"/>
                  <a:gd name="connsiteX8" fmla="*/ 22067 w 44134"/>
                  <a:gd name="connsiteY8" fmla="*/ 44349 h 197353"/>
                  <a:gd name="connsiteX9" fmla="*/ 0 w 44134"/>
                  <a:gd name="connsiteY9" fmla="*/ 22175 h 19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34" h="197353">
                    <a:moveTo>
                      <a:pt x="2207" y="57654"/>
                    </a:moveTo>
                    <a:lnTo>
                      <a:pt x="39722" y="57654"/>
                    </a:lnTo>
                    <a:lnTo>
                      <a:pt x="39722" y="197354"/>
                    </a:lnTo>
                    <a:lnTo>
                      <a:pt x="2207" y="197354"/>
                    </a:lnTo>
                    <a:lnTo>
                      <a:pt x="2207" y="57654"/>
                    </a:lnTo>
                    <a:close/>
                    <a:moveTo>
                      <a:pt x="0" y="22175"/>
                    </a:moveTo>
                    <a:cubicBezTo>
                      <a:pt x="0" y="8870"/>
                      <a:pt x="8827" y="0"/>
                      <a:pt x="22067" y="0"/>
                    </a:cubicBezTo>
                    <a:cubicBezTo>
                      <a:pt x="35308" y="0"/>
                      <a:pt x="44135" y="8870"/>
                      <a:pt x="44135" y="22175"/>
                    </a:cubicBezTo>
                    <a:cubicBezTo>
                      <a:pt x="44135" y="33262"/>
                      <a:pt x="35308" y="44349"/>
                      <a:pt x="22067" y="44349"/>
                    </a:cubicBezTo>
                    <a:cubicBezTo>
                      <a:pt x="8827" y="42132"/>
                      <a:pt x="0" y="33262"/>
                      <a:pt x="0" y="22175"/>
                    </a:cubicBezTo>
                  </a:path>
                </a:pathLst>
              </a:custGeom>
              <a:grpFill/>
              <a:ln w="22018" cap="flat">
                <a:noFill/>
                <a:prstDash val="solid"/>
                <a:miter/>
              </a:ln>
            </p:spPr>
            <p:txBody>
              <a:bodyPr rtlCol="0" anchor="ctr"/>
              <a:lstStyle/>
              <a:p>
                <a:endParaRPr lang="en-GB" sz="1800"/>
              </a:p>
            </p:txBody>
          </p:sp>
          <p:sp>
            <p:nvSpPr>
              <p:cNvPr id="72" name="Graphic 8">
                <a:extLst>
                  <a:ext uri="{FF2B5EF4-FFF2-40B4-BE49-F238E27FC236}">
                    <a16:creationId xmlns:a16="http://schemas.microsoft.com/office/drawing/2014/main" id="{4703BC5A-796B-1E45-8B96-2EBB8A7E9946}"/>
                  </a:ext>
                </a:extLst>
              </p:cNvPr>
              <p:cNvSpPr/>
              <p:nvPr/>
            </p:nvSpPr>
            <p:spPr>
              <a:xfrm>
                <a:off x="8081615" y="2286880"/>
                <a:ext cx="145645" cy="141917"/>
              </a:xfrm>
              <a:custGeom>
                <a:avLst/>
                <a:gdLst>
                  <a:gd name="connsiteX0" fmla="*/ 108131 w 145645"/>
                  <a:gd name="connsiteY0" fmla="*/ 70959 h 141917"/>
                  <a:gd name="connsiteX1" fmla="*/ 72823 w 145645"/>
                  <a:gd name="connsiteY1" fmla="*/ 31044 h 141917"/>
                  <a:gd name="connsiteX2" fmla="*/ 39721 w 145645"/>
                  <a:gd name="connsiteY2" fmla="*/ 70959 h 141917"/>
                  <a:gd name="connsiteX3" fmla="*/ 72823 w 145645"/>
                  <a:gd name="connsiteY3" fmla="*/ 110873 h 141917"/>
                  <a:gd name="connsiteX4" fmla="*/ 108131 w 145645"/>
                  <a:gd name="connsiteY4" fmla="*/ 70959 h 141917"/>
                  <a:gd name="connsiteX5" fmla="*/ 0 w 145645"/>
                  <a:gd name="connsiteY5" fmla="*/ 70959 h 141917"/>
                  <a:gd name="connsiteX6" fmla="*/ 72823 w 145645"/>
                  <a:gd name="connsiteY6" fmla="*/ 0 h 141917"/>
                  <a:gd name="connsiteX7" fmla="*/ 145645 w 145645"/>
                  <a:gd name="connsiteY7" fmla="*/ 70959 h 141917"/>
                  <a:gd name="connsiteX8" fmla="*/ 72823 w 145645"/>
                  <a:gd name="connsiteY8" fmla="*/ 141917 h 141917"/>
                  <a:gd name="connsiteX9" fmla="*/ 0 w 145645"/>
                  <a:gd name="connsiteY9"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645" h="141917">
                    <a:moveTo>
                      <a:pt x="108131" y="70959"/>
                    </a:moveTo>
                    <a:cubicBezTo>
                      <a:pt x="108131" y="46567"/>
                      <a:pt x="94890" y="31044"/>
                      <a:pt x="72823" y="31044"/>
                    </a:cubicBezTo>
                    <a:cubicBezTo>
                      <a:pt x="50755" y="31044"/>
                      <a:pt x="39721" y="46567"/>
                      <a:pt x="39721" y="70959"/>
                    </a:cubicBezTo>
                    <a:cubicBezTo>
                      <a:pt x="39721" y="95351"/>
                      <a:pt x="52962" y="110873"/>
                      <a:pt x="72823" y="110873"/>
                    </a:cubicBezTo>
                    <a:cubicBezTo>
                      <a:pt x="94890" y="110873"/>
                      <a:pt x="108131" y="93133"/>
                      <a:pt x="108131" y="70959"/>
                    </a:cubicBezTo>
                    <a:moveTo>
                      <a:pt x="0" y="70959"/>
                    </a:moveTo>
                    <a:cubicBezTo>
                      <a:pt x="0" y="28827"/>
                      <a:pt x="28688" y="0"/>
                      <a:pt x="72823" y="0"/>
                    </a:cubicBezTo>
                    <a:cubicBezTo>
                      <a:pt x="116958" y="0"/>
                      <a:pt x="145645" y="28827"/>
                      <a:pt x="145645" y="70959"/>
                    </a:cubicBezTo>
                    <a:cubicBezTo>
                      <a:pt x="145645" y="113090"/>
                      <a:pt x="116958" y="141917"/>
                      <a:pt x="72823" y="141917"/>
                    </a:cubicBezTo>
                    <a:cubicBezTo>
                      <a:pt x="28688" y="141917"/>
                      <a:pt x="0" y="113090"/>
                      <a:pt x="0" y="70959"/>
                    </a:cubicBezTo>
                  </a:path>
                </a:pathLst>
              </a:custGeom>
              <a:grpFill/>
              <a:ln w="22018" cap="flat">
                <a:noFill/>
                <a:prstDash val="solid"/>
                <a:miter/>
              </a:ln>
            </p:spPr>
            <p:txBody>
              <a:bodyPr rtlCol="0" anchor="ctr"/>
              <a:lstStyle/>
              <a:p>
                <a:endParaRPr lang="en-GB" sz="1800"/>
              </a:p>
            </p:txBody>
          </p:sp>
          <p:sp>
            <p:nvSpPr>
              <p:cNvPr id="73" name="Graphic 8">
                <a:extLst>
                  <a:ext uri="{FF2B5EF4-FFF2-40B4-BE49-F238E27FC236}">
                    <a16:creationId xmlns:a16="http://schemas.microsoft.com/office/drawing/2014/main" id="{0A9E869C-EB04-9742-AC82-DD9078A9F23F}"/>
                  </a:ext>
                </a:extLst>
              </p:cNvPr>
              <p:cNvSpPr/>
              <p:nvPr/>
            </p:nvSpPr>
            <p:spPr>
              <a:xfrm>
                <a:off x="8247121" y="2284662"/>
                <a:ext cx="134611" cy="141917"/>
              </a:xfrm>
              <a:custGeom>
                <a:avLst/>
                <a:gdLst>
                  <a:gd name="connsiteX0" fmla="*/ 134612 w 134611"/>
                  <a:gd name="connsiteY0" fmla="*/ 64306 h 141917"/>
                  <a:gd name="connsiteX1" fmla="*/ 134612 w 134611"/>
                  <a:gd name="connsiteY1" fmla="*/ 141917 h 141917"/>
                  <a:gd name="connsiteX2" fmla="*/ 97097 w 134611"/>
                  <a:gd name="connsiteY2" fmla="*/ 141917 h 141917"/>
                  <a:gd name="connsiteX3" fmla="*/ 97097 w 134611"/>
                  <a:gd name="connsiteY3" fmla="*/ 68741 h 141917"/>
                  <a:gd name="connsiteX4" fmla="*/ 68409 w 134611"/>
                  <a:gd name="connsiteY4" fmla="*/ 33262 h 141917"/>
                  <a:gd name="connsiteX5" fmla="*/ 37515 w 134611"/>
                  <a:gd name="connsiteY5" fmla="*/ 70959 h 141917"/>
                  <a:gd name="connsiteX6" fmla="*/ 37515 w 134611"/>
                  <a:gd name="connsiteY6" fmla="*/ 141917 h 141917"/>
                  <a:gd name="connsiteX7" fmla="*/ 0 w 134611"/>
                  <a:gd name="connsiteY7" fmla="*/ 141917 h 141917"/>
                  <a:gd name="connsiteX8" fmla="*/ 0 w 134611"/>
                  <a:gd name="connsiteY8" fmla="*/ 2217 h 141917"/>
                  <a:gd name="connsiteX9" fmla="*/ 33101 w 134611"/>
                  <a:gd name="connsiteY9" fmla="*/ 2217 h 141917"/>
                  <a:gd name="connsiteX10" fmla="*/ 37515 w 134611"/>
                  <a:gd name="connsiteY10" fmla="*/ 19957 h 141917"/>
                  <a:gd name="connsiteX11" fmla="*/ 79443 w 134611"/>
                  <a:gd name="connsiteY11" fmla="*/ 0 h 141917"/>
                  <a:gd name="connsiteX12" fmla="*/ 134612 w 134611"/>
                  <a:gd name="connsiteY12" fmla="*/ 64306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611" h="141917">
                    <a:moveTo>
                      <a:pt x="134612" y="64306"/>
                    </a:moveTo>
                    <a:lnTo>
                      <a:pt x="134612" y="141917"/>
                    </a:lnTo>
                    <a:lnTo>
                      <a:pt x="97097" y="141917"/>
                    </a:lnTo>
                    <a:lnTo>
                      <a:pt x="97097" y="68741"/>
                    </a:lnTo>
                    <a:cubicBezTo>
                      <a:pt x="97097" y="44349"/>
                      <a:pt x="88270" y="33262"/>
                      <a:pt x="68409" y="33262"/>
                    </a:cubicBezTo>
                    <a:cubicBezTo>
                      <a:pt x="48549" y="33262"/>
                      <a:pt x="37515" y="46567"/>
                      <a:pt x="37515" y="70959"/>
                    </a:cubicBezTo>
                    <a:lnTo>
                      <a:pt x="37515" y="141917"/>
                    </a:lnTo>
                    <a:lnTo>
                      <a:pt x="0" y="141917"/>
                    </a:lnTo>
                    <a:lnTo>
                      <a:pt x="0" y="2217"/>
                    </a:lnTo>
                    <a:lnTo>
                      <a:pt x="33101" y="2217"/>
                    </a:lnTo>
                    <a:lnTo>
                      <a:pt x="37515" y="19957"/>
                    </a:lnTo>
                    <a:cubicBezTo>
                      <a:pt x="46342" y="8870"/>
                      <a:pt x="59582" y="0"/>
                      <a:pt x="79443" y="0"/>
                    </a:cubicBezTo>
                    <a:cubicBezTo>
                      <a:pt x="110337" y="0"/>
                      <a:pt x="134612" y="17740"/>
                      <a:pt x="134612" y="64306"/>
                    </a:cubicBezTo>
                  </a:path>
                </a:pathLst>
              </a:custGeom>
              <a:grpFill/>
              <a:ln w="22018" cap="flat">
                <a:noFill/>
                <a:prstDash val="solid"/>
                <a:miter/>
              </a:ln>
            </p:spPr>
            <p:txBody>
              <a:bodyPr rtlCol="0" anchor="ctr"/>
              <a:lstStyle/>
              <a:p>
                <a:endParaRPr lang="en-GB" sz="1800"/>
              </a:p>
            </p:txBody>
          </p:sp>
        </p:grpSp>
      </p:grpSp>
    </p:spTree>
    <p:extLst>
      <p:ext uri="{BB962C8B-B14F-4D97-AF65-F5344CB8AC3E}">
        <p14:creationId xmlns:p14="http://schemas.microsoft.com/office/powerpoint/2010/main" val="241633883"/>
      </p:ext>
    </p:extLst>
  </p:cSld>
  <p:clrMapOvr>
    <a:masterClrMapping/>
  </p:clrMapOvr>
  <p:extLst>
    <p:ext uri="{DCECCB84-F9BA-43D5-87BE-67443E8EF086}">
      <p15:sldGuideLst xmlns:p15="http://schemas.microsoft.com/office/powerpoint/2012/main">
        <p15:guide id="1" orient="horz" pos="4018">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7911D9-1ADD-67BF-AE7B-8899EB165A84}"/>
              </a:ext>
            </a:extLst>
          </p:cNvPr>
          <p:cNvSpPr>
            <a:spLocks noGrp="1"/>
          </p:cNvSpPr>
          <p:nvPr>
            <p:ph type="ftr" sz="quarter" idx="10"/>
          </p:nvPr>
        </p:nvSpPr>
        <p:spPr/>
        <p:txBody>
          <a:bodyPr/>
          <a:lstStyle/>
          <a:p>
            <a:r>
              <a:rPr lang="en-GB"/>
              <a:t>&lt;Footer&gt;</a:t>
            </a:r>
          </a:p>
        </p:txBody>
      </p:sp>
      <p:sp>
        <p:nvSpPr>
          <p:cNvPr id="3" name="Slide Number Placeholder 2">
            <a:extLst>
              <a:ext uri="{FF2B5EF4-FFF2-40B4-BE49-F238E27FC236}">
                <a16:creationId xmlns:a16="http://schemas.microsoft.com/office/drawing/2014/main" id="{3FA5C87D-F654-05EE-6476-9F3351901C17}"/>
              </a:ext>
            </a:extLst>
          </p:cNvPr>
          <p:cNvSpPr>
            <a:spLocks noGrp="1"/>
          </p:cNvSpPr>
          <p:nvPr>
            <p:ph type="sldNum" sz="quarter" idx="11"/>
          </p:nvPr>
        </p:nvSpPr>
        <p:spPr/>
        <p:txBody>
          <a:bodyPr/>
          <a:lstStyle/>
          <a:p>
            <a:fld id="{FD15E2C3-2FDC-5443-A5D7-CEF7C1191BA7}" type="slidenum">
              <a:rPr lang="en-GB" smtClean="0"/>
              <a:pPr/>
              <a:t>‹#›</a:t>
            </a:fld>
            <a:endParaRPr lang="en-GB"/>
          </a:p>
        </p:txBody>
      </p:sp>
    </p:spTree>
    <p:extLst>
      <p:ext uri="{BB962C8B-B14F-4D97-AF65-F5344CB8AC3E}">
        <p14:creationId xmlns:p14="http://schemas.microsoft.com/office/powerpoint/2010/main" val="11750186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CEC50-7F6B-089F-2DD8-BABBE9FAA11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3342167-5FC2-93A9-7038-641848CDEC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1B3CD79-558E-C46F-01E4-94122124EFF7}"/>
              </a:ext>
            </a:extLst>
          </p:cNvPr>
          <p:cNvSpPr>
            <a:spLocks noGrp="1"/>
          </p:cNvSpPr>
          <p:nvPr>
            <p:ph type="dt" sz="half" idx="10"/>
          </p:nvPr>
        </p:nvSpPr>
        <p:spPr/>
        <p:txBody>
          <a:bodyPr/>
          <a:lstStyle/>
          <a:p>
            <a:fld id="{C6BBD380-560E-4A0B-9803-10B43DF6A16E}" type="datetimeFigureOut">
              <a:rPr lang="en-GB" smtClean="0"/>
              <a:t>16/12/2025</a:t>
            </a:fld>
            <a:endParaRPr lang="en-GB"/>
          </a:p>
        </p:txBody>
      </p:sp>
      <p:sp>
        <p:nvSpPr>
          <p:cNvPr id="5" name="Footer Placeholder 4">
            <a:extLst>
              <a:ext uri="{FF2B5EF4-FFF2-40B4-BE49-F238E27FC236}">
                <a16:creationId xmlns:a16="http://schemas.microsoft.com/office/drawing/2014/main" id="{0F563C13-F47B-2823-A8A4-C629E0EF5D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DAC9CB-0C42-CE88-777F-149643CA75C8}"/>
              </a:ext>
            </a:extLst>
          </p:cNvPr>
          <p:cNvSpPr>
            <a:spLocks noGrp="1"/>
          </p:cNvSpPr>
          <p:nvPr>
            <p:ph type="sldNum" sz="quarter" idx="12"/>
          </p:nvPr>
        </p:nvSpPr>
        <p:spPr/>
        <p:txBody>
          <a:bodyPr/>
          <a:lstStyle/>
          <a:p>
            <a:fld id="{DFEC6AF5-647B-4525-924F-CBFE64589413}" type="slidenum">
              <a:rPr lang="en-GB" smtClean="0"/>
              <a:t>‹#›</a:t>
            </a:fld>
            <a:endParaRPr lang="en-GB"/>
          </a:p>
        </p:txBody>
      </p:sp>
    </p:spTree>
    <p:extLst>
      <p:ext uri="{BB962C8B-B14F-4D97-AF65-F5344CB8AC3E}">
        <p14:creationId xmlns:p14="http://schemas.microsoft.com/office/powerpoint/2010/main" val="42535588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A0398-3F69-4544-8127-0DC79134B2B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D223B05-F884-D240-97D4-218D05C87DCF}"/>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F7E23DA-4879-2E47-B601-C3EF99692C2D}"/>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631EB41-F417-2E45-9F9D-53DE4F1F4B66}"/>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4F634D7-05CE-8348-B8EB-0B1359E8851C}" type="datetimeFigureOut">
              <a:rPr kumimoji="0" lang="en-US" sz="1800" b="0" i="0" u="none" strike="noStrike" kern="1200" cap="none" spc="0" normalizeH="0" baseline="0" noProof="0" smtClean="0">
                <a:ln>
                  <a:noFill/>
                </a:ln>
                <a:solidFill>
                  <a:srgbClr val="121A3C"/>
                </a:solidFill>
                <a:effectLst/>
                <a:uLnTx/>
                <a:uFillTx/>
                <a:latin typeface="Arial" panose="020B060402020202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12/16/2025</a:t>
            </a:fld>
            <a:endParaRPr kumimoji="0" lang="en-US" sz="1800" b="0" i="0" u="none" strike="noStrike" kern="1200" cap="none" spc="0" normalizeH="0" baseline="0" noProof="0">
              <a:ln>
                <a:noFill/>
              </a:ln>
              <a:solidFill>
                <a:srgbClr val="121A3C"/>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3A3D322E-0E55-7C4C-86E3-40E6F3EE657E}"/>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21A3C"/>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04897269-58A3-D443-AAD1-2B988F4FAC9F}"/>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8CD5F61-FE47-754E-A5D0-34B7A7D19F8A}" type="slidenum">
              <a:rPr kumimoji="0" lang="en-US" sz="900" b="0" i="0" u="none" strike="noStrike" kern="1200" cap="none" spc="0" normalizeH="0" baseline="0" noProof="0" smtClean="0">
                <a:ln>
                  <a:noFill/>
                </a:ln>
                <a:solidFill>
                  <a:srgbClr val="121A3C"/>
                </a:solidFill>
                <a:effectLst/>
                <a:uLnTx/>
                <a:uFillTx/>
                <a:latin typeface="Arial" panose="020B060402020202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121A3C"/>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529687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Title slide: v1">
    <p:bg>
      <p:bgPr>
        <a:solidFill>
          <a:srgbClr val="121A3C"/>
        </a:solidFill>
        <a:effectLst/>
      </p:bgPr>
    </p:bg>
    <p:spTree>
      <p:nvGrpSpPr>
        <p:cNvPr id="1" name=""/>
        <p:cNvGrpSpPr/>
        <p:nvPr/>
      </p:nvGrpSpPr>
      <p:grpSpPr>
        <a:xfrm>
          <a:off x="0" y="0"/>
          <a:ext cx="0" cy="0"/>
          <a:chOff x="0" y="0"/>
          <a:chExt cx="0" cy="0"/>
        </a:xfrm>
      </p:grpSpPr>
      <p:sp>
        <p:nvSpPr>
          <p:cNvPr id="9" name="Graphic 2">
            <a:extLst>
              <a:ext uri="{FF2B5EF4-FFF2-40B4-BE49-F238E27FC236}">
                <a16:creationId xmlns:a16="http://schemas.microsoft.com/office/drawing/2014/main" id="{1D464841-3FF0-5241-9AF4-4E4ADF719816}"/>
              </a:ext>
            </a:extLst>
          </p:cNvPr>
          <p:cNvSpPr/>
          <p:nvPr/>
        </p:nvSpPr>
        <p:spPr>
          <a:xfrm>
            <a:off x="3690559" y="0"/>
            <a:ext cx="5188180" cy="6858000"/>
          </a:xfrm>
          <a:custGeom>
            <a:avLst/>
            <a:gdLst>
              <a:gd name="connsiteX0" fmla="*/ 1406842 w 3890009"/>
              <a:gd name="connsiteY0" fmla="*/ 1905 h 5145405"/>
              <a:gd name="connsiteX1" fmla="*/ 1406842 w 3890009"/>
              <a:gd name="connsiteY1" fmla="*/ 0 h 5145405"/>
              <a:gd name="connsiteX2" fmla="*/ 1317307 w 3890009"/>
              <a:gd name="connsiteY2" fmla="*/ 0 h 5145405"/>
              <a:gd name="connsiteX3" fmla="*/ 0 w 3890009"/>
              <a:gd name="connsiteY3" fmla="*/ 0 h 5145405"/>
              <a:gd name="connsiteX4" fmla="*/ 0 w 3890009"/>
              <a:gd name="connsiteY4" fmla="*/ 1905 h 5145405"/>
              <a:gd name="connsiteX5" fmla="*/ 614363 w 3890009"/>
              <a:gd name="connsiteY5" fmla="*/ 98108 h 5145405"/>
              <a:gd name="connsiteX6" fmla="*/ 1407795 w 3890009"/>
              <a:gd name="connsiteY6" fmla="*/ 481013 h 5145405"/>
              <a:gd name="connsiteX7" fmla="*/ 2483168 w 3890009"/>
              <a:gd name="connsiteY7" fmla="*/ 2572703 h 5145405"/>
              <a:gd name="connsiteX8" fmla="*/ 1407795 w 3890009"/>
              <a:gd name="connsiteY8" fmla="*/ 4664393 h 5145405"/>
              <a:gd name="connsiteX9" fmla="*/ 614363 w 3890009"/>
              <a:gd name="connsiteY9" fmla="*/ 5047298 h 5145405"/>
              <a:gd name="connsiteX10" fmla="*/ 0 w 3890009"/>
              <a:gd name="connsiteY10" fmla="*/ 5143500 h 5145405"/>
              <a:gd name="connsiteX11" fmla="*/ 0 w 3890009"/>
              <a:gd name="connsiteY11" fmla="*/ 5145405 h 5145405"/>
              <a:gd name="connsiteX12" fmla="*/ 1317307 w 3890009"/>
              <a:gd name="connsiteY12" fmla="*/ 5145405 h 5145405"/>
              <a:gd name="connsiteX13" fmla="*/ 1406842 w 3890009"/>
              <a:gd name="connsiteY13" fmla="*/ 5145405 h 5145405"/>
              <a:gd name="connsiteX14" fmla="*/ 1406842 w 3890009"/>
              <a:gd name="connsiteY14" fmla="*/ 5143500 h 5145405"/>
              <a:gd name="connsiteX15" fmla="*/ 3890010 w 3890009"/>
              <a:gd name="connsiteY15" fmla="*/ 2571750 h 5145405"/>
              <a:gd name="connsiteX16" fmla="*/ 1406842 w 3890009"/>
              <a:gd name="connsiteY16" fmla="*/ 1905 h 514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0009" h="5145405">
                <a:moveTo>
                  <a:pt x="1406842" y="1905"/>
                </a:moveTo>
                <a:lnTo>
                  <a:pt x="1406842" y="0"/>
                </a:lnTo>
                <a:lnTo>
                  <a:pt x="1317307" y="0"/>
                </a:lnTo>
                <a:lnTo>
                  <a:pt x="0" y="0"/>
                </a:lnTo>
                <a:lnTo>
                  <a:pt x="0" y="1905"/>
                </a:lnTo>
                <a:cubicBezTo>
                  <a:pt x="212407" y="9525"/>
                  <a:pt x="418147" y="41910"/>
                  <a:pt x="614363" y="98108"/>
                </a:cubicBezTo>
                <a:cubicBezTo>
                  <a:pt x="902970" y="180023"/>
                  <a:pt x="1169670" y="310515"/>
                  <a:pt x="1407795" y="481013"/>
                </a:cubicBezTo>
                <a:cubicBezTo>
                  <a:pt x="2058352" y="947738"/>
                  <a:pt x="2483168" y="1710690"/>
                  <a:pt x="2483168" y="2572703"/>
                </a:cubicBezTo>
                <a:cubicBezTo>
                  <a:pt x="2483168" y="3434715"/>
                  <a:pt x="2059305" y="4197668"/>
                  <a:pt x="1407795" y="4664393"/>
                </a:cubicBezTo>
                <a:cubicBezTo>
                  <a:pt x="1170623" y="4834890"/>
                  <a:pt x="902970" y="4965383"/>
                  <a:pt x="614363" y="5047298"/>
                </a:cubicBezTo>
                <a:cubicBezTo>
                  <a:pt x="418147" y="5102543"/>
                  <a:pt x="212407" y="5135880"/>
                  <a:pt x="0" y="5143500"/>
                </a:cubicBezTo>
                <a:lnTo>
                  <a:pt x="0" y="5145405"/>
                </a:lnTo>
                <a:lnTo>
                  <a:pt x="1317307" y="5145405"/>
                </a:lnTo>
                <a:lnTo>
                  <a:pt x="1406842" y="5145405"/>
                </a:lnTo>
                <a:lnTo>
                  <a:pt x="1406842" y="5143500"/>
                </a:lnTo>
                <a:cubicBezTo>
                  <a:pt x="2786063" y="5094923"/>
                  <a:pt x="3890010" y="3962400"/>
                  <a:pt x="3890010" y="2571750"/>
                </a:cubicBezTo>
                <a:cubicBezTo>
                  <a:pt x="3890010" y="1181100"/>
                  <a:pt x="2786063" y="48578"/>
                  <a:pt x="1406842" y="1905"/>
                </a:cubicBezTo>
                <a:close/>
              </a:path>
            </a:pathLst>
          </a:custGeom>
          <a:solidFill>
            <a:srgbClr val="26CCB8"/>
          </a:solidFill>
          <a:ln w="12700" cap="flat">
            <a:solidFill>
              <a:srgbClr val="26CCB8"/>
            </a:solidFill>
            <a:prstDash val="solid"/>
            <a:miter/>
          </a:ln>
        </p:spPr>
        <p:txBody>
          <a:bodyPr rtlCol="0" anchor="ctr"/>
          <a:lstStyle/>
          <a:p>
            <a:endParaRPr lang="en-GB"/>
          </a:p>
        </p:txBody>
      </p:sp>
      <p:sp>
        <p:nvSpPr>
          <p:cNvPr id="33" name="Graphic 2">
            <a:extLst>
              <a:ext uri="{FF2B5EF4-FFF2-40B4-BE49-F238E27FC236}">
                <a16:creationId xmlns:a16="http://schemas.microsoft.com/office/drawing/2014/main" id="{67ED1ED8-1CA1-624A-B817-7B370005CCA2}"/>
              </a:ext>
            </a:extLst>
          </p:cNvPr>
          <p:cNvSpPr/>
          <p:nvPr/>
        </p:nvSpPr>
        <p:spPr>
          <a:xfrm>
            <a:off x="-2400" y="0"/>
            <a:ext cx="7003537" cy="6855461"/>
          </a:xfrm>
          <a:custGeom>
            <a:avLst/>
            <a:gdLst>
              <a:gd name="connsiteX0" fmla="*/ 5251133 w 5251132"/>
              <a:gd name="connsiteY0" fmla="*/ 2571750 h 5143500"/>
              <a:gd name="connsiteX1" fmla="*/ 2767965 w 5251132"/>
              <a:gd name="connsiteY1" fmla="*/ 1905 h 5143500"/>
              <a:gd name="connsiteX2" fmla="*/ 2767965 w 5251132"/>
              <a:gd name="connsiteY2" fmla="*/ 0 h 5143500"/>
              <a:gd name="connsiteX3" fmla="*/ 0 w 5251132"/>
              <a:gd name="connsiteY3" fmla="*/ 0 h 5143500"/>
              <a:gd name="connsiteX4" fmla="*/ 0 w 5251132"/>
              <a:gd name="connsiteY4" fmla="*/ 5143500 h 5143500"/>
              <a:gd name="connsiteX5" fmla="*/ 2768918 w 5251132"/>
              <a:gd name="connsiteY5" fmla="*/ 5143500 h 5143500"/>
              <a:gd name="connsiteX6" fmla="*/ 2768918 w 5251132"/>
              <a:gd name="connsiteY6" fmla="*/ 5141595 h 5143500"/>
              <a:gd name="connsiteX7" fmla="*/ 5251133 w 5251132"/>
              <a:gd name="connsiteY7" fmla="*/ 25717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1132" h="5143500">
                <a:moveTo>
                  <a:pt x="5251133" y="2571750"/>
                </a:moveTo>
                <a:cubicBezTo>
                  <a:pt x="5251133" y="1181100"/>
                  <a:pt x="4147185" y="48578"/>
                  <a:pt x="2767965" y="1905"/>
                </a:cubicBezTo>
                <a:lnTo>
                  <a:pt x="2767965" y="0"/>
                </a:lnTo>
                <a:lnTo>
                  <a:pt x="0" y="0"/>
                </a:lnTo>
                <a:lnTo>
                  <a:pt x="0" y="5143500"/>
                </a:lnTo>
                <a:lnTo>
                  <a:pt x="2768918" y="5143500"/>
                </a:lnTo>
                <a:lnTo>
                  <a:pt x="2768918" y="5141595"/>
                </a:lnTo>
                <a:cubicBezTo>
                  <a:pt x="4147185" y="5094923"/>
                  <a:pt x="5251133" y="3962400"/>
                  <a:pt x="5251133" y="2571750"/>
                </a:cubicBezTo>
                <a:close/>
              </a:path>
            </a:pathLst>
          </a:custGeom>
          <a:solidFill>
            <a:srgbClr val="88F2DD"/>
          </a:solidFill>
          <a:ln w="12700" cap="flat">
            <a:solidFill>
              <a:srgbClr val="88F2DD"/>
            </a:solidFill>
            <a:prstDash val="solid"/>
            <a:miter/>
          </a:ln>
        </p:spPr>
        <p:txBody>
          <a:bodyPr rtlCol="0" anchor="ctr"/>
          <a:lstStyle/>
          <a:p>
            <a:endParaRPr lang="en-GB"/>
          </a:p>
        </p:txBody>
      </p:sp>
      <p:grpSp>
        <p:nvGrpSpPr>
          <p:cNvPr id="30" name="Group 29">
            <a:extLst>
              <a:ext uri="{FF2B5EF4-FFF2-40B4-BE49-F238E27FC236}">
                <a16:creationId xmlns:a16="http://schemas.microsoft.com/office/drawing/2014/main" id="{A53EAE36-D6D4-AB44-AE91-B039070BBF2E}"/>
              </a:ext>
            </a:extLst>
          </p:cNvPr>
          <p:cNvGrpSpPr>
            <a:grpSpLocks noChangeAspect="1"/>
          </p:cNvGrpSpPr>
          <p:nvPr userDrawn="1"/>
        </p:nvGrpSpPr>
        <p:grpSpPr>
          <a:xfrm>
            <a:off x="8859788" y="468313"/>
            <a:ext cx="2851200" cy="402766"/>
            <a:chOff x="5336421" y="2111701"/>
            <a:chExt cx="3045311" cy="430187"/>
          </a:xfrm>
        </p:grpSpPr>
        <p:grpSp>
          <p:nvGrpSpPr>
            <p:cNvPr id="10" name="Graphic 8">
              <a:extLst>
                <a:ext uri="{FF2B5EF4-FFF2-40B4-BE49-F238E27FC236}">
                  <a16:creationId xmlns:a16="http://schemas.microsoft.com/office/drawing/2014/main" id="{F468096E-CE2E-2B44-BF34-03A56FE1E118}"/>
                </a:ext>
              </a:extLst>
            </p:cNvPr>
            <p:cNvGrpSpPr/>
            <p:nvPr/>
          </p:nvGrpSpPr>
          <p:grpSpPr>
            <a:xfrm>
              <a:off x="5336421" y="2111701"/>
              <a:ext cx="529619" cy="430187"/>
              <a:chOff x="5336421" y="2111701"/>
              <a:chExt cx="529619" cy="430187"/>
            </a:xfrm>
          </p:grpSpPr>
          <p:sp>
            <p:nvSpPr>
              <p:cNvPr id="11" name="Graphic 8">
                <a:extLst>
                  <a:ext uri="{FF2B5EF4-FFF2-40B4-BE49-F238E27FC236}">
                    <a16:creationId xmlns:a16="http://schemas.microsoft.com/office/drawing/2014/main" id="{71293D48-3D25-324C-8D45-CAEAF56B5E4A}"/>
                  </a:ext>
                </a:extLst>
              </p:cNvPr>
              <p:cNvSpPr/>
              <p:nvPr/>
            </p:nvSpPr>
            <p:spPr>
              <a:xfrm>
                <a:off x="5603437" y="2111701"/>
                <a:ext cx="262602" cy="430187"/>
              </a:xfrm>
              <a:custGeom>
                <a:avLst/>
                <a:gdLst>
                  <a:gd name="connsiteX0" fmla="*/ 165506 w 262602"/>
                  <a:gd name="connsiteY0" fmla="*/ 215094 h 430187"/>
                  <a:gd name="connsiteX1" fmla="*/ 0 w 262602"/>
                  <a:gd name="connsiteY1" fmla="*/ 4435 h 430187"/>
                  <a:gd name="connsiteX2" fmla="*/ 46342 w 262602"/>
                  <a:gd name="connsiteY2" fmla="*/ 0 h 430187"/>
                  <a:gd name="connsiteX3" fmla="*/ 262603 w 262602"/>
                  <a:gd name="connsiteY3" fmla="*/ 215094 h 430187"/>
                  <a:gd name="connsiteX4" fmla="*/ 48548 w 262602"/>
                  <a:gd name="connsiteY4" fmla="*/ 430187 h 430187"/>
                  <a:gd name="connsiteX5" fmla="*/ 0 w 262602"/>
                  <a:gd name="connsiteY5" fmla="*/ 425752 h 430187"/>
                  <a:gd name="connsiteX6" fmla="*/ 165506 w 262602"/>
                  <a:gd name="connsiteY6" fmla="*/ 215094 h 4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02" h="430187">
                    <a:moveTo>
                      <a:pt x="165506" y="215094"/>
                    </a:moveTo>
                    <a:cubicBezTo>
                      <a:pt x="165506" y="113090"/>
                      <a:pt x="94890" y="26610"/>
                      <a:pt x="0" y="4435"/>
                    </a:cubicBezTo>
                    <a:cubicBezTo>
                      <a:pt x="13240" y="2217"/>
                      <a:pt x="30894" y="0"/>
                      <a:pt x="46342" y="0"/>
                    </a:cubicBezTo>
                    <a:cubicBezTo>
                      <a:pt x="165506" y="0"/>
                      <a:pt x="262603" y="97568"/>
                      <a:pt x="262603" y="215094"/>
                    </a:cubicBezTo>
                    <a:cubicBezTo>
                      <a:pt x="262603" y="332619"/>
                      <a:pt x="165506" y="430187"/>
                      <a:pt x="48548" y="430187"/>
                    </a:cubicBezTo>
                    <a:cubicBezTo>
                      <a:pt x="30894" y="430187"/>
                      <a:pt x="15447" y="427970"/>
                      <a:pt x="0" y="425752"/>
                    </a:cubicBezTo>
                    <a:cubicBezTo>
                      <a:pt x="94890" y="403578"/>
                      <a:pt x="165506" y="317097"/>
                      <a:pt x="165506" y="215094"/>
                    </a:cubicBezTo>
                  </a:path>
                </a:pathLst>
              </a:custGeom>
              <a:solidFill>
                <a:schemeClr val="bg1"/>
              </a:solidFill>
              <a:ln w="22018" cap="flat">
                <a:noFill/>
                <a:prstDash val="solid"/>
                <a:miter/>
              </a:ln>
            </p:spPr>
            <p:txBody>
              <a:bodyPr rtlCol="0" anchor="ctr"/>
              <a:lstStyle/>
              <a:p>
                <a:endParaRPr lang="en-GB"/>
              </a:p>
            </p:txBody>
          </p:sp>
          <p:sp>
            <p:nvSpPr>
              <p:cNvPr id="12" name="Graphic 8">
                <a:extLst>
                  <a:ext uri="{FF2B5EF4-FFF2-40B4-BE49-F238E27FC236}">
                    <a16:creationId xmlns:a16="http://schemas.microsoft.com/office/drawing/2014/main" id="{B39A51DA-90F5-FB41-B1E0-A26FC86FE553}"/>
                  </a:ext>
                </a:extLst>
              </p:cNvPr>
              <p:cNvSpPr/>
              <p:nvPr/>
            </p:nvSpPr>
            <p:spPr>
              <a:xfrm>
                <a:off x="5336421" y="2111701"/>
                <a:ext cx="262602" cy="430187"/>
              </a:xfrm>
              <a:custGeom>
                <a:avLst/>
                <a:gdLst>
                  <a:gd name="connsiteX0" fmla="*/ 97097 w 262602"/>
                  <a:gd name="connsiteY0" fmla="*/ 215094 h 430187"/>
                  <a:gd name="connsiteX1" fmla="*/ 262603 w 262602"/>
                  <a:gd name="connsiteY1" fmla="*/ 4435 h 430187"/>
                  <a:gd name="connsiteX2" fmla="*/ 214055 w 262602"/>
                  <a:gd name="connsiteY2" fmla="*/ 0 h 430187"/>
                  <a:gd name="connsiteX3" fmla="*/ 0 w 262602"/>
                  <a:gd name="connsiteY3" fmla="*/ 215094 h 430187"/>
                  <a:gd name="connsiteX4" fmla="*/ 214055 w 262602"/>
                  <a:gd name="connsiteY4" fmla="*/ 430187 h 430187"/>
                  <a:gd name="connsiteX5" fmla="*/ 262603 w 262602"/>
                  <a:gd name="connsiteY5" fmla="*/ 425752 h 430187"/>
                  <a:gd name="connsiteX6" fmla="*/ 97097 w 262602"/>
                  <a:gd name="connsiteY6" fmla="*/ 215094 h 4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02" h="430187">
                    <a:moveTo>
                      <a:pt x="97097" y="215094"/>
                    </a:moveTo>
                    <a:cubicBezTo>
                      <a:pt x="97097" y="113090"/>
                      <a:pt x="167713" y="26610"/>
                      <a:pt x="262603" y="4435"/>
                    </a:cubicBezTo>
                    <a:cubicBezTo>
                      <a:pt x="247156" y="2217"/>
                      <a:pt x="231709" y="0"/>
                      <a:pt x="214055" y="0"/>
                    </a:cubicBezTo>
                    <a:cubicBezTo>
                      <a:pt x="97097" y="0"/>
                      <a:pt x="0" y="97568"/>
                      <a:pt x="0" y="215094"/>
                    </a:cubicBezTo>
                    <a:cubicBezTo>
                      <a:pt x="0" y="332619"/>
                      <a:pt x="97097" y="430187"/>
                      <a:pt x="214055" y="430187"/>
                    </a:cubicBezTo>
                    <a:cubicBezTo>
                      <a:pt x="231709" y="430187"/>
                      <a:pt x="247156" y="427970"/>
                      <a:pt x="262603" y="425752"/>
                    </a:cubicBezTo>
                    <a:cubicBezTo>
                      <a:pt x="167713" y="403578"/>
                      <a:pt x="97097" y="317097"/>
                      <a:pt x="97097" y="215094"/>
                    </a:cubicBezTo>
                  </a:path>
                </a:pathLst>
              </a:custGeom>
              <a:solidFill>
                <a:srgbClr val="26CCB8"/>
              </a:solidFill>
              <a:ln w="22018" cap="flat">
                <a:noFill/>
                <a:prstDash val="solid"/>
                <a:miter/>
              </a:ln>
            </p:spPr>
            <p:txBody>
              <a:bodyPr rtlCol="0" anchor="ctr"/>
              <a:lstStyle/>
              <a:p>
                <a:endParaRPr lang="en-GB"/>
              </a:p>
            </p:txBody>
          </p:sp>
        </p:grpSp>
        <p:sp>
          <p:nvSpPr>
            <p:cNvPr id="13" name="Graphic 8">
              <a:extLst>
                <a:ext uri="{FF2B5EF4-FFF2-40B4-BE49-F238E27FC236}">
                  <a16:creationId xmlns:a16="http://schemas.microsoft.com/office/drawing/2014/main" id="{D28EF34A-F0C3-7547-B770-C7C7FBC69EBC}"/>
                </a:ext>
              </a:extLst>
            </p:cNvPr>
            <p:cNvSpPr/>
            <p:nvPr/>
          </p:nvSpPr>
          <p:spPr>
            <a:xfrm>
              <a:off x="6007272" y="2238096"/>
              <a:ext cx="156679" cy="188484"/>
            </a:xfrm>
            <a:custGeom>
              <a:avLst/>
              <a:gdLst>
                <a:gd name="connsiteX0" fmla="*/ 0 w 156679"/>
                <a:gd name="connsiteY0" fmla="*/ 188484 h 188484"/>
                <a:gd name="connsiteX1" fmla="*/ 0 w 156679"/>
                <a:gd name="connsiteY1" fmla="*/ 0 h 188484"/>
                <a:gd name="connsiteX2" fmla="*/ 37515 w 156679"/>
                <a:gd name="connsiteY2" fmla="*/ 0 h 188484"/>
                <a:gd name="connsiteX3" fmla="*/ 116958 w 156679"/>
                <a:gd name="connsiteY3" fmla="*/ 117525 h 188484"/>
                <a:gd name="connsiteX4" fmla="*/ 116958 w 156679"/>
                <a:gd name="connsiteY4" fmla="*/ 0 h 188484"/>
                <a:gd name="connsiteX5" fmla="*/ 156679 w 156679"/>
                <a:gd name="connsiteY5" fmla="*/ 0 h 188484"/>
                <a:gd name="connsiteX6" fmla="*/ 156679 w 156679"/>
                <a:gd name="connsiteY6" fmla="*/ 188484 h 188484"/>
                <a:gd name="connsiteX7" fmla="*/ 121371 w 156679"/>
                <a:gd name="connsiteY7" fmla="*/ 188484 h 188484"/>
                <a:gd name="connsiteX8" fmla="*/ 39721 w 156679"/>
                <a:gd name="connsiteY8" fmla="*/ 68741 h 188484"/>
                <a:gd name="connsiteX9" fmla="*/ 39721 w 156679"/>
                <a:gd name="connsiteY9" fmla="*/ 188484 h 18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679" h="188484">
                  <a:moveTo>
                    <a:pt x="0" y="188484"/>
                  </a:moveTo>
                  <a:lnTo>
                    <a:pt x="0" y="0"/>
                  </a:lnTo>
                  <a:lnTo>
                    <a:pt x="37515" y="0"/>
                  </a:lnTo>
                  <a:lnTo>
                    <a:pt x="116958" y="117525"/>
                  </a:lnTo>
                  <a:lnTo>
                    <a:pt x="116958" y="0"/>
                  </a:lnTo>
                  <a:lnTo>
                    <a:pt x="156679" y="0"/>
                  </a:lnTo>
                  <a:lnTo>
                    <a:pt x="156679" y="188484"/>
                  </a:lnTo>
                  <a:lnTo>
                    <a:pt x="121371" y="188484"/>
                  </a:lnTo>
                  <a:lnTo>
                    <a:pt x="39721" y="68741"/>
                  </a:lnTo>
                  <a:lnTo>
                    <a:pt x="39721" y="188484"/>
                  </a:lnTo>
                  <a:close/>
                </a:path>
              </a:pathLst>
            </a:custGeom>
            <a:solidFill>
              <a:schemeClr val="bg1"/>
            </a:solidFill>
            <a:ln w="22018" cap="flat">
              <a:noFill/>
              <a:prstDash val="solid"/>
              <a:miter/>
            </a:ln>
          </p:spPr>
          <p:txBody>
            <a:bodyPr rtlCol="0" anchor="ctr"/>
            <a:lstStyle/>
            <a:p>
              <a:endParaRPr lang="en-GB"/>
            </a:p>
          </p:txBody>
        </p:sp>
        <p:sp>
          <p:nvSpPr>
            <p:cNvPr id="14" name="Graphic 8">
              <a:extLst>
                <a:ext uri="{FF2B5EF4-FFF2-40B4-BE49-F238E27FC236}">
                  <a16:creationId xmlns:a16="http://schemas.microsoft.com/office/drawing/2014/main" id="{6EEBBD83-0EB9-C847-BF46-729BC4A36137}"/>
                </a:ext>
              </a:extLst>
            </p:cNvPr>
            <p:cNvSpPr/>
            <p:nvPr/>
          </p:nvSpPr>
          <p:spPr>
            <a:xfrm>
              <a:off x="6194845" y="2238096"/>
              <a:ext cx="156679" cy="188484"/>
            </a:xfrm>
            <a:custGeom>
              <a:avLst/>
              <a:gdLst>
                <a:gd name="connsiteX0" fmla="*/ 0 w 156679"/>
                <a:gd name="connsiteY0" fmla="*/ 0 h 188484"/>
                <a:gd name="connsiteX1" fmla="*/ 39721 w 156679"/>
                <a:gd name="connsiteY1" fmla="*/ 0 h 188484"/>
                <a:gd name="connsiteX2" fmla="*/ 39721 w 156679"/>
                <a:gd name="connsiteY2" fmla="*/ 75394 h 188484"/>
                <a:gd name="connsiteX3" fmla="*/ 114751 w 156679"/>
                <a:gd name="connsiteY3" fmla="*/ 75394 h 188484"/>
                <a:gd name="connsiteX4" fmla="*/ 114751 w 156679"/>
                <a:gd name="connsiteY4" fmla="*/ 0 h 188484"/>
                <a:gd name="connsiteX5" fmla="*/ 156679 w 156679"/>
                <a:gd name="connsiteY5" fmla="*/ 0 h 188484"/>
                <a:gd name="connsiteX6" fmla="*/ 156679 w 156679"/>
                <a:gd name="connsiteY6" fmla="*/ 188484 h 188484"/>
                <a:gd name="connsiteX7" fmla="*/ 114751 w 156679"/>
                <a:gd name="connsiteY7" fmla="*/ 188484 h 188484"/>
                <a:gd name="connsiteX8" fmla="*/ 114751 w 156679"/>
                <a:gd name="connsiteY8" fmla="*/ 110873 h 188484"/>
                <a:gd name="connsiteX9" fmla="*/ 39721 w 156679"/>
                <a:gd name="connsiteY9" fmla="*/ 110873 h 188484"/>
                <a:gd name="connsiteX10" fmla="*/ 39721 w 156679"/>
                <a:gd name="connsiteY10" fmla="*/ 188484 h 188484"/>
                <a:gd name="connsiteX11" fmla="*/ 0 w 156679"/>
                <a:gd name="connsiteY11" fmla="*/ 188484 h 18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679" h="188484">
                  <a:moveTo>
                    <a:pt x="0" y="0"/>
                  </a:moveTo>
                  <a:lnTo>
                    <a:pt x="39721" y="0"/>
                  </a:lnTo>
                  <a:lnTo>
                    <a:pt x="39721" y="75394"/>
                  </a:lnTo>
                  <a:lnTo>
                    <a:pt x="114751" y="75394"/>
                  </a:lnTo>
                  <a:lnTo>
                    <a:pt x="114751" y="0"/>
                  </a:lnTo>
                  <a:lnTo>
                    <a:pt x="156679" y="0"/>
                  </a:lnTo>
                  <a:lnTo>
                    <a:pt x="156679" y="188484"/>
                  </a:lnTo>
                  <a:lnTo>
                    <a:pt x="114751" y="188484"/>
                  </a:lnTo>
                  <a:lnTo>
                    <a:pt x="114751" y="110873"/>
                  </a:lnTo>
                  <a:lnTo>
                    <a:pt x="39721" y="110873"/>
                  </a:lnTo>
                  <a:lnTo>
                    <a:pt x="39721" y="188484"/>
                  </a:lnTo>
                  <a:lnTo>
                    <a:pt x="0" y="188484"/>
                  </a:lnTo>
                  <a:close/>
                </a:path>
              </a:pathLst>
            </a:custGeom>
            <a:solidFill>
              <a:schemeClr val="bg1"/>
            </a:solidFill>
            <a:ln w="22018" cap="flat">
              <a:noFill/>
              <a:prstDash val="solid"/>
              <a:miter/>
            </a:ln>
          </p:spPr>
          <p:txBody>
            <a:bodyPr rtlCol="0" anchor="ctr"/>
            <a:lstStyle/>
            <a:p>
              <a:endParaRPr lang="en-GB"/>
            </a:p>
          </p:txBody>
        </p:sp>
        <p:grpSp>
          <p:nvGrpSpPr>
            <p:cNvPr id="15" name="Graphic 8">
              <a:extLst>
                <a:ext uri="{FF2B5EF4-FFF2-40B4-BE49-F238E27FC236}">
                  <a16:creationId xmlns:a16="http://schemas.microsoft.com/office/drawing/2014/main" id="{22D9254C-410A-B744-A985-6BB10A9BD60D}"/>
                </a:ext>
              </a:extLst>
            </p:cNvPr>
            <p:cNvGrpSpPr/>
            <p:nvPr/>
          </p:nvGrpSpPr>
          <p:grpSpPr>
            <a:xfrm>
              <a:off x="6375799" y="2229226"/>
              <a:ext cx="2005933" cy="199571"/>
              <a:chOff x="6375799" y="2229226"/>
              <a:chExt cx="2005933" cy="199571"/>
            </a:xfrm>
            <a:solidFill>
              <a:schemeClr val="bg1"/>
            </a:solidFill>
          </p:grpSpPr>
          <p:sp>
            <p:nvSpPr>
              <p:cNvPr id="16" name="Graphic 8">
                <a:extLst>
                  <a:ext uri="{FF2B5EF4-FFF2-40B4-BE49-F238E27FC236}">
                    <a16:creationId xmlns:a16="http://schemas.microsoft.com/office/drawing/2014/main" id="{EBEA0BD8-369C-4A4C-91F3-DC07E847000D}"/>
                  </a:ext>
                </a:extLst>
              </p:cNvPr>
              <p:cNvSpPr/>
              <p:nvPr/>
            </p:nvSpPr>
            <p:spPr>
              <a:xfrm>
                <a:off x="6375799" y="2235878"/>
                <a:ext cx="150178" cy="190701"/>
              </a:xfrm>
              <a:custGeom>
                <a:avLst/>
                <a:gdLst>
                  <a:gd name="connsiteX0" fmla="*/ 37515 w 150178"/>
                  <a:gd name="connsiteY0" fmla="*/ 128613 h 190701"/>
                  <a:gd name="connsiteX1" fmla="*/ 77236 w 150178"/>
                  <a:gd name="connsiteY1" fmla="*/ 159657 h 190701"/>
                  <a:gd name="connsiteX2" fmla="*/ 110337 w 150178"/>
                  <a:gd name="connsiteY2" fmla="*/ 137483 h 190701"/>
                  <a:gd name="connsiteX3" fmla="*/ 63996 w 150178"/>
                  <a:gd name="connsiteY3" fmla="*/ 113090 h 190701"/>
                  <a:gd name="connsiteX4" fmla="*/ 4414 w 150178"/>
                  <a:gd name="connsiteY4" fmla="*/ 57654 h 190701"/>
                  <a:gd name="connsiteX5" fmla="*/ 75029 w 150178"/>
                  <a:gd name="connsiteY5" fmla="*/ 0 h 190701"/>
                  <a:gd name="connsiteX6" fmla="*/ 147852 w 150178"/>
                  <a:gd name="connsiteY6" fmla="*/ 59871 h 190701"/>
                  <a:gd name="connsiteX7" fmla="*/ 108131 w 150178"/>
                  <a:gd name="connsiteY7" fmla="*/ 59871 h 190701"/>
                  <a:gd name="connsiteX8" fmla="*/ 72823 w 150178"/>
                  <a:gd name="connsiteY8" fmla="*/ 31044 h 190701"/>
                  <a:gd name="connsiteX9" fmla="*/ 44135 w 150178"/>
                  <a:gd name="connsiteY9" fmla="*/ 53219 h 190701"/>
                  <a:gd name="connsiteX10" fmla="*/ 90477 w 150178"/>
                  <a:gd name="connsiteY10" fmla="*/ 77611 h 190701"/>
                  <a:gd name="connsiteX11" fmla="*/ 150059 w 150178"/>
                  <a:gd name="connsiteY11" fmla="*/ 130830 h 190701"/>
                  <a:gd name="connsiteX12" fmla="*/ 77236 w 150178"/>
                  <a:gd name="connsiteY12" fmla="*/ 190702 h 190701"/>
                  <a:gd name="connsiteX13" fmla="*/ 0 w 150178"/>
                  <a:gd name="connsiteY13" fmla="*/ 126395 h 190701"/>
                  <a:gd name="connsiteX14" fmla="*/ 37515 w 150178"/>
                  <a:gd name="connsiteY14" fmla="*/ 128613 h 1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178" h="190701">
                    <a:moveTo>
                      <a:pt x="37515" y="128613"/>
                    </a:moveTo>
                    <a:cubicBezTo>
                      <a:pt x="39722" y="146352"/>
                      <a:pt x="52962" y="159657"/>
                      <a:pt x="77236" y="159657"/>
                    </a:cubicBezTo>
                    <a:cubicBezTo>
                      <a:pt x="94890" y="159657"/>
                      <a:pt x="110337" y="150787"/>
                      <a:pt x="110337" y="137483"/>
                    </a:cubicBezTo>
                    <a:cubicBezTo>
                      <a:pt x="110337" y="121960"/>
                      <a:pt x="94890" y="117525"/>
                      <a:pt x="63996" y="113090"/>
                    </a:cubicBezTo>
                    <a:cubicBezTo>
                      <a:pt x="33101" y="106438"/>
                      <a:pt x="4414" y="97568"/>
                      <a:pt x="4414" y="57654"/>
                    </a:cubicBezTo>
                    <a:cubicBezTo>
                      <a:pt x="4414" y="24392"/>
                      <a:pt x="33101" y="0"/>
                      <a:pt x="75029" y="0"/>
                    </a:cubicBezTo>
                    <a:cubicBezTo>
                      <a:pt x="119164" y="0"/>
                      <a:pt x="147852" y="22175"/>
                      <a:pt x="147852" y="59871"/>
                    </a:cubicBezTo>
                    <a:lnTo>
                      <a:pt x="108131" y="59871"/>
                    </a:lnTo>
                    <a:cubicBezTo>
                      <a:pt x="103717" y="42132"/>
                      <a:pt x="92683" y="31044"/>
                      <a:pt x="72823" y="31044"/>
                    </a:cubicBezTo>
                    <a:cubicBezTo>
                      <a:pt x="55169" y="31044"/>
                      <a:pt x="44135" y="37697"/>
                      <a:pt x="44135" y="53219"/>
                    </a:cubicBezTo>
                    <a:cubicBezTo>
                      <a:pt x="44135" y="68741"/>
                      <a:pt x="59582" y="70959"/>
                      <a:pt x="90477" y="77611"/>
                    </a:cubicBezTo>
                    <a:cubicBezTo>
                      <a:pt x="123578" y="84263"/>
                      <a:pt x="152266" y="93133"/>
                      <a:pt x="150059" y="130830"/>
                    </a:cubicBezTo>
                    <a:cubicBezTo>
                      <a:pt x="150059" y="166310"/>
                      <a:pt x="121371" y="190702"/>
                      <a:pt x="77236" y="190702"/>
                    </a:cubicBezTo>
                    <a:cubicBezTo>
                      <a:pt x="28688" y="190702"/>
                      <a:pt x="0" y="166310"/>
                      <a:pt x="0" y="126395"/>
                    </a:cubicBezTo>
                    <a:lnTo>
                      <a:pt x="37515" y="128613"/>
                    </a:lnTo>
                    <a:close/>
                  </a:path>
                </a:pathLst>
              </a:custGeom>
              <a:grpFill/>
              <a:ln w="22018" cap="flat">
                <a:noFill/>
                <a:prstDash val="solid"/>
                <a:miter/>
              </a:ln>
            </p:spPr>
            <p:txBody>
              <a:bodyPr rtlCol="0" anchor="ctr"/>
              <a:lstStyle/>
              <a:p>
                <a:endParaRPr lang="en-GB"/>
              </a:p>
            </p:txBody>
          </p:sp>
          <p:sp>
            <p:nvSpPr>
              <p:cNvPr id="17" name="Graphic 8">
                <a:extLst>
                  <a:ext uri="{FF2B5EF4-FFF2-40B4-BE49-F238E27FC236}">
                    <a16:creationId xmlns:a16="http://schemas.microsoft.com/office/drawing/2014/main" id="{DE786125-BC92-754A-B9DE-3D586CCEC743}"/>
                  </a:ext>
                </a:extLst>
              </p:cNvPr>
              <p:cNvSpPr/>
              <p:nvPr/>
            </p:nvSpPr>
            <p:spPr>
              <a:xfrm>
                <a:off x="6607507" y="2235878"/>
                <a:ext cx="174333" cy="190789"/>
              </a:xfrm>
              <a:custGeom>
                <a:avLst/>
                <a:gdLst>
                  <a:gd name="connsiteX0" fmla="*/ 0 w 174333"/>
                  <a:gd name="connsiteY0" fmla="*/ 95351 h 190789"/>
                  <a:gd name="connsiteX1" fmla="*/ 92683 w 174333"/>
                  <a:gd name="connsiteY1" fmla="*/ 0 h 190789"/>
                  <a:gd name="connsiteX2" fmla="*/ 174333 w 174333"/>
                  <a:gd name="connsiteY2" fmla="*/ 68741 h 190789"/>
                  <a:gd name="connsiteX3" fmla="*/ 132405 w 174333"/>
                  <a:gd name="connsiteY3" fmla="*/ 68741 h 190789"/>
                  <a:gd name="connsiteX4" fmla="*/ 90477 w 174333"/>
                  <a:gd name="connsiteY4" fmla="*/ 33262 h 190789"/>
                  <a:gd name="connsiteX5" fmla="*/ 41928 w 174333"/>
                  <a:gd name="connsiteY5" fmla="*/ 95351 h 190789"/>
                  <a:gd name="connsiteX6" fmla="*/ 90477 w 174333"/>
                  <a:gd name="connsiteY6" fmla="*/ 157440 h 190789"/>
                  <a:gd name="connsiteX7" fmla="*/ 132405 w 174333"/>
                  <a:gd name="connsiteY7" fmla="*/ 121960 h 190789"/>
                  <a:gd name="connsiteX8" fmla="*/ 172126 w 174333"/>
                  <a:gd name="connsiteY8" fmla="*/ 121960 h 190789"/>
                  <a:gd name="connsiteX9" fmla="*/ 88270 w 174333"/>
                  <a:gd name="connsiteY9" fmla="*/ 190702 h 190789"/>
                  <a:gd name="connsiteX10" fmla="*/ 0 w 174333"/>
                  <a:gd name="connsiteY10" fmla="*/ 95351 h 19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33" h="190789">
                    <a:moveTo>
                      <a:pt x="0" y="95351"/>
                    </a:moveTo>
                    <a:cubicBezTo>
                      <a:pt x="0" y="37697"/>
                      <a:pt x="35308" y="0"/>
                      <a:pt x="92683" y="0"/>
                    </a:cubicBezTo>
                    <a:cubicBezTo>
                      <a:pt x="136818" y="0"/>
                      <a:pt x="169920" y="28827"/>
                      <a:pt x="174333" y="68741"/>
                    </a:cubicBezTo>
                    <a:lnTo>
                      <a:pt x="132405" y="68741"/>
                    </a:lnTo>
                    <a:cubicBezTo>
                      <a:pt x="127991" y="46567"/>
                      <a:pt x="112544" y="33262"/>
                      <a:pt x="90477" y="33262"/>
                    </a:cubicBezTo>
                    <a:cubicBezTo>
                      <a:pt x="59582" y="33262"/>
                      <a:pt x="41928" y="57654"/>
                      <a:pt x="41928" y="95351"/>
                    </a:cubicBezTo>
                    <a:cubicBezTo>
                      <a:pt x="41928" y="130830"/>
                      <a:pt x="59582" y="157440"/>
                      <a:pt x="90477" y="157440"/>
                    </a:cubicBezTo>
                    <a:cubicBezTo>
                      <a:pt x="112544" y="157440"/>
                      <a:pt x="127991" y="144135"/>
                      <a:pt x="132405" y="121960"/>
                    </a:cubicBezTo>
                    <a:lnTo>
                      <a:pt x="172126" y="121960"/>
                    </a:lnTo>
                    <a:cubicBezTo>
                      <a:pt x="167713" y="164092"/>
                      <a:pt x="134612" y="190702"/>
                      <a:pt x="88270" y="190702"/>
                    </a:cubicBezTo>
                    <a:cubicBezTo>
                      <a:pt x="33101" y="192919"/>
                      <a:pt x="0" y="153005"/>
                      <a:pt x="0" y="95351"/>
                    </a:cubicBezTo>
                  </a:path>
                </a:pathLst>
              </a:custGeom>
              <a:grpFill/>
              <a:ln w="22018" cap="flat">
                <a:noFill/>
                <a:prstDash val="solid"/>
                <a:miter/>
              </a:ln>
            </p:spPr>
            <p:txBody>
              <a:bodyPr rtlCol="0" anchor="ctr"/>
              <a:lstStyle/>
              <a:p>
                <a:endParaRPr lang="en-GB"/>
              </a:p>
            </p:txBody>
          </p:sp>
          <p:sp>
            <p:nvSpPr>
              <p:cNvPr id="18" name="Graphic 8">
                <a:extLst>
                  <a:ext uri="{FF2B5EF4-FFF2-40B4-BE49-F238E27FC236}">
                    <a16:creationId xmlns:a16="http://schemas.microsoft.com/office/drawing/2014/main" id="{102CC490-336E-2E4E-8522-55A348F40AD8}"/>
                  </a:ext>
                </a:extLst>
              </p:cNvPr>
              <p:cNvSpPr/>
              <p:nvPr/>
            </p:nvSpPr>
            <p:spPr>
              <a:xfrm>
                <a:off x="6792874" y="2286880"/>
                <a:ext cx="145645" cy="141917"/>
              </a:xfrm>
              <a:custGeom>
                <a:avLst/>
                <a:gdLst>
                  <a:gd name="connsiteX0" fmla="*/ 108131 w 145645"/>
                  <a:gd name="connsiteY0" fmla="*/ 70959 h 141917"/>
                  <a:gd name="connsiteX1" fmla="*/ 72823 w 145645"/>
                  <a:gd name="connsiteY1" fmla="*/ 31044 h 141917"/>
                  <a:gd name="connsiteX2" fmla="*/ 39722 w 145645"/>
                  <a:gd name="connsiteY2" fmla="*/ 70959 h 141917"/>
                  <a:gd name="connsiteX3" fmla="*/ 72823 w 145645"/>
                  <a:gd name="connsiteY3" fmla="*/ 110873 h 141917"/>
                  <a:gd name="connsiteX4" fmla="*/ 108131 w 145645"/>
                  <a:gd name="connsiteY4" fmla="*/ 70959 h 141917"/>
                  <a:gd name="connsiteX5" fmla="*/ 0 w 145645"/>
                  <a:gd name="connsiteY5" fmla="*/ 70959 h 141917"/>
                  <a:gd name="connsiteX6" fmla="*/ 72823 w 145645"/>
                  <a:gd name="connsiteY6" fmla="*/ 0 h 141917"/>
                  <a:gd name="connsiteX7" fmla="*/ 145645 w 145645"/>
                  <a:gd name="connsiteY7" fmla="*/ 70959 h 141917"/>
                  <a:gd name="connsiteX8" fmla="*/ 72823 w 145645"/>
                  <a:gd name="connsiteY8" fmla="*/ 141917 h 141917"/>
                  <a:gd name="connsiteX9" fmla="*/ 0 w 145645"/>
                  <a:gd name="connsiteY9"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645" h="141917">
                    <a:moveTo>
                      <a:pt x="108131" y="70959"/>
                    </a:moveTo>
                    <a:cubicBezTo>
                      <a:pt x="108131" y="46567"/>
                      <a:pt x="94890" y="31044"/>
                      <a:pt x="72823" y="31044"/>
                    </a:cubicBezTo>
                    <a:cubicBezTo>
                      <a:pt x="50755" y="31044"/>
                      <a:pt x="39722" y="46567"/>
                      <a:pt x="39722" y="70959"/>
                    </a:cubicBezTo>
                    <a:cubicBezTo>
                      <a:pt x="39722" y="95351"/>
                      <a:pt x="52962" y="110873"/>
                      <a:pt x="72823" y="110873"/>
                    </a:cubicBezTo>
                    <a:cubicBezTo>
                      <a:pt x="94890" y="110873"/>
                      <a:pt x="108131" y="93133"/>
                      <a:pt x="108131" y="70959"/>
                    </a:cubicBezTo>
                    <a:moveTo>
                      <a:pt x="0" y="70959"/>
                    </a:moveTo>
                    <a:cubicBezTo>
                      <a:pt x="0" y="28827"/>
                      <a:pt x="28688" y="0"/>
                      <a:pt x="72823" y="0"/>
                    </a:cubicBezTo>
                    <a:cubicBezTo>
                      <a:pt x="116958" y="0"/>
                      <a:pt x="145645" y="28827"/>
                      <a:pt x="145645" y="70959"/>
                    </a:cubicBezTo>
                    <a:cubicBezTo>
                      <a:pt x="145645" y="113090"/>
                      <a:pt x="116958" y="141917"/>
                      <a:pt x="72823" y="141917"/>
                    </a:cubicBezTo>
                    <a:cubicBezTo>
                      <a:pt x="28688" y="141917"/>
                      <a:pt x="0" y="113090"/>
                      <a:pt x="0" y="70959"/>
                    </a:cubicBezTo>
                  </a:path>
                </a:pathLst>
              </a:custGeom>
              <a:grpFill/>
              <a:ln w="22018" cap="flat">
                <a:noFill/>
                <a:prstDash val="solid"/>
                <a:miter/>
              </a:ln>
            </p:spPr>
            <p:txBody>
              <a:bodyPr rtlCol="0" anchor="ctr"/>
              <a:lstStyle/>
              <a:p>
                <a:endParaRPr lang="en-GB"/>
              </a:p>
            </p:txBody>
          </p:sp>
          <p:sp>
            <p:nvSpPr>
              <p:cNvPr id="19" name="Graphic 8">
                <a:extLst>
                  <a:ext uri="{FF2B5EF4-FFF2-40B4-BE49-F238E27FC236}">
                    <a16:creationId xmlns:a16="http://schemas.microsoft.com/office/drawing/2014/main" id="{3FFC3060-5C81-3143-B0B4-AAF367419226}"/>
                  </a:ext>
                </a:extLst>
              </p:cNvPr>
              <p:cNvSpPr/>
              <p:nvPr/>
            </p:nvSpPr>
            <p:spPr>
              <a:xfrm>
                <a:off x="6958380" y="2284662"/>
                <a:ext cx="134611" cy="141917"/>
              </a:xfrm>
              <a:custGeom>
                <a:avLst/>
                <a:gdLst>
                  <a:gd name="connsiteX0" fmla="*/ 134612 w 134611"/>
                  <a:gd name="connsiteY0" fmla="*/ 64306 h 141917"/>
                  <a:gd name="connsiteX1" fmla="*/ 134612 w 134611"/>
                  <a:gd name="connsiteY1" fmla="*/ 141917 h 141917"/>
                  <a:gd name="connsiteX2" fmla="*/ 97097 w 134611"/>
                  <a:gd name="connsiteY2" fmla="*/ 141917 h 141917"/>
                  <a:gd name="connsiteX3" fmla="*/ 97097 w 134611"/>
                  <a:gd name="connsiteY3" fmla="*/ 68741 h 141917"/>
                  <a:gd name="connsiteX4" fmla="*/ 68409 w 134611"/>
                  <a:gd name="connsiteY4" fmla="*/ 33262 h 141917"/>
                  <a:gd name="connsiteX5" fmla="*/ 37515 w 134611"/>
                  <a:gd name="connsiteY5" fmla="*/ 70959 h 141917"/>
                  <a:gd name="connsiteX6" fmla="*/ 37515 w 134611"/>
                  <a:gd name="connsiteY6" fmla="*/ 141917 h 141917"/>
                  <a:gd name="connsiteX7" fmla="*/ 0 w 134611"/>
                  <a:gd name="connsiteY7" fmla="*/ 141917 h 141917"/>
                  <a:gd name="connsiteX8" fmla="*/ 0 w 134611"/>
                  <a:gd name="connsiteY8" fmla="*/ 2217 h 141917"/>
                  <a:gd name="connsiteX9" fmla="*/ 33101 w 134611"/>
                  <a:gd name="connsiteY9" fmla="*/ 2217 h 141917"/>
                  <a:gd name="connsiteX10" fmla="*/ 37515 w 134611"/>
                  <a:gd name="connsiteY10" fmla="*/ 19957 h 141917"/>
                  <a:gd name="connsiteX11" fmla="*/ 79443 w 134611"/>
                  <a:gd name="connsiteY11" fmla="*/ 0 h 141917"/>
                  <a:gd name="connsiteX12" fmla="*/ 134612 w 134611"/>
                  <a:gd name="connsiteY12" fmla="*/ 64306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611" h="141917">
                    <a:moveTo>
                      <a:pt x="134612" y="64306"/>
                    </a:moveTo>
                    <a:lnTo>
                      <a:pt x="134612" y="141917"/>
                    </a:lnTo>
                    <a:lnTo>
                      <a:pt x="97097" y="141917"/>
                    </a:lnTo>
                    <a:lnTo>
                      <a:pt x="97097" y="68741"/>
                    </a:lnTo>
                    <a:cubicBezTo>
                      <a:pt x="97097" y="44349"/>
                      <a:pt x="88270" y="33262"/>
                      <a:pt x="68409" y="33262"/>
                    </a:cubicBezTo>
                    <a:cubicBezTo>
                      <a:pt x="48548" y="33262"/>
                      <a:pt x="37515" y="46567"/>
                      <a:pt x="37515" y="70959"/>
                    </a:cubicBezTo>
                    <a:lnTo>
                      <a:pt x="37515" y="141917"/>
                    </a:lnTo>
                    <a:lnTo>
                      <a:pt x="0" y="141917"/>
                    </a:lnTo>
                    <a:lnTo>
                      <a:pt x="0" y="2217"/>
                    </a:lnTo>
                    <a:lnTo>
                      <a:pt x="33101" y="2217"/>
                    </a:lnTo>
                    <a:lnTo>
                      <a:pt x="37515" y="19957"/>
                    </a:lnTo>
                    <a:cubicBezTo>
                      <a:pt x="46342" y="8870"/>
                      <a:pt x="59582" y="0"/>
                      <a:pt x="79443" y="0"/>
                    </a:cubicBezTo>
                    <a:cubicBezTo>
                      <a:pt x="110337" y="0"/>
                      <a:pt x="134612" y="17740"/>
                      <a:pt x="134612" y="64306"/>
                    </a:cubicBezTo>
                  </a:path>
                </a:pathLst>
              </a:custGeom>
              <a:grpFill/>
              <a:ln w="22018" cap="flat">
                <a:noFill/>
                <a:prstDash val="solid"/>
                <a:miter/>
              </a:ln>
            </p:spPr>
            <p:txBody>
              <a:bodyPr rtlCol="0" anchor="ctr"/>
              <a:lstStyle/>
              <a:p>
                <a:endParaRPr lang="en-GB"/>
              </a:p>
            </p:txBody>
          </p:sp>
          <p:sp>
            <p:nvSpPr>
              <p:cNvPr id="20" name="Graphic 8">
                <a:extLst>
                  <a:ext uri="{FF2B5EF4-FFF2-40B4-BE49-F238E27FC236}">
                    <a16:creationId xmlns:a16="http://schemas.microsoft.com/office/drawing/2014/main" id="{58AFC310-34A7-8746-8465-ACEAEE16E90A}"/>
                  </a:ext>
                </a:extLst>
              </p:cNvPr>
              <p:cNvSpPr/>
              <p:nvPr/>
            </p:nvSpPr>
            <p:spPr>
              <a:xfrm>
                <a:off x="7104025" y="2238096"/>
                <a:ext cx="94890" cy="190701"/>
              </a:xfrm>
              <a:custGeom>
                <a:avLst/>
                <a:gdLst>
                  <a:gd name="connsiteX0" fmla="*/ 0 w 94890"/>
                  <a:gd name="connsiteY0" fmla="*/ 48784 h 190701"/>
                  <a:gd name="connsiteX1" fmla="*/ 22067 w 94890"/>
                  <a:gd name="connsiteY1" fmla="*/ 48784 h 190701"/>
                  <a:gd name="connsiteX2" fmla="*/ 22067 w 94890"/>
                  <a:gd name="connsiteY2" fmla="*/ 39914 h 190701"/>
                  <a:gd name="connsiteX3" fmla="*/ 63996 w 94890"/>
                  <a:gd name="connsiteY3" fmla="*/ 0 h 190701"/>
                  <a:gd name="connsiteX4" fmla="*/ 94890 w 94890"/>
                  <a:gd name="connsiteY4" fmla="*/ 0 h 190701"/>
                  <a:gd name="connsiteX5" fmla="*/ 94890 w 94890"/>
                  <a:gd name="connsiteY5" fmla="*/ 33262 h 190701"/>
                  <a:gd name="connsiteX6" fmla="*/ 70616 w 94890"/>
                  <a:gd name="connsiteY6" fmla="*/ 33262 h 190701"/>
                  <a:gd name="connsiteX7" fmla="*/ 59582 w 94890"/>
                  <a:gd name="connsiteY7" fmla="*/ 44349 h 190701"/>
                  <a:gd name="connsiteX8" fmla="*/ 59582 w 94890"/>
                  <a:gd name="connsiteY8" fmla="*/ 51002 h 190701"/>
                  <a:gd name="connsiteX9" fmla="*/ 94890 w 94890"/>
                  <a:gd name="connsiteY9" fmla="*/ 51002 h 190701"/>
                  <a:gd name="connsiteX10" fmla="*/ 94890 w 94890"/>
                  <a:gd name="connsiteY10" fmla="*/ 84263 h 190701"/>
                  <a:gd name="connsiteX11" fmla="*/ 59582 w 94890"/>
                  <a:gd name="connsiteY11" fmla="*/ 84263 h 190701"/>
                  <a:gd name="connsiteX12" fmla="*/ 59582 w 94890"/>
                  <a:gd name="connsiteY12" fmla="*/ 190702 h 190701"/>
                  <a:gd name="connsiteX13" fmla="*/ 22067 w 94890"/>
                  <a:gd name="connsiteY13" fmla="*/ 190702 h 190701"/>
                  <a:gd name="connsiteX14" fmla="*/ 22067 w 94890"/>
                  <a:gd name="connsiteY14" fmla="*/ 82046 h 190701"/>
                  <a:gd name="connsiteX15" fmla="*/ 0 w 94890"/>
                  <a:gd name="connsiteY15" fmla="*/ 82046 h 190701"/>
                  <a:gd name="connsiteX16" fmla="*/ 0 w 94890"/>
                  <a:gd name="connsiteY16" fmla="*/ 48784 h 1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890" h="190701">
                    <a:moveTo>
                      <a:pt x="0" y="48784"/>
                    </a:moveTo>
                    <a:lnTo>
                      <a:pt x="22067" y="48784"/>
                    </a:lnTo>
                    <a:lnTo>
                      <a:pt x="22067" y="39914"/>
                    </a:lnTo>
                    <a:cubicBezTo>
                      <a:pt x="22067" y="13305"/>
                      <a:pt x="35308" y="0"/>
                      <a:pt x="63996" y="0"/>
                    </a:cubicBezTo>
                    <a:lnTo>
                      <a:pt x="94890" y="0"/>
                    </a:lnTo>
                    <a:lnTo>
                      <a:pt x="94890" y="33262"/>
                    </a:lnTo>
                    <a:lnTo>
                      <a:pt x="70616" y="33262"/>
                    </a:lnTo>
                    <a:cubicBezTo>
                      <a:pt x="63996" y="33262"/>
                      <a:pt x="59582" y="37697"/>
                      <a:pt x="59582" y="44349"/>
                    </a:cubicBezTo>
                    <a:lnTo>
                      <a:pt x="59582" y="51002"/>
                    </a:lnTo>
                    <a:lnTo>
                      <a:pt x="94890" y="51002"/>
                    </a:lnTo>
                    <a:lnTo>
                      <a:pt x="94890" y="84263"/>
                    </a:lnTo>
                    <a:lnTo>
                      <a:pt x="59582" y="84263"/>
                    </a:lnTo>
                    <a:lnTo>
                      <a:pt x="59582" y="190702"/>
                    </a:lnTo>
                    <a:lnTo>
                      <a:pt x="22067" y="190702"/>
                    </a:lnTo>
                    <a:lnTo>
                      <a:pt x="22067" y="82046"/>
                    </a:lnTo>
                    <a:lnTo>
                      <a:pt x="0" y="82046"/>
                    </a:lnTo>
                    <a:lnTo>
                      <a:pt x="0" y="48784"/>
                    </a:lnTo>
                    <a:close/>
                  </a:path>
                </a:pathLst>
              </a:custGeom>
              <a:grpFill/>
              <a:ln w="22018" cap="flat">
                <a:noFill/>
                <a:prstDash val="solid"/>
                <a:miter/>
              </a:ln>
            </p:spPr>
            <p:txBody>
              <a:bodyPr rtlCol="0" anchor="ctr"/>
              <a:lstStyle/>
              <a:p>
                <a:endParaRPr lang="en-GB"/>
              </a:p>
            </p:txBody>
          </p:sp>
          <p:sp>
            <p:nvSpPr>
              <p:cNvPr id="21" name="Graphic 8">
                <a:extLst>
                  <a:ext uri="{FF2B5EF4-FFF2-40B4-BE49-F238E27FC236}">
                    <a16:creationId xmlns:a16="http://schemas.microsoft.com/office/drawing/2014/main" id="{333240E8-49D4-D042-B95B-A968A13D21DA}"/>
                  </a:ext>
                </a:extLst>
              </p:cNvPr>
              <p:cNvSpPr/>
              <p:nvPr/>
            </p:nvSpPr>
            <p:spPr>
              <a:xfrm>
                <a:off x="7203329" y="2286880"/>
                <a:ext cx="141231" cy="141917"/>
              </a:xfrm>
              <a:custGeom>
                <a:avLst/>
                <a:gdLst>
                  <a:gd name="connsiteX0" fmla="*/ 101510 w 141231"/>
                  <a:gd name="connsiteY0" fmla="*/ 53219 h 141917"/>
                  <a:gd name="connsiteX1" fmla="*/ 70616 w 141231"/>
                  <a:gd name="connsiteY1" fmla="*/ 26610 h 141917"/>
                  <a:gd name="connsiteX2" fmla="*/ 39722 w 141231"/>
                  <a:gd name="connsiteY2" fmla="*/ 53219 h 141917"/>
                  <a:gd name="connsiteX3" fmla="*/ 101510 w 141231"/>
                  <a:gd name="connsiteY3" fmla="*/ 53219 h 141917"/>
                  <a:gd name="connsiteX4" fmla="*/ 0 w 141231"/>
                  <a:gd name="connsiteY4" fmla="*/ 70959 h 141917"/>
                  <a:gd name="connsiteX5" fmla="*/ 70616 w 141231"/>
                  <a:gd name="connsiteY5" fmla="*/ 0 h 141917"/>
                  <a:gd name="connsiteX6" fmla="*/ 141232 w 141231"/>
                  <a:gd name="connsiteY6" fmla="*/ 66524 h 141917"/>
                  <a:gd name="connsiteX7" fmla="*/ 141232 w 141231"/>
                  <a:gd name="connsiteY7" fmla="*/ 79829 h 141917"/>
                  <a:gd name="connsiteX8" fmla="*/ 41928 w 141231"/>
                  <a:gd name="connsiteY8" fmla="*/ 79829 h 141917"/>
                  <a:gd name="connsiteX9" fmla="*/ 41928 w 141231"/>
                  <a:gd name="connsiteY9" fmla="*/ 82046 h 141917"/>
                  <a:gd name="connsiteX10" fmla="*/ 75029 w 141231"/>
                  <a:gd name="connsiteY10" fmla="*/ 113090 h 141917"/>
                  <a:gd name="connsiteX11" fmla="*/ 103717 w 141231"/>
                  <a:gd name="connsiteY11" fmla="*/ 93133 h 141917"/>
                  <a:gd name="connsiteX12" fmla="*/ 141232 w 141231"/>
                  <a:gd name="connsiteY12" fmla="*/ 93133 h 141917"/>
                  <a:gd name="connsiteX13" fmla="*/ 75029 w 141231"/>
                  <a:gd name="connsiteY13" fmla="*/ 141917 h 141917"/>
                  <a:gd name="connsiteX14" fmla="*/ 0 w 141231"/>
                  <a:gd name="connsiteY14"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231" h="141917">
                    <a:moveTo>
                      <a:pt x="101510" y="53219"/>
                    </a:moveTo>
                    <a:cubicBezTo>
                      <a:pt x="99304" y="35479"/>
                      <a:pt x="88270" y="26610"/>
                      <a:pt x="70616" y="26610"/>
                    </a:cubicBezTo>
                    <a:cubicBezTo>
                      <a:pt x="55169" y="26610"/>
                      <a:pt x="41928" y="37697"/>
                      <a:pt x="39722" y="53219"/>
                    </a:cubicBezTo>
                    <a:lnTo>
                      <a:pt x="101510" y="53219"/>
                    </a:lnTo>
                    <a:close/>
                    <a:moveTo>
                      <a:pt x="0" y="70959"/>
                    </a:moveTo>
                    <a:cubicBezTo>
                      <a:pt x="0" y="26610"/>
                      <a:pt x="28688" y="0"/>
                      <a:pt x="70616" y="0"/>
                    </a:cubicBezTo>
                    <a:cubicBezTo>
                      <a:pt x="112544" y="0"/>
                      <a:pt x="139025" y="26610"/>
                      <a:pt x="141232" y="66524"/>
                    </a:cubicBezTo>
                    <a:cubicBezTo>
                      <a:pt x="141232" y="70959"/>
                      <a:pt x="141232" y="75394"/>
                      <a:pt x="141232" y="79829"/>
                    </a:cubicBezTo>
                    <a:lnTo>
                      <a:pt x="41928" y="79829"/>
                    </a:lnTo>
                    <a:lnTo>
                      <a:pt x="41928" y="82046"/>
                    </a:lnTo>
                    <a:cubicBezTo>
                      <a:pt x="41928" y="102003"/>
                      <a:pt x="55169" y="113090"/>
                      <a:pt x="75029" y="113090"/>
                    </a:cubicBezTo>
                    <a:cubicBezTo>
                      <a:pt x="90477" y="113090"/>
                      <a:pt x="101510" y="106438"/>
                      <a:pt x="103717" y="93133"/>
                    </a:cubicBezTo>
                    <a:lnTo>
                      <a:pt x="141232" y="93133"/>
                    </a:lnTo>
                    <a:cubicBezTo>
                      <a:pt x="136818" y="119743"/>
                      <a:pt x="112544" y="141917"/>
                      <a:pt x="75029" y="141917"/>
                    </a:cubicBezTo>
                    <a:cubicBezTo>
                      <a:pt x="26481" y="141917"/>
                      <a:pt x="0" y="113090"/>
                      <a:pt x="0" y="70959"/>
                    </a:cubicBezTo>
                  </a:path>
                </a:pathLst>
              </a:custGeom>
              <a:grpFill/>
              <a:ln w="22018" cap="flat">
                <a:noFill/>
                <a:prstDash val="solid"/>
                <a:miter/>
              </a:ln>
            </p:spPr>
            <p:txBody>
              <a:bodyPr rtlCol="0" anchor="ctr"/>
              <a:lstStyle/>
              <a:p>
                <a:endParaRPr lang="en-GB"/>
              </a:p>
            </p:txBody>
          </p:sp>
          <p:sp>
            <p:nvSpPr>
              <p:cNvPr id="22" name="Graphic 8">
                <a:extLst>
                  <a:ext uri="{FF2B5EF4-FFF2-40B4-BE49-F238E27FC236}">
                    <a16:creationId xmlns:a16="http://schemas.microsoft.com/office/drawing/2014/main" id="{9A1E1189-5496-9845-9EAA-5EF976B456AF}"/>
                  </a:ext>
                </a:extLst>
              </p:cNvPr>
              <p:cNvSpPr/>
              <p:nvPr/>
            </p:nvSpPr>
            <p:spPr>
              <a:xfrm>
                <a:off x="7357801" y="2238096"/>
                <a:ext cx="143438" cy="188484"/>
              </a:xfrm>
              <a:custGeom>
                <a:avLst/>
                <a:gdLst>
                  <a:gd name="connsiteX0" fmla="*/ 105924 w 143438"/>
                  <a:gd name="connsiteY0" fmla="*/ 119743 h 188484"/>
                  <a:gd name="connsiteX1" fmla="*/ 72823 w 143438"/>
                  <a:gd name="connsiteY1" fmla="*/ 79829 h 188484"/>
                  <a:gd name="connsiteX2" fmla="*/ 39722 w 143438"/>
                  <a:gd name="connsiteY2" fmla="*/ 119743 h 188484"/>
                  <a:gd name="connsiteX3" fmla="*/ 72823 w 143438"/>
                  <a:gd name="connsiteY3" fmla="*/ 159657 h 188484"/>
                  <a:gd name="connsiteX4" fmla="*/ 105924 w 143438"/>
                  <a:gd name="connsiteY4" fmla="*/ 119743 h 188484"/>
                  <a:gd name="connsiteX5" fmla="*/ 105924 w 143438"/>
                  <a:gd name="connsiteY5" fmla="*/ 0 h 188484"/>
                  <a:gd name="connsiteX6" fmla="*/ 143439 w 143438"/>
                  <a:gd name="connsiteY6" fmla="*/ 0 h 188484"/>
                  <a:gd name="connsiteX7" fmla="*/ 143439 w 143438"/>
                  <a:gd name="connsiteY7" fmla="*/ 188484 h 188484"/>
                  <a:gd name="connsiteX8" fmla="*/ 110337 w 143438"/>
                  <a:gd name="connsiteY8" fmla="*/ 188484 h 188484"/>
                  <a:gd name="connsiteX9" fmla="*/ 105924 w 143438"/>
                  <a:gd name="connsiteY9" fmla="*/ 168527 h 188484"/>
                  <a:gd name="connsiteX10" fmla="*/ 63996 w 143438"/>
                  <a:gd name="connsiteY10" fmla="*/ 188484 h 188484"/>
                  <a:gd name="connsiteX11" fmla="*/ 0 w 143438"/>
                  <a:gd name="connsiteY11" fmla="*/ 117525 h 188484"/>
                  <a:gd name="connsiteX12" fmla="*/ 63996 w 143438"/>
                  <a:gd name="connsiteY12" fmla="*/ 46567 h 188484"/>
                  <a:gd name="connsiteX13" fmla="*/ 105924 w 143438"/>
                  <a:gd name="connsiteY13" fmla="*/ 66524 h 188484"/>
                  <a:gd name="connsiteX14" fmla="*/ 105924 w 143438"/>
                  <a:gd name="connsiteY14" fmla="*/ 0 h 18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438" h="188484">
                    <a:moveTo>
                      <a:pt x="105924" y="119743"/>
                    </a:moveTo>
                    <a:cubicBezTo>
                      <a:pt x="105924" y="95351"/>
                      <a:pt x="92684" y="79829"/>
                      <a:pt x="72823" y="79829"/>
                    </a:cubicBezTo>
                    <a:cubicBezTo>
                      <a:pt x="52962" y="79829"/>
                      <a:pt x="39722" y="95351"/>
                      <a:pt x="39722" y="119743"/>
                    </a:cubicBezTo>
                    <a:cubicBezTo>
                      <a:pt x="39722" y="144135"/>
                      <a:pt x="52962" y="159657"/>
                      <a:pt x="72823" y="159657"/>
                    </a:cubicBezTo>
                    <a:cubicBezTo>
                      <a:pt x="92684" y="159657"/>
                      <a:pt x="105924" y="141917"/>
                      <a:pt x="105924" y="119743"/>
                    </a:cubicBezTo>
                    <a:moveTo>
                      <a:pt x="105924" y="0"/>
                    </a:moveTo>
                    <a:lnTo>
                      <a:pt x="143439" y="0"/>
                    </a:lnTo>
                    <a:lnTo>
                      <a:pt x="143439" y="188484"/>
                    </a:lnTo>
                    <a:lnTo>
                      <a:pt x="110337" y="188484"/>
                    </a:lnTo>
                    <a:lnTo>
                      <a:pt x="105924" y="168527"/>
                    </a:lnTo>
                    <a:cubicBezTo>
                      <a:pt x="97097" y="179614"/>
                      <a:pt x="83856" y="188484"/>
                      <a:pt x="63996" y="188484"/>
                    </a:cubicBezTo>
                    <a:cubicBezTo>
                      <a:pt x="26481" y="188484"/>
                      <a:pt x="0" y="161875"/>
                      <a:pt x="0" y="117525"/>
                    </a:cubicBezTo>
                    <a:cubicBezTo>
                      <a:pt x="0" y="75394"/>
                      <a:pt x="26481" y="46567"/>
                      <a:pt x="63996" y="46567"/>
                    </a:cubicBezTo>
                    <a:cubicBezTo>
                      <a:pt x="83856" y="46567"/>
                      <a:pt x="97097" y="53219"/>
                      <a:pt x="105924" y="66524"/>
                    </a:cubicBezTo>
                    <a:lnTo>
                      <a:pt x="105924" y="0"/>
                    </a:lnTo>
                    <a:close/>
                  </a:path>
                </a:pathLst>
              </a:custGeom>
              <a:grpFill/>
              <a:ln w="22018" cap="flat">
                <a:noFill/>
                <a:prstDash val="solid"/>
                <a:miter/>
              </a:ln>
            </p:spPr>
            <p:txBody>
              <a:bodyPr rtlCol="0" anchor="ctr"/>
              <a:lstStyle/>
              <a:p>
                <a:endParaRPr lang="en-GB"/>
              </a:p>
            </p:txBody>
          </p:sp>
          <p:sp>
            <p:nvSpPr>
              <p:cNvPr id="23" name="Graphic 8">
                <a:extLst>
                  <a:ext uri="{FF2B5EF4-FFF2-40B4-BE49-F238E27FC236}">
                    <a16:creationId xmlns:a16="http://schemas.microsoft.com/office/drawing/2014/main" id="{5CE5BC0D-9438-BC46-8CAB-C3D194D64CFD}"/>
                  </a:ext>
                </a:extLst>
              </p:cNvPr>
              <p:cNvSpPr/>
              <p:nvPr/>
            </p:nvSpPr>
            <p:spPr>
              <a:xfrm>
                <a:off x="7521101" y="2286880"/>
                <a:ext cx="141231" cy="141917"/>
              </a:xfrm>
              <a:custGeom>
                <a:avLst/>
                <a:gdLst>
                  <a:gd name="connsiteX0" fmla="*/ 101510 w 141231"/>
                  <a:gd name="connsiteY0" fmla="*/ 53219 h 141917"/>
                  <a:gd name="connsiteX1" fmla="*/ 70616 w 141231"/>
                  <a:gd name="connsiteY1" fmla="*/ 26610 h 141917"/>
                  <a:gd name="connsiteX2" fmla="*/ 39722 w 141231"/>
                  <a:gd name="connsiteY2" fmla="*/ 53219 h 141917"/>
                  <a:gd name="connsiteX3" fmla="*/ 101510 w 141231"/>
                  <a:gd name="connsiteY3" fmla="*/ 53219 h 141917"/>
                  <a:gd name="connsiteX4" fmla="*/ 0 w 141231"/>
                  <a:gd name="connsiteY4" fmla="*/ 70959 h 141917"/>
                  <a:gd name="connsiteX5" fmla="*/ 70616 w 141231"/>
                  <a:gd name="connsiteY5" fmla="*/ 0 h 141917"/>
                  <a:gd name="connsiteX6" fmla="*/ 141232 w 141231"/>
                  <a:gd name="connsiteY6" fmla="*/ 66524 h 141917"/>
                  <a:gd name="connsiteX7" fmla="*/ 141232 w 141231"/>
                  <a:gd name="connsiteY7" fmla="*/ 79829 h 141917"/>
                  <a:gd name="connsiteX8" fmla="*/ 41928 w 141231"/>
                  <a:gd name="connsiteY8" fmla="*/ 79829 h 141917"/>
                  <a:gd name="connsiteX9" fmla="*/ 41928 w 141231"/>
                  <a:gd name="connsiteY9" fmla="*/ 82046 h 141917"/>
                  <a:gd name="connsiteX10" fmla="*/ 75029 w 141231"/>
                  <a:gd name="connsiteY10" fmla="*/ 113090 h 141917"/>
                  <a:gd name="connsiteX11" fmla="*/ 103717 w 141231"/>
                  <a:gd name="connsiteY11" fmla="*/ 93133 h 141917"/>
                  <a:gd name="connsiteX12" fmla="*/ 141232 w 141231"/>
                  <a:gd name="connsiteY12" fmla="*/ 93133 h 141917"/>
                  <a:gd name="connsiteX13" fmla="*/ 75029 w 141231"/>
                  <a:gd name="connsiteY13" fmla="*/ 141917 h 141917"/>
                  <a:gd name="connsiteX14" fmla="*/ 0 w 141231"/>
                  <a:gd name="connsiteY14"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231" h="141917">
                    <a:moveTo>
                      <a:pt x="101510" y="53219"/>
                    </a:moveTo>
                    <a:cubicBezTo>
                      <a:pt x="99304" y="35479"/>
                      <a:pt x="88270" y="26610"/>
                      <a:pt x="70616" y="26610"/>
                    </a:cubicBezTo>
                    <a:cubicBezTo>
                      <a:pt x="55169" y="26610"/>
                      <a:pt x="41928" y="37697"/>
                      <a:pt x="39722" y="53219"/>
                    </a:cubicBezTo>
                    <a:lnTo>
                      <a:pt x="101510" y="53219"/>
                    </a:lnTo>
                    <a:close/>
                    <a:moveTo>
                      <a:pt x="0" y="70959"/>
                    </a:moveTo>
                    <a:cubicBezTo>
                      <a:pt x="0" y="26610"/>
                      <a:pt x="28688" y="0"/>
                      <a:pt x="70616" y="0"/>
                    </a:cubicBezTo>
                    <a:cubicBezTo>
                      <a:pt x="112544" y="0"/>
                      <a:pt x="139025" y="26610"/>
                      <a:pt x="141232" y="66524"/>
                    </a:cubicBezTo>
                    <a:cubicBezTo>
                      <a:pt x="141232" y="70959"/>
                      <a:pt x="141232" y="75394"/>
                      <a:pt x="141232" y="79829"/>
                    </a:cubicBezTo>
                    <a:lnTo>
                      <a:pt x="41928" y="79829"/>
                    </a:lnTo>
                    <a:lnTo>
                      <a:pt x="41928" y="82046"/>
                    </a:lnTo>
                    <a:cubicBezTo>
                      <a:pt x="41928" y="102003"/>
                      <a:pt x="55169" y="113090"/>
                      <a:pt x="75029" y="113090"/>
                    </a:cubicBezTo>
                    <a:cubicBezTo>
                      <a:pt x="90477" y="113090"/>
                      <a:pt x="101510" y="106438"/>
                      <a:pt x="103717" y="93133"/>
                    </a:cubicBezTo>
                    <a:lnTo>
                      <a:pt x="141232" y="93133"/>
                    </a:lnTo>
                    <a:cubicBezTo>
                      <a:pt x="136818" y="119743"/>
                      <a:pt x="112544" y="141917"/>
                      <a:pt x="75029" y="141917"/>
                    </a:cubicBezTo>
                    <a:cubicBezTo>
                      <a:pt x="26481" y="141917"/>
                      <a:pt x="0" y="113090"/>
                      <a:pt x="0" y="70959"/>
                    </a:cubicBezTo>
                  </a:path>
                </a:pathLst>
              </a:custGeom>
              <a:grpFill/>
              <a:ln w="22018" cap="flat">
                <a:noFill/>
                <a:prstDash val="solid"/>
                <a:miter/>
              </a:ln>
            </p:spPr>
            <p:txBody>
              <a:bodyPr rtlCol="0" anchor="ctr"/>
              <a:lstStyle/>
              <a:p>
                <a:endParaRPr lang="en-GB"/>
              </a:p>
            </p:txBody>
          </p:sp>
          <p:sp>
            <p:nvSpPr>
              <p:cNvPr id="24" name="Graphic 8">
                <a:extLst>
                  <a:ext uri="{FF2B5EF4-FFF2-40B4-BE49-F238E27FC236}">
                    <a16:creationId xmlns:a16="http://schemas.microsoft.com/office/drawing/2014/main" id="{0E11D4CF-5A8F-1A45-B0C6-B0E6F0FAEC64}"/>
                  </a:ext>
                </a:extLst>
              </p:cNvPr>
              <p:cNvSpPr/>
              <p:nvPr/>
            </p:nvSpPr>
            <p:spPr>
              <a:xfrm>
                <a:off x="7682194" y="2286880"/>
                <a:ext cx="83856" cy="139699"/>
              </a:xfrm>
              <a:custGeom>
                <a:avLst/>
                <a:gdLst>
                  <a:gd name="connsiteX0" fmla="*/ 83856 w 83856"/>
                  <a:gd name="connsiteY0" fmla="*/ 0 h 139699"/>
                  <a:gd name="connsiteX1" fmla="*/ 83856 w 83856"/>
                  <a:gd name="connsiteY1" fmla="*/ 35479 h 139699"/>
                  <a:gd name="connsiteX2" fmla="*/ 68409 w 83856"/>
                  <a:gd name="connsiteY2" fmla="*/ 35479 h 139699"/>
                  <a:gd name="connsiteX3" fmla="*/ 37515 w 83856"/>
                  <a:gd name="connsiteY3" fmla="*/ 70959 h 139699"/>
                  <a:gd name="connsiteX4" fmla="*/ 37515 w 83856"/>
                  <a:gd name="connsiteY4" fmla="*/ 139700 h 139699"/>
                  <a:gd name="connsiteX5" fmla="*/ 0 w 83856"/>
                  <a:gd name="connsiteY5" fmla="*/ 139700 h 139699"/>
                  <a:gd name="connsiteX6" fmla="*/ 0 w 83856"/>
                  <a:gd name="connsiteY6" fmla="*/ 0 h 139699"/>
                  <a:gd name="connsiteX7" fmla="*/ 35308 w 83856"/>
                  <a:gd name="connsiteY7" fmla="*/ 0 h 139699"/>
                  <a:gd name="connsiteX8" fmla="*/ 39721 w 83856"/>
                  <a:gd name="connsiteY8" fmla="*/ 19957 h 139699"/>
                  <a:gd name="connsiteX9" fmla="*/ 79443 w 83856"/>
                  <a:gd name="connsiteY9" fmla="*/ 0 h 139699"/>
                  <a:gd name="connsiteX10" fmla="*/ 83856 w 83856"/>
                  <a:gd name="connsiteY10" fmla="*/ 0 h 13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56" h="139699">
                    <a:moveTo>
                      <a:pt x="83856" y="0"/>
                    </a:moveTo>
                    <a:lnTo>
                      <a:pt x="83856" y="35479"/>
                    </a:lnTo>
                    <a:lnTo>
                      <a:pt x="68409" y="35479"/>
                    </a:lnTo>
                    <a:cubicBezTo>
                      <a:pt x="46342" y="35479"/>
                      <a:pt x="37515" y="51002"/>
                      <a:pt x="37515" y="70959"/>
                    </a:cubicBezTo>
                    <a:lnTo>
                      <a:pt x="37515" y="139700"/>
                    </a:lnTo>
                    <a:lnTo>
                      <a:pt x="0" y="139700"/>
                    </a:lnTo>
                    <a:lnTo>
                      <a:pt x="0" y="0"/>
                    </a:lnTo>
                    <a:lnTo>
                      <a:pt x="35308" y="0"/>
                    </a:lnTo>
                    <a:lnTo>
                      <a:pt x="39721" y="19957"/>
                    </a:lnTo>
                    <a:cubicBezTo>
                      <a:pt x="46342" y="6652"/>
                      <a:pt x="57375" y="0"/>
                      <a:pt x="79443" y="0"/>
                    </a:cubicBezTo>
                    <a:lnTo>
                      <a:pt x="83856" y="0"/>
                    </a:lnTo>
                    <a:close/>
                  </a:path>
                </a:pathLst>
              </a:custGeom>
              <a:grpFill/>
              <a:ln w="22018" cap="flat">
                <a:noFill/>
                <a:prstDash val="solid"/>
                <a:miter/>
              </a:ln>
            </p:spPr>
            <p:txBody>
              <a:bodyPr rtlCol="0" anchor="ctr"/>
              <a:lstStyle/>
              <a:p>
                <a:endParaRPr lang="en-GB"/>
              </a:p>
            </p:txBody>
          </p:sp>
          <p:sp>
            <p:nvSpPr>
              <p:cNvPr id="25" name="Graphic 8">
                <a:extLst>
                  <a:ext uri="{FF2B5EF4-FFF2-40B4-BE49-F238E27FC236}">
                    <a16:creationId xmlns:a16="http://schemas.microsoft.com/office/drawing/2014/main" id="{BEC1D1E0-EE54-D840-BF9E-B53CE4533921}"/>
                  </a:ext>
                </a:extLst>
              </p:cNvPr>
              <p:cNvSpPr/>
              <p:nvPr/>
            </p:nvSpPr>
            <p:spPr>
              <a:xfrm>
                <a:off x="7772670" y="2286880"/>
                <a:ext cx="141231" cy="141917"/>
              </a:xfrm>
              <a:custGeom>
                <a:avLst/>
                <a:gdLst>
                  <a:gd name="connsiteX0" fmla="*/ 90477 w 141231"/>
                  <a:gd name="connsiteY0" fmla="*/ 79829 h 141917"/>
                  <a:gd name="connsiteX1" fmla="*/ 61789 w 141231"/>
                  <a:gd name="connsiteY1" fmla="*/ 79829 h 141917"/>
                  <a:gd name="connsiteX2" fmla="*/ 37515 w 141231"/>
                  <a:gd name="connsiteY2" fmla="*/ 97568 h 141917"/>
                  <a:gd name="connsiteX3" fmla="*/ 57375 w 141231"/>
                  <a:gd name="connsiteY3" fmla="*/ 113090 h 141917"/>
                  <a:gd name="connsiteX4" fmla="*/ 90477 w 141231"/>
                  <a:gd name="connsiteY4" fmla="*/ 82046 h 141917"/>
                  <a:gd name="connsiteX5" fmla="*/ 90477 w 141231"/>
                  <a:gd name="connsiteY5" fmla="*/ 79829 h 141917"/>
                  <a:gd name="connsiteX6" fmla="*/ 141232 w 141231"/>
                  <a:gd name="connsiteY6" fmla="*/ 106438 h 141917"/>
                  <a:gd name="connsiteX7" fmla="*/ 141232 w 141231"/>
                  <a:gd name="connsiteY7" fmla="*/ 139700 h 141917"/>
                  <a:gd name="connsiteX8" fmla="*/ 121371 w 141231"/>
                  <a:gd name="connsiteY8" fmla="*/ 139700 h 141917"/>
                  <a:gd name="connsiteX9" fmla="*/ 94890 w 141231"/>
                  <a:gd name="connsiteY9" fmla="*/ 117525 h 141917"/>
                  <a:gd name="connsiteX10" fmla="*/ 50755 w 141231"/>
                  <a:gd name="connsiteY10" fmla="*/ 141917 h 141917"/>
                  <a:gd name="connsiteX11" fmla="*/ 0 w 141231"/>
                  <a:gd name="connsiteY11" fmla="*/ 102003 h 141917"/>
                  <a:gd name="connsiteX12" fmla="*/ 63996 w 141231"/>
                  <a:gd name="connsiteY12" fmla="*/ 55436 h 141917"/>
                  <a:gd name="connsiteX13" fmla="*/ 90477 w 141231"/>
                  <a:gd name="connsiteY13" fmla="*/ 55436 h 141917"/>
                  <a:gd name="connsiteX14" fmla="*/ 90477 w 141231"/>
                  <a:gd name="connsiteY14" fmla="*/ 46567 h 141917"/>
                  <a:gd name="connsiteX15" fmla="*/ 66202 w 141231"/>
                  <a:gd name="connsiteY15" fmla="*/ 26610 h 141917"/>
                  <a:gd name="connsiteX16" fmla="*/ 39721 w 141231"/>
                  <a:gd name="connsiteY16" fmla="*/ 44349 h 141917"/>
                  <a:gd name="connsiteX17" fmla="*/ 2207 w 141231"/>
                  <a:gd name="connsiteY17" fmla="*/ 44349 h 141917"/>
                  <a:gd name="connsiteX18" fmla="*/ 66202 w 141231"/>
                  <a:gd name="connsiteY18" fmla="*/ 0 h 141917"/>
                  <a:gd name="connsiteX19" fmla="*/ 127991 w 141231"/>
                  <a:gd name="connsiteY19" fmla="*/ 51002 h 141917"/>
                  <a:gd name="connsiteX20" fmla="*/ 127991 w 141231"/>
                  <a:gd name="connsiteY20" fmla="*/ 99786 h 141917"/>
                  <a:gd name="connsiteX21" fmla="*/ 136818 w 141231"/>
                  <a:gd name="connsiteY21" fmla="*/ 108656 h 141917"/>
                  <a:gd name="connsiteX22" fmla="*/ 141232 w 141231"/>
                  <a:gd name="connsiteY22" fmla="*/ 108656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231" h="141917">
                    <a:moveTo>
                      <a:pt x="90477" y="79829"/>
                    </a:moveTo>
                    <a:lnTo>
                      <a:pt x="61789" y="79829"/>
                    </a:lnTo>
                    <a:cubicBezTo>
                      <a:pt x="46342" y="79829"/>
                      <a:pt x="37515" y="86481"/>
                      <a:pt x="37515" y="97568"/>
                    </a:cubicBezTo>
                    <a:cubicBezTo>
                      <a:pt x="37515" y="106438"/>
                      <a:pt x="46342" y="113090"/>
                      <a:pt x="57375" y="113090"/>
                    </a:cubicBezTo>
                    <a:cubicBezTo>
                      <a:pt x="77236" y="113090"/>
                      <a:pt x="90477" y="99786"/>
                      <a:pt x="90477" y="82046"/>
                    </a:cubicBezTo>
                    <a:lnTo>
                      <a:pt x="90477" y="79829"/>
                    </a:lnTo>
                    <a:close/>
                    <a:moveTo>
                      <a:pt x="141232" y="106438"/>
                    </a:moveTo>
                    <a:lnTo>
                      <a:pt x="141232" y="139700"/>
                    </a:lnTo>
                    <a:lnTo>
                      <a:pt x="121371" y="139700"/>
                    </a:lnTo>
                    <a:cubicBezTo>
                      <a:pt x="101510" y="139700"/>
                      <a:pt x="94890" y="130830"/>
                      <a:pt x="94890" y="117525"/>
                    </a:cubicBezTo>
                    <a:cubicBezTo>
                      <a:pt x="86063" y="133048"/>
                      <a:pt x="70616" y="141917"/>
                      <a:pt x="50755" y="141917"/>
                    </a:cubicBezTo>
                    <a:cubicBezTo>
                      <a:pt x="19861" y="141917"/>
                      <a:pt x="0" y="128613"/>
                      <a:pt x="0" y="102003"/>
                    </a:cubicBezTo>
                    <a:cubicBezTo>
                      <a:pt x="0" y="73176"/>
                      <a:pt x="22067" y="55436"/>
                      <a:pt x="63996" y="55436"/>
                    </a:cubicBezTo>
                    <a:lnTo>
                      <a:pt x="90477" y="55436"/>
                    </a:lnTo>
                    <a:lnTo>
                      <a:pt x="90477" y="46567"/>
                    </a:lnTo>
                    <a:cubicBezTo>
                      <a:pt x="90477" y="33262"/>
                      <a:pt x="81650" y="26610"/>
                      <a:pt x="66202" y="26610"/>
                    </a:cubicBezTo>
                    <a:cubicBezTo>
                      <a:pt x="50755" y="26610"/>
                      <a:pt x="41928" y="33262"/>
                      <a:pt x="39721" y="44349"/>
                    </a:cubicBezTo>
                    <a:lnTo>
                      <a:pt x="2207" y="44349"/>
                    </a:lnTo>
                    <a:cubicBezTo>
                      <a:pt x="4413" y="17740"/>
                      <a:pt x="28688" y="0"/>
                      <a:pt x="66202" y="0"/>
                    </a:cubicBezTo>
                    <a:cubicBezTo>
                      <a:pt x="105924" y="0"/>
                      <a:pt x="127991" y="17740"/>
                      <a:pt x="127991" y="51002"/>
                    </a:cubicBezTo>
                    <a:lnTo>
                      <a:pt x="127991" y="99786"/>
                    </a:lnTo>
                    <a:cubicBezTo>
                      <a:pt x="127991" y="106438"/>
                      <a:pt x="130198" y="108656"/>
                      <a:pt x="136818" y="108656"/>
                    </a:cubicBezTo>
                    <a:lnTo>
                      <a:pt x="141232" y="108656"/>
                    </a:lnTo>
                    <a:close/>
                  </a:path>
                </a:pathLst>
              </a:custGeom>
              <a:grpFill/>
              <a:ln w="22018" cap="flat">
                <a:noFill/>
                <a:prstDash val="solid"/>
                <a:miter/>
              </a:ln>
            </p:spPr>
            <p:txBody>
              <a:bodyPr rtlCol="0" anchor="ctr"/>
              <a:lstStyle/>
              <a:p>
                <a:endParaRPr lang="en-GB"/>
              </a:p>
            </p:txBody>
          </p:sp>
          <p:sp>
            <p:nvSpPr>
              <p:cNvPr id="26" name="Graphic 8">
                <a:extLst>
                  <a:ext uri="{FF2B5EF4-FFF2-40B4-BE49-F238E27FC236}">
                    <a16:creationId xmlns:a16="http://schemas.microsoft.com/office/drawing/2014/main" id="{F8F5D221-F8C6-6444-8A17-3C36A117EFD1}"/>
                  </a:ext>
                </a:extLst>
              </p:cNvPr>
              <p:cNvSpPr/>
              <p:nvPr/>
            </p:nvSpPr>
            <p:spPr>
              <a:xfrm>
                <a:off x="7916109" y="2249183"/>
                <a:ext cx="92683" cy="179614"/>
              </a:xfrm>
              <a:custGeom>
                <a:avLst/>
                <a:gdLst>
                  <a:gd name="connsiteX0" fmla="*/ 22067 w 92683"/>
                  <a:gd name="connsiteY0" fmla="*/ 70959 h 179614"/>
                  <a:gd name="connsiteX1" fmla="*/ 0 w 92683"/>
                  <a:gd name="connsiteY1" fmla="*/ 70959 h 179614"/>
                  <a:gd name="connsiteX2" fmla="*/ 0 w 92683"/>
                  <a:gd name="connsiteY2" fmla="*/ 37697 h 179614"/>
                  <a:gd name="connsiteX3" fmla="*/ 22067 w 92683"/>
                  <a:gd name="connsiteY3" fmla="*/ 37697 h 179614"/>
                  <a:gd name="connsiteX4" fmla="*/ 22067 w 92683"/>
                  <a:gd name="connsiteY4" fmla="*/ 0 h 179614"/>
                  <a:gd name="connsiteX5" fmla="*/ 59582 w 92683"/>
                  <a:gd name="connsiteY5" fmla="*/ 0 h 179614"/>
                  <a:gd name="connsiteX6" fmla="*/ 59582 w 92683"/>
                  <a:gd name="connsiteY6" fmla="*/ 39914 h 179614"/>
                  <a:gd name="connsiteX7" fmla="*/ 90477 w 92683"/>
                  <a:gd name="connsiteY7" fmla="*/ 39914 h 179614"/>
                  <a:gd name="connsiteX8" fmla="*/ 90477 w 92683"/>
                  <a:gd name="connsiteY8" fmla="*/ 73176 h 179614"/>
                  <a:gd name="connsiteX9" fmla="*/ 59582 w 92683"/>
                  <a:gd name="connsiteY9" fmla="*/ 73176 h 179614"/>
                  <a:gd name="connsiteX10" fmla="*/ 59582 w 92683"/>
                  <a:gd name="connsiteY10" fmla="*/ 133048 h 179614"/>
                  <a:gd name="connsiteX11" fmla="*/ 72823 w 92683"/>
                  <a:gd name="connsiteY11" fmla="*/ 146352 h 179614"/>
                  <a:gd name="connsiteX12" fmla="*/ 92683 w 92683"/>
                  <a:gd name="connsiteY12" fmla="*/ 146352 h 179614"/>
                  <a:gd name="connsiteX13" fmla="*/ 92683 w 92683"/>
                  <a:gd name="connsiteY13" fmla="*/ 179614 h 179614"/>
                  <a:gd name="connsiteX14" fmla="*/ 61789 w 92683"/>
                  <a:gd name="connsiteY14" fmla="*/ 179614 h 179614"/>
                  <a:gd name="connsiteX15" fmla="*/ 22067 w 92683"/>
                  <a:gd name="connsiteY15" fmla="*/ 139700 h 179614"/>
                  <a:gd name="connsiteX16" fmla="*/ 22067 w 92683"/>
                  <a:gd name="connsiteY16" fmla="*/ 70959 h 17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683" h="179614">
                    <a:moveTo>
                      <a:pt x="22067" y="70959"/>
                    </a:moveTo>
                    <a:lnTo>
                      <a:pt x="0" y="70959"/>
                    </a:lnTo>
                    <a:lnTo>
                      <a:pt x="0" y="37697"/>
                    </a:lnTo>
                    <a:lnTo>
                      <a:pt x="22067" y="37697"/>
                    </a:lnTo>
                    <a:lnTo>
                      <a:pt x="22067" y="0"/>
                    </a:lnTo>
                    <a:lnTo>
                      <a:pt x="59582" y="0"/>
                    </a:lnTo>
                    <a:lnTo>
                      <a:pt x="59582" y="39914"/>
                    </a:lnTo>
                    <a:lnTo>
                      <a:pt x="90477" y="39914"/>
                    </a:lnTo>
                    <a:lnTo>
                      <a:pt x="90477" y="73176"/>
                    </a:lnTo>
                    <a:lnTo>
                      <a:pt x="59582" y="73176"/>
                    </a:lnTo>
                    <a:lnTo>
                      <a:pt x="59582" y="133048"/>
                    </a:lnTo>
                    <a:cubicBezTo>
                      <a:pt x="59582" y="141917"/>
                      <a:pt x="63996" y="146352"/>
                      <a:pt x="72823" y="146352"/>
                    </a:cubicBezTo>
                    <a:lnTo>
                      <a:pt x="92683" y="146352"/>
                    </a:lnTo>
                    <a:lnTo>
                      <a:pt x="92683" y="179614"/>
                    </a:lnTo>
                    <a:lnTo>
                      <a:pt x="61789" y="179614"/>
                    </a:lnTo>
                    <a:cubicBezTo>
                      <a:pt x="35308" y="179614"/>
                      <a:pt x="22067" y="166310"/>
                      <a:pt x="22067" y="139700"/>
                    </a:cubicBezTo>
                    <a:lnTo>
                      <a:pt x="22067" y="70959"/>
                    </a:lnTo>
                    <a:close/>
                  </a:path>
                </a:pathLst>
              </a:custGeom>
              <a:grpFill/>
              <a:ln w="22018" cap="flat">
                <a:noFill/>
                <a:prstDash val="solid"/>
                <a:miter/>
              </a:ln>
            </p:spPr>
            <p:txBody>
              <a:bodyPr rtlCol="0" anchor="ctr"/>
              <a:lstStyle/>
              <a:p>
                <a:endParaRPr lang="en-GB"/>
              </a:p>
            </p:txBody>
          </p:sp>
          <p:sp>
            <p:nvSpPr>
              <p:cNvPr id="27" name="Graphic 8">
                <a:extLst>
                  <a:ext uri="{FF2B5EF4-FFF2-40B4-BE49-F238E27FC236}">
                    <a16:creationId xmlns:a16="http://schemas.microsoft.com/office/drawing/2014/main" id="{0D10C17D-E014-1D46-8346-DC39DFD10D1C}"/>
                  </a:ext>
                </a:extLst>
              </p:cNvPr>
              <p:cNvSpPr/>
              <p:nvPr/>
            </p:nvSpPr>
            <p:spPr>
              <a:xfrm>
                <a:off x="8022033" y="2229226"/>
                <a:ext cx="44134" cy="197353"/>
              </a:xfrm>
              <a:custGeom>
                <a:avLst/>
                <a:gdLst>
                  <a:gd name="connsiteX0" fmla="*/ 2207 w 44134"/>
                  <a:gd name="connsiteY0" fmla="*/ 57654 h 197353"/>
                  <a:gd name="connsiteX1" fmla="*/ 39722 w 44134"/>
                  <a:gd name="connsiteY1" fmla="*/ 57654 h 197353"/>
                  <a:gd name="connsiteX2" fmla="*/ 39722 w 44134"/>
                  <a:gd name="connsiteY2" fmla="*/ 197354 h 197353"/>
                  <a:gd name="connsiteX3" fmla="*/ 2207 w 44134"/>
                  <a:gd name="connsiteY3" fmla="*/ 197354 h 197353"/>
                  <a:gd name="connsiteX4" fmla="*/ 2207 w 44134"/>
                  <a:gd name="connsiteY4" fmla="*/ 57654 h 197353"/>
                  <a:gd name="connsiteX5" fmla="*/ 0 w 44134"/>
                  <a:gd name="connsiteY5" fmla="*/ 22175 h 197353"/>
                  <a:gd name="connsiteX6" fmla="*/ 22067 w 44134"/>
                  <a:gd name="connsiteY6" fmla="*/ 0 h 197353"/>
                  <a:gd name="connsiteX7" fmla="*/ 44135 w 44134"/>
                  <a:gd name="connsiteY7" fmla="*/ 22175 h 197353"/>
                  <a:gd name="connsiteX8" fmla="*/ 22067 w 44134"/>
                  <a:gd name="connsiteY8" fmla="*/ 44349 h 197353"/>
                  <a:gd name="connsiteX9" fmla="*/ 0 w 44134"/>
                  <a:gd name="connsiteY9" fmla="*/ 22175 h 19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34" h="197353">
                    <a:moveTo>
                      <a:pt x="2207" y="57654"/>
                    </a:moveTo>
                    <a:lnTo>
                      <a:pt x="39722" y="57654"/>
                    </a:lnTo>
                    <a:lnTo>
                      <a:pt x="39722" y="197354"/>
                    </a:lnTo>
                    <a:lnTo>
                      <a:pt x="2207" y="197354"/>
                    </a:lnTo>
                    <a:lnTo>
                      <a:pt x="2207" y="57654"/>
                    </a:lnTo>
                    <a:close/>
                    <a:moveTo>
                      <a:pt x="0" y="22175"/>
                    </a:moveTo>
                    <a:cubicBezTo>
                      <a:pt x="0" y="8870"/>
                      <a:pt x="8827" y="0"/>
                      <a:pt x="22067" y="0"/>
                    </a:cubicBezTo>
                    <a:cubicBezTo>
                      <a:pt x="35308" y="0"/>
                      <a:pt x="44135" y="8870"/>
                      <a:pt x="44135" y="22175"/>
                    </a:cubicBezTo>
                    <a:cubicBezTo>
                      <a:pt x="44135" y="33262"/>
                      <a:pt x="35308" y="44349"/>
                      <a:pt x="22067" y="44349"/>
                    </a:cubicBezTo>
                    <a:cubicBezTo>
                      <a:pt x="8827" y="42132"/>
                      <a:pt x="0" y="33262"/>
                      <a:pt x="0" y="22175"/>
                    </a:cubicBezTo>
                  </a:path>
                </a:pathLst>
              </a:custGeom>
              <a:grpFill/>
              <a:ln w="22018" cap="flat">
                <a:noFill/>
                <a:prstDash val="solid"/>
                <a:miter/>
              </a:ln>
            </p:spPr>
            <p:txBody>
              <a:bodyPr rtlCol="0" anchor="ctr"/>
              <a:lstStyle/>
              <a:p>
                <a:endParaRPr lang="en-GB"/>
              </a:p>
            </p:txBody>
          </p:sp>
          <p:sp>
            <p:nvSpPr>
              <p:cNvPr id="28" name="Graphic 8">
                <a:extLst>
                  <a:ext uri="{FF2B5EF4-FFF2-40B4-BE49-F238E27FC236}">
                    <a16:creationId xmlns:a16="http://schemas.microsoft.com/office/drawing/2014/main" id="{C568974E-D1D4-134D-B632-17CC001A8C56}"/>
                  </a:ext>
                </a:extLst>
              </p:cNvPr>
              <p:cNvSpPr/>
              <p:nvPr/>
            </p:nvSpPr>
            <p:spPr>
              <a:xfrm>
                <a:off x="8081615" y="2286880"/>
                <a:ext cx="145645" cy="141917"/>
              </a:xfrm>
              <a:custGeom>
                <a:avLst/>
                <a:gdLst>
                  <a:gd name="connsiteX0" fmla="*/ 108131 w 145645"/>
                  <a:gd name="connsiteY0" fmla="*/ 70959 h 141917"/>
                  <a:gd name="connsiteX1" fmla="*/ 72823 w 145645"/>
                  <a:gd name="connsiteY1" fmla="*/ 31044 h 141917"/>
                  <a:gd name="connsiteX2" fmla="*/ 39721 w 145645"/>
                  <a:gd name="connsiteY2" fmla="*/ 70959 h 141917"/>
                  <a:gd name="connsiteX3" fmla="*/ 72823 w 145645"/>
                  <a:gd name="connsiteY3" fmla="*/ 110873 h 141917"/>
                  <a:gd name="connsiteX4" fmla="*/ 108131 w 145645"/>
                  <a:gd name="connsiteY4" fmla="*/ 70959 h 141917"/>
                  <a:gd name="connsiteX5" fmla="*/ 0 w 145645"/>
                  <a:gd name="connsiteY5" fmla="*/ 70959 h 141917"/>
                  <a:gd name="connsiteX6" fmla="*/ 72823 w 145645"/>
                  <a:gd name="connsiteY6" fmla="*/ 0 h 141917"/>
                  <a:gd name="connsiteX7" fmla="*/ 145645 w 145645"/>
                  <a:gd name="connsiteY7" fmla="*/ 70959 h 141917"/>
                  <a:gd name="connsiteX8" fmla="*/ 72823 w 145645"/>
                  <a:gd name="connsiteY8" fmla="*/ 141917 h 141917"/>
                  <a:gd name="connsiteX9" fmla="*/ 0 w 145645"/>
                  <a:gd name="connsiteY9"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645" h="141917">
                    <a:moveTo>
                      <a:pt x="108131" y="70959"/>
                    </a:moveTo>
                    <a:cubicBezTo>
                      <a:pt x="108131" y="46567"/>
                      <a:pt x="94890" y="31044"/>
                      <a:pt x="72823" y="31044"/>
                    </a:cubicBezTo>
                    <a:cubicBezTo>
                      <a:pt x="50755" y="31044"/>
                      <a:pt x="39721" y="46567"/>
                      <a:pt x="39721" y="70959"/>
                    </a:cubicBezTo>
                    <a:cubicBezTo>
                      <a:pt x="39721" y="95351"/>
                      <a:pt x="52962" y="110873"/>
                      <a:pt x="72823" y="110873"/>
                    </a:cubicBezTo>
                    <a:cubicBezTo>
                      <a:pt x="94890" y="110873"/>
                      <a:pt x="108131" y="93133"/>
                      <a:pt x="108131" y="70959"/>
                    </a:cubicBezTo>
                    <a:moveTo>
                      <a:pt x="0" y="70959"/>
                    </a:moveTo>
                    <a:cubicBezTo>
                      <a:pt x="0" y="28827"/>
                      <a:pt x="28688" y="0"/>
                      <a:pt x="72823" y="0"/>
                    </a:cubicBezTo>
                    <a:cubicBezTo>
                      <a:pt x="116958" y="0"/>
                      <a:pt x="145645" y="28827"/>
                      <a:pt x="145645" y="70959"/>
                    </a:cubicBezTo>
                    <a:cubicBezTo>
                      <a:pt x="145645" y="113090"/>
                      <a:pt x="116958" y="141917"/>
                      <a:pt x="72823" y="141917"/>
                    </a:cubicBezTo>
                    <a:cubicBezTo>
                      <a:pt x="28688" y="141917"/>
                      <a:pt x="0" y="113090"/>
                      <a:pt x="0" y="70959"/>
                    </a:cubicBezTo>
                  </a:path>
                </a:pathLst>
              </a:custGeom>
              <a:grpFill/>
              <a:ln w="22018" cap="flat">
                <a:noFill/>
                <a:prstDash val="solid"/>
                <a:miter/>
              </a:ln>
            </p:spPr>
            <p:txBody>
              <a:bodyPr rtlCol="0" anchor="ctr"/>
              <a:lstStyle/>
              <a:p>
                <a:endParaRPr lang="en-GB"/>
              </a:p>
            </p:txBody>
          </p:sp>
          <p:sp>
            <p:nvSpPr>
              <p:cNvPr id="29" name="Graphic 8">
                <a:extLst>
                  <a:ext uri="{FF2B5EF4-FFF2-40B4-BE49-F238E27FC236}">
                    <a16:creationId xmlns:a16="http://schemas.microsoft.com/office/drawing/2014/main" id="{EF130A9C-064C-8544-93CA-FC9F94DB5CBA}"/>
                  </a:ext>
                </a:extLst>
              </p:cNvPr>
              <p:cNvSpPr/>
              <p:nvPr/>
            </p:nvSpPr>
            <p:spPr>
              <a:xfrm>
                <a:off x="8247121" y="2284662"/>
                <a:ext cx="134611" cy="141917"/>
              </a:xfrm>
              <a:custGeom>
                <a:avLst/>
                <a:gdLst>
                  <a:gd name="connsiteX0" fmla="*/ 134612 w 134611"/>
                  <a:gd name="connsiteY0" fmla="*/ 64306 h 141917"/>
                  <a:gd name="connsiteX1" fmla="*/ 134612 w 134611"/>
                  <a:gd name="connsiteY1" fmla="*/ 141917 h 141917"/>
                  <a:gd name="connsiteX2" fmla="*/ 97097 w 134611"/>
                  <a:gd name="connsiteY2" fmla="*/ 141917 h 141917"/>
                  <a:gd name="connsiteX3" fmla="*/ 97097 w 134611"/>
                  <a:gd name="connsiteY3" fmla="*/ 68741 h 141917"/>
                  <a:gd name="connsiteX4" fmla="*/ 68409 w 134611"/>
                  <a:gd name="connsiteY4" fmla="*/ 33262 h 141917"/>
                  <a:gd name="connsiteX5" fmla="*/ 37515 w 134611"/>
                  <a:gd name="connsiteY5" fmla="*/ 70959 h 141917"/>
                  <a:gd name="connsiteX6" fmla="*/ 37515 w 134611"/>
                  <a:gd name="connsiteY6" fmla="*/ 141917 h 141917"/>
                  <a:gd name="connsiteX7" fmla="*/ 0 w 134611"/>
                  <a:gd name="connsiteY7" fmla="*/ 141917 h 141917"/>
                  <a:gd name="connsiteX8" fmla="*/ 0 w 134611"/>
                  <a:gd name="connsiteY8" fmla="*/ 2217 h 141917"/>
                  <a:gd name="connsiteX9" fmla="*/ 33101 w 134611"/>
                  <a:gd name="connsiteY9" fmla="*/ 2217 h 141917"/>
                  <a:gd name="connsiteX10" fmla="*/ 37515 w 134611"/>
                  <a:gd name="connsiteY10" fmla="*/ 19957 h 141917"/>
                  <a:gd name="connsiteX11" fmla="*/ 79443 w 134611"/>
                  <a:gd name="connsiteY11" fmla="*/ 0 h 141917"/>
                  <a:gd name="connsiteX12" fmla="*/ 134612 w 134611"/>
                  <a:gd name="connsiteY12" fmla="*/ 64306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611" h="141917">
                    <a:moveTo>
                      <a:pt x="134612" y="64306"/>
                    </a:moveTo>
                    <a:lnTo>
                      <a:pt x="134612" y="141917"/>
                    </a:lnTo>
                    <a:lnTo>
                      <a:pt x="97097" y="141917"/>
                    </a:lnTo>
                    <a:lnTo>
                      <a:pt x="97097" y="68741"/>
                    </a:lnTo>
                    <a:cubicBezTo>
                      <a:pt x="97097" y="44349"/>
                      <a:pt x="88270" y="33262"/>
                      <a:pt x="68409" y="33262"/>
                    </a:cubicBezTo>
                    <a:cubicBezTo>
                      <a:pt x="48549" y="33262"/>
                      <a:pt x="37515" y="46567"/>
                      <a:pt x="37515" y="70959"/>
                    </a:cubicBezTo>
                    <a:lnTo>
                      <a:pt x="37515" y="141917"/>
                    </a:lnTo>
                    <a:lnTo>
                      <a:pt x="0" y="141917"/>
                    </a:lnTo>
                    <a:lnTo>
                      <a:pt x="0" y="2217"/>
                    </a:lnTo>
                    <a:lnTo>
                      <a:pt x="33101" y="2217"/>
                    </a:lnTo>
                    <a:lnTo>
                      <a:pt x="37515" y="19957"/>
                    </a:lnTo>
                    <a:cubicBezTo>
                      <a:pt x="46342" y="8870"/>
                      <a:pt x="59582" y="0"/>
                      <a:pt x="79443" y="0"/>
                    </a:cubicBezTo>
                    <a:cubicBezTo>
                      <a:pt x="110337" y="0"/>
                      <a:pt x="134612" y="17740"/>
                      <a:pt x="134612" y="64306"/>
                    </a:cubicBezTo>
                  </a:path>
                </a:pathLst>
              </a:custGeom>
              <a:grpFill/>
              <a:ln w="22018" cap="flat">
                <a:noFill/>
                <a:prstDash val="solid"/>
                <a:miter/>
              </a:ln>
            </p:spPr>
            <p:txBody>
              <a:bodyPr rtlCol="0" anchor="ctr"/>
              <a:lstStyle/>
              <a:p>
                <a:endParaRPr lang="en-GB"/>
              </a:p>
            </p:txBody>
          </p:sp>
        </p:grpSp>
      </p:grpSp>
      <p:sp>
        <p:nvSpPr>
          <p:cNvPr id="34" name="Text Placeholder 31">
            <a:extLst>
              <a:ext uri="{FF2B5EF4-FFF2-40B4-BE49-F238E27FC236}">
                <a16:creationId xmlns:a16="http://schemas.microsoft.com/office/drawing/2014/main" id="{46B1B5A4-BFC4-9D45-A757-AD115BD85B75}"/>
              </a:ext>
            </a:extLst>
          </p:cNvPr>
          <p:cNvSpPr>
            <a:spLocks noGrp="1"/>
          </p:cNvSpPr>
          <p:nvPr>
            <p:ph type="body" sz="quarter" idx="11" hasCustomPrompt="1"/>
          </p:nvPr>
        </p:nvSpPr>
        <p:spPr>
          <a:xfrm>
            <a:off x="479426" y="385006"/>
            <a:ext cx="4593600" cy="4219651"/>
          </a:xfrm>
        </p:spPr>
        <p:txBody>
          <a:bodyPr/>
          <a:lstStyle>
            <a:lvl1pPr>
              <a:lnSpc>
                <a:spcPct val="90000"/>
              </a:lnSpc>
              <a:spcBef>
                <a:spcPts val="0"/>
              </a:spcBef>
              <a:defRPr sz="5400" b="0">
                <a:solidFill>
                  <a:schemeClr val="tx1"/>
                </a:solidFill>
              </a:defRPr>
            </a:lvl1pPr>
            <a:lvl2pPr marL="0" indent="0">
              <a:lnSpc>
                <a:spcPct val="100000"/>
              </a:lnSpc>
              <a:spcBef>
                <a:spcPts val="1000"/>
              </a:spcBef>
              <a:buNone/>
              <a:defRPr sz="2250" b="0">
                <a:solidFill>
                  <a:schemeClr val="tx1"/>
                </a:solidFill>
              </a:defRPr>
            </a:lvl2pPr>
            <a:lvl3pPr marL="0" indent="0">
              <a:lnSpc>
                <a:spcPct val="90000"/>
              </a:lnSpc>
              <a:spcBef>
                <a:spcPts val="0"/>
              </a:spcBef>
              <a:buNone/>
              <a:defRPr sz="2250" b="0">
                <a:solidFill>
                  <a:schemeClr val="tx1"/>
                </a:solidFill>
              </a:defRPr>
            </a:lvl3pPr>
            <a:lvl4pPr marL="0" indent="0">
              <a:lnSpc>
                <a:spcPct val="90000"/>
              </a:lnSpc>
              <a:buNone/>
              <a:defRPr sz="2250" b="0">
                <a:solidFill>
                  <a:schemeClr val="tx1"/>
                </a:solidFill>
              </a:defRPr>
            </a:lvl4pPr>
            <a:lvl5pPr marL="0" indent="0">
              <a:lnSpc>
                <a:spcPct val="90000"/>
              </a:lnSpc>
              <a:buNone/>
              <a:defRPr sz="2250" b="0">
                <a:solidFill>
                  <a:schemeClr val="tx1"/>
                </a:solidFill>
              </a:defRPr>
            </a:lvl5pPr>
          </a:lstStyle>
          <a:p>
            <a:pPr lvl="0"/>
            <a:r>
              <a:rPr lang="en-GB"/>
              <a:t>[Title slide: v1]</a:t>
            </a:r>
          </a:p>
          <a:p>
            <a:pPr lvl="1"/>
            <a:r>
              <a:rPr lang="en-GB"/>
              <a:t>Second level &lt;Subheading&gt;</a:t>
            </a:r>
          </a:p>
        </p:txBody>
      </p:sp>
      <p:sp>
        <p:nvSpPr>
          <p:cNvPr id="38" name="Text Placeholder 31">
            <a:extLst>
              <a:ext uri="{FF2B5EF4-FFF2-40B4-BE49-F238E27FC236}">
                <a16:creationId xmlns:a16="http://schemas.microsoft.com/office/drawing/2014/main" id="{3B5897DA-933D-1E4A-9CBD-D2460E2F9E6B}"/>
              </a:ext>
            </a:extLst>
          </p:cNvPr>
          <p:cNvSpPr>
            <a:spLocks noGrp="1"/>
          </p:cNvSpPr>
          <p:nvPr>
            <p:ph type="body" sz="quarter" idx="12" hasCustomPrompt="1"/>
          </p:nvPr>
        </p:nvSpPr>
        <p:spPr>
          <a:xfrm>
            <a:off x="2374901" y="5168863"/>
            <a:ext cx="2698750" cy="1202531"/>
          </a:xfrm>
        </p:spPr>
        <p:txBody>
          <a:bodyPr anchor="b" anchorCtr="0"/>
          <a:lstStyle>
            <a:lvl1pPr>
              <a:lnSpc>
                <a:spcPct val="110000"/>
              </a:lnSpc>
              <a:spcBef>
                <a:spcPts val="0"/>
              </a:spcBef>
              <a:defRPr sz="1350" b="0">
                <a:solidFill>
                  <a:schemeClr val="tx1"/>
                </a:solidFill>
              </a:defRPr>
            </a:lvl1pPr>
            <a:lvl2pPr marL="0" indent="0">
              <a:lnSpc>
                <a:spcPct val="110000"/>
              </a:lnSpc>
              <a:spcBef>
                <a:spcPts val="0"/>
              </a:spcBef>
              <a:buNone/>
              <a:defRPr sz="1350" b="0">
                <a:solidFill>
                  <a:schemeClr val="tx1"/>
                </a:solidFill>
              </a:defRPr>
            </a:lvl2pPr>
            <a:lvl3pPr marL="0" indent="0">
              <a:lnSpc>
                <a:spcPct val="110000"/>
              </a:lnSpc>
              <a:spcBef>
                <a:spcPts val="0"/>
              </a:spcBef>
              <a:buNone/>
              <a:defRPr sz="1350" b="0">
                <a:solidFill>
                  <a:schemeClr val="tx1"/>
                </a:solidFill>
              </a:defRPr>
            </a:lvl3pPr>
            <a:lvl4pPr marL="0" indent="0">
              <a:lnSpc>
                <a:spcPct val="110000"/>
              </a:lnSpc>
              <a:buNone/>
              <a:defRPr sz="1350" b="0">
                <a:solidFill>
                  <a:schemeClr val="tx1"/>
                </a:solidFill>
              </a:defRPr>
            </a:lvl4pPr>
            <a:lvl5pPr marL="0" indent="0">
              <a:lnSpc>
                <a:spcPct val="110000"/>
              </a:lnSpc>
              <a:buNone/>
              <a:defRPr sz="1350" b="0">
                <a:solidFill>
                  <a:schemeClr val="tx1"/>
                </a:solidFill>
              </a:defRPr>
            </a:lvl5pPr>
          </a:lstStyle>
          <a:p>
            <a:pPr lvl="0"/>
            <a:r>
              <a:rPr lang="en-GB"/>
              <a:t>&lt;Authors Name&gt;</a:t>
            </a:r>
          </a:p>
          <a:p>
            <a:pPr lvl="2"/>
            <a:r>
              <a:rPr lang="en-GB"/>
              <a:t>&lt;Authors Name&gt;</a:t>
            </a:r>
          </a:p>
          <a:p>
            <a:pPr lvl="3"/>
            <a:r>
              <a:rPr lang="en-GB"/>
              <a:t>&lt;Authors Name&gt;</a:t>
            </a:r>
          </a:p>
        </p:txBody>
      </p:sp>
      <p:sp>
        <p:nvSpPr>
          <p:cNvPr id="39" name="Text Placeholder 31">
            <a:extLst>
              <a:ext uri="{FF2B5EF4-FFF2-40B4-BE49-F238E27FC236}">
                <a16:creationId xmlns:a16="http://schemas.microsoft.com/office/drawing/2014/main" id="{63996690-8E43-E64B-AEF9-C97D1FBB494E}"/>
              </a:ext>
            </a:extLst>
          </p:cNvPr>
          <p:cNvSpPr>
            <a:spLocks noGrp="1"/>
          </p:cNvSpPr>
          <p:nvPr>
            <p:ph type="body" sz="quarter" idx="13" hasCustomPrompt="1"/>
          </p:nvPr>
        </p:nvSpPr>
        <p:spPr>
          <a:xfrm>
            <a:off x="479425" y="5168863"/>
            <a:ext cx="1746250" cy="1202531"/>
          </a:xfrm>
        </p:spPr>
        <p:txBody>
          <a:bodyPr anchor="b" anchorCtr="0"/>
          <a:lstStyle>
            <a:lvl1pPr>
              <a:lnSpc>
                <a:spcPct val="110000"/>
              </a:lnSpc>
              <a:spcBef>
                <a:spcPts val="0"/>
              </a:spcBef>
              <a:defRPr sz="1350" b="0">
                <a:solidFill>
                  <a:schemeClr val="tx1"/>
                </a:solidFill>
              </a:defRPr>
            </a:lvl1pPr>
            <a:lvl2pPr marL="0" indent="0">
              <a:lnSpc>
                <a:spcPct val="110000"/>
              </a:lnSpc>
              <a:spcBef>
                <a:spcPts val="0"/>
              </a:spcBef>
              <a:buNone/>
              <a:defRPr sz="1350" b="0">
                <a:solidFill>
                  <a:schemeClr val="bg1"/>
                </a:solidFill>
              </a:defRPr>
            </a:lvl2pPr>
            <a:lvl3pPr marL="0" indent="0">
              <a:lnSpc>
                <a:spcPct val="110000"/>
              </a:lnSpc>
              <a:spcBef>
                <a:spcPts val="0"/>
              </a:spcBef>
              <a:buNone/>
              <a:defRPr sz="1350" b="0">
                <a:solidFill>
                  <a:schemeClr val="bg1"/>
                </a:solidFill>
              </a:defRPr>
            </a:lvl3pPr>
            <a:lvl4pPr marL="0" indent="0">
              <a:lnSpc>
                <a:spcPct val="110000"/>
              </a:lnSpc>
              <a:buNone/>
              <a:defRPr sz="1350" b="0">
                <a:solidFill>
                  <a:schemeClr val="bg1"/>
                </a:solidFill>
              </a:defRPr>
            </a:lvl4pPr>
            <a:lvl5pPr marL="0" indent="0">
              <a:lnSpc>
                <a:spcPct val="110000"/>
              </a:lnSpc>
              <a:buNone/>
              <a:defRPr sz="1350" b="0">
                <a:solidFill>
                  <a:schemeClr val="bg1"/>
                </a:solidFill>
              </a:defRPr>
            </a:lvl5pPr>
          </a:lstStyle>
          <a:p>
            <a:pPr lvl="0"/>
            <a:r>
              <a:rPr lang="en-GB"/>
              <a:t>&lt;D Month YYYY&gt;</a:t>
            </a:r>
          </a:p>
        </p:txBody>
      </p:sp>
      <p:sp>
        <p:nvSpPr>
          <p:cNvPr id="42" name="Picture Placeholder 41">
            <a:extLst>
              <a:ext uri="{FF2B5EF4-FFF2-40B4-BE49-F238E27FC236}">
                <a16:creationId xmlns:a16="http://schemas.microsoft.com/office/drawing/2014/main" id="{E6A1059C-5835-4E4A-A22C-A0336487E1AE}"/>
              </a:ext>
            </a:extLst>
          </p:cNvPr>
          <p:cNvSpPr>
            <a:spLocks noGrp="1"/>
          </p:cNvSpPr>
          <p:nvPr>
            <p:ph type="pic" sz="quarter" idx="14"/>
          </p:nvPr>
        </p:nvSpPr>
        <p:spPr>
          <a:xfrm>
            <a:off x="10486988" y="5470125"/>
            <a:ext cx="1224000" cy="864000"/>
          </a:xfrm>
        </p:spPr>
        <p:txBody>
          <a:bodyPr bIns="540000" anchor="ctr" anchorCtr="1"/>
          <a:lstStyle>
            <a:lvl1pPr>
              <a:defRPr sz="1000" b="0">
                <a:solidFill>
                  <a:schemeClr val="bg1"/>
                </a:solidFill>
              </a:defRPr>
            </a:lvl1pPr>
          </a:lstStyle>
          <a:p>
            <a:r>
              <a:rPr lang="en-GB"/>
              <a:t>Click icon to add picture</a:t>
            </a:r>
          </a:p>
        </p:txBody>
      </p:sp>
      <p:sp>
        <p:nvSpPr>
          <p:cNvPr id="43" name="Picture Placeholder 41">
            <a:extLst>
              <a:ext uri="{FF2B5EF4-FFF2-40B4-BE49-F238E27FC236}">
                <a16:creationId xmlns:a16="http://schemas.microsoft.com/office/drawing/2014/main" id="{F8CFE5D0-8511-5841-A0F1-850AE75B9E9B}"/>
              </a:ext>
            </a:extLst>
          </p:cNvPr>
          <p:cNvSpPr>
            <a:spLocks noGrp="1"/>
          </p:cNvSpPr>
          <p:nvPr>
            <p:ph type="pic" sz="quarter" idx="15"/>
          </p:nvPr>
        </p:nvSpPr>
        <p:spPr>
          <a:xfrm>
            <a:off x="9067585" y="5470125"/>
            <a:ext cx="1224000" cy="864000"/>
          </a:xfrm>
        </p:spPr>
        <p:txBody>
          <a:bodyPr bIns="540000" anchor="ctr" anchorCtr="1"/>
          <a:lstStyle>
            <a:lvl1pPr>
              <a:defRPr sz="1000" b="0">
                <a:solidFill>
                  <a:schemeClr val="bg1"/>
                </a:solidFill>
              </a:defRPr>
            </a:lvl1pPr>
          </a:lstStyle>
          <a:p>
            <a:r>
              <a:rPr lang="en-GB"/>
              <a:t>Click icon to add picture</a:t>
            </a:r>
          </a:p>
        </p:txBody>
      </p:sp>
    </p:spTree>
    <p:extLst>
      <p:ext uri="{BB962C8B-B14F-4D97-AF65-F5344CB8AC3E}">
        <p14:creationId xmlns:p14="http://schemas.microsoft.com/office/powerpoint/2010/main" val="1896187069"/>
      </p:ext>
    </p:extLst>
  </p:cSld>
  <p:clrMapOvr>
    <a:masterClrMapping/>
  </p:clrMapOvr>
  <p:extLst>
    <p:ext uri="{DCECCB84-F9BA-43D5-87BE-67443E8EF086}">
      <p15:sldGuideLst xmlns:p15="http://schemas.microsoft.com/office/powerpoint/2012/main">
        <p15:guide id="1" orient="horz" pos="399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slide: v2">
    <p:spTree>
      <p:nvGrpSpPr>
        <p:cNvPr id="1" name=""/>
        <p:cNvGrpSpPr/>
        <p:nvPr/>
      </p:nvGrpSpPr>
      <p:grpSpPr>
        <a:xfrm>
          <a:off x="0" y="0"/>
          <a:ext cx="0" cy="0"/>
          <a:chOff x="0" y="0"/>
          <a:chExt cx="0" cy="0"/>
        </a:xfrm>
      </p:grpSpPr>
      <p:sp>
        <p:nvSpPr>
          <p:cNvPr id="35" name="Graphic 2">
            <a:extLst>
              <a:ext uri="{FF2B5EF4-FFF2-40B4-BE49-F238E27FC236}">
                <a16:creationId xmlns:a16="http://schemas.microsoft.com/office/drawing/2014/main" id="{C69A0FE1-A499-FD4D-A427-CB7AE62BF2D7}"/>
              </a:ext>
            </a:extLst>
          </p:cNvPr>
          <p:cNvSpPr/>
          <p:nvPr/>
        </p:nvSpPr>
        <p:spPr>
          <a:xfrm>
            <a:off x="3690559" y="0"/>
            <a:ext cx="5188180" cy="6858000"/>
          </a:xfrm>
          <a:custGeom>
            <a:avLst/>
            <a:gdLst>
              <a:gd name="connsiteX0" fmla="*/ 1406842 w 3890009"/>
              <a:gd name="connsiteY0" fmla="*/ 1905 h 5145405"/>
              <a:gd name="connsiteX1" fmla="*/ 1406842 w 3890009"/>
              <a:gd name="connsiteY1" fmla="*/ 0 h 5145405"/>
              <a:gd name="connsiteX2" fmla="*/ 1317307 w 3890009"/>
              <a:gd name="connsiteY2" fmla="*/ 0 h 5145405"/>
              <a:gd name="connsiteX3" fmla="*/ 0 w 3890009"/>
              <a:gd name="connsiteY3" fmla="*/ 0 h 5145405"/>
              <a:gd name="connsiteX4" fmla="*/ 0 w 3890009"/>
              <a:gd name="connsiteY4" fmla="*/ 1905 h 5145405"/>
              <a:gd name="connsiteX5" fmla="*/ 614363 w 3890009"/>
              <a:gd name="connsiteY5" fmla="*/ 98108 h 5145405"/>
              <a:gd name="connsiteX6" fmla="*/ 1407795 w 3890009"/>
              <a:gd name="connsiteY6" fmla="*/ 481013 h 5145405"/>
              <a:gd name="connsiteX7" fmla="*/ 2483168 w 3890009"/>
              <a:gd name="connsiteY7" fmla="*/ 2572703 h 5145405"/>
              <a:gd name="connsiteX8" fmla="*/ 1407795 w 3890009"/>
              <a:gd name="connsiteY8" fmla="*/ 4664393 h 5145405"/>
              <a:gd name="connsiteX9" fmla="*/ 614363 w 3890009"/>
              <a:gd name="connsiteY9" fmla="*/ 5047298 h 5145405"/>
              <a:gd name="connsiteX10" fmla="*/ 0 w 3890009"/>
              <a:gd name="connsiteY10" fmla="*/ 5143500 h 5145405"/>
              <a:gd name="connsiteX11" fmla="*/ 0 w 3890009"/>
              <a:gd name="connsiteY11" fmla="*/ 5145405 h 5145405"/>
              <a:gd name="connsiteX12" fmla="*/ 1317307 w 3890009"/>
              <a:gd name="connsiteY12" fmla="*/ 5145405 h 5145405"/>
              <a:gd name="connsiteX13" fmla="*/ 1406842 w 3890009"/>
              <a:gd name="connsiteY13" fmla="*/ 5145405 h 5145405"/>
              <a:gd name="connsiteX14" fmla="*/ 1406842 w 3890009"/>
              <a:gd name="connsiteY14" fmla="*/ 5143500 h 5145405"/>
              <a:gd name="connsiteX15" fmla="*/ 3890010 w 3890009"/>
              <a:gd name="connsiteY15" fmla="*/ 2571750 h 5145405"/>
              <a:gd name="connsiteX16" fmla="*/ 1406842 w 3890009"/>
              <a:gd name="connsiteY16" fmla="*/ 1905 h 514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0009" h="5145405">
                <a:moveTo>
                  <a:pt x="1406842" y="1905"/>
                </a:moveTo>
                <a:lnTo>
                  <a:pt x="1406842" y="0"/>
                </a:lnTo>
                <a:lnTo>
                  <a:pt x="1317307" y="0"/>
                </a:lnTo>
                <a:lnTo>
                  <a:pt x="0" y="0"/>
                </a:lnTo>
                <a:lnTo>
                  <a:pt x="0" y="1905"/>
                </a:lnTo>
                <a:cubicBezTo>
                  <a:pt x="212407" y="9525"/>
                  <a:pt x="418147" y="41910"/>
                  <a:pt x="614363" y="98108"/>
                </a:cubicBezTo>
                <a:cubicBezTo>
                  <a:pt x="902970" y="180023"/>
                  <a:pt x="1169670" y="310515"/>
                  <a:pt x="1407795" y="481013"/>
                </a:cubicBezTo>
                <a:cubicBezTo>
                  <a:pt x="2058352" y="947738"/>
                  <a:pt x="2483168" y="1710690"/>
                  <a:pt x="2483168" y="2572703"/>
                </a:cubicBezTo>
                <a:cubicBezTo>
                  <a:pt x="2483168" y="3434715"/>
                  <a:pt x="2059305" y="4197668"/>
                  <a:pt x="1407795" y="4664393"/>
                </a:cubicBezTo>
                <a:cubicBezTo>
                  <a:pt x="1170623" y="4834890"/>
                  <a:pt x="902970" y="4965383"/>
                  <a:pt x="614363" y="5047298"/>
                </a:cubicBezTo>
                <a:cubicBezTo>
                  <a:pt x="418147" y="5102543"/>
                  <a:pt x="212407" y="5135880"/>
                  <a:pt x="0" y="5143500"/>
                </a:cubicBezTo>
                <a:lnTo>
                  <a:pt x="0" y="5145405"/>
                </a:lnTo>
                <a:lnTo>
                  <a:pt x="1317307" y="5145405"/>
                </a:lnTo>
                <a:lnTo>
                  <a:pt x="1406842" y="5145405"/>
                </a:lnTo>
                <a:lnTo>
                  <a:pt x="1406842" y="5143500"/>
                </a:lnTo>
                <a:cubicBezTo>
                  <a:pt x="2786063" y="5094923"/>
                  <a:pt x="3890010" y="3962400"/>
                  <a:pt x="3890010" y="2571750"/>
                </a:cubicBezTo>
                <a:cubicBezTo>
                  <a:pt x="3890010" y="1181100"/>
                  <a:pt x="2786063" y="48578"/>
                  <a:pt x="1406842" y="1905"/>
                </a:cubicBezTo>
                <a:close/>
              </a:path>
            </a:pathLst>
          </a:custGeom>
          <a:solidFill>
            <a:srgbClr val="26CCB8"/>
          </a:solidFill>
          <a:ln w="12700" cap="flat">
            <a:solidFill>
              <a:srgbClr val="26CCB8"/>
            </a:solidFill>
            <a:prstDash val="solid"/>
            <a:miter/>
          </a:ln>
        </p:spPr>
        <p:txBody>
          <a:bodyPr rtlCol="0" anchor="ctr"/>
          <a:lstStyle/>
          <a:p>
            <a:endParaRPr lang="en-GB"/>
          </a:p>
        </p:txBody>
      </p:sp>
      <p:sp>
        <p:nvSpPr>
          <p:cNvPr id="33" name="Graphic 2">
            <a:extLst>
              <a:ext uri="{FF2B5EF4-FFF2-40B4-BE49-F238E27FC236}">
                <a16:creationId xmlns:a16="http://schemas.microsoft.com/office/drawing/2014/main" id="{3276A145-86EC-C44F-8FA4-800406391D4B}"/>
              </a:ext>
            </a:extLst>
          </p:cNvPr>
          <p:cNvSpPr/>
          <p:nvPr/>
        </p:nvSpPr>
        <p:spPr>
          <a:xfrm>
            <a:off x="-2400" y="0"/>
            <a:ext cx="7003537" cy="6855461"/>
          </a:xfrm>
          <a:custGeom>
            <a:avLst/>
            <a:gdLst>
              <a:gd name="connsiteX0" fmla="*/ 5251133 w 5251132"/>
              <a:gd name="connsiteY0" fmla="*/ 2571750 h 5143500"/>
              <a:gd name="connsiteX1" fmla="*/ 2767965 w 5251132"/>
              <a:gd name="connsiteY1" fmla="*/ 1905 h 5143500"/>
              <a:gd name="connsiteX2" fmla="*/ 2767965 w 5251132"/>
              <a:gd name="connsiteY2" fmla="*/ 0 h 5143500"/>
              <a:gd name="connsiteX3" fmla="*/ 0 w 5251132"/>
              <a:gd name="connsiteY3" fmla="*/ 0 h 5143500"/>
              <a:gd name="connsiteX4" fmla="*/ 0 w 5251132"/>
              <a:gd name="connsiteY4" fmla="*/ 5143500 h 5143500"/>
              <a:gd name="connsiteX5" fmla="*/ 2768918 w 5251132"/>
              <a:gd name="connsiteY5" fmla="*/ 5143500 h 5143500"/>
              <a:gd name="connsiteX6" fmla="*/ 2768918 w 5251132"/>
              <a:gd name="connsiteY6" fmla="*/ 5141595 h 5143500"/>
              <a:gd name="connsiteX7" fmla="*/ 5251133 w 5251132"/>
              <a:gd name="connsiteY7" fmla="*/ 25717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1132" h="5143500">
                <a:moveTo>
                  <a:pt x="5251133" y="2571750"/>
                </a:moveTo>
                <a:cubicBezTo>
                  <a:pt x="5251133" y="1181100"/>
                  <a:pt x="4147185" y="48578"/>
                  <a:pt x="2767965" y="1905"/>
                </a:cubicBezTo>
                <a:lnTo>
                  <a:pt x="2767965" y="0"/>
                </a:lnTo>
                <a:lnTo>
                  <a:pt x="0" y="0"/>
                </a:lnTo>
                <a:lnTo>
                  <a:pt x="0" y="5143500"/>
                </a:lnTo>
                <a:lnTo>
                  <a:pt x="2768918" y="5143500"/>
                </a:lnTo>
                <a:lnTo>
                  <a:pt x="2768918" y="5141595"/>
                </a:lnTo>
                <a:cubicBezTo>
                  <a:pt x="4147185" y="5094923"/>
                  <a:pt x="5251133" y="3962400"/>
                  <a:pt x="5251133" y="2571750"/>
                </a:cubicBezTo>
                <a:close/>
              </a:path>
            </a:pathLst>
          </a:custGeom>
          <a:solidFill>
            <a:srgbClr val="88F2DD"/>
          </a:solidFill>
          <a:ln w="12700" cap="flat">
            <a:solidFill>
              <a:srgbClr val="88F2DD"/>
            </a:solidFill>
            <a:prstDash val="solid"/>
            <a:miter/>
          </a:ln>
        </p:spPr>
        <p:txBody>
          <a:bodyPr rtlCol="0" anchor="ctr"/>
          <a:lstStyle/>
          <a:p>
            <a:endParaRPr lang="en-GB"/>
          </a:p>
        </p:txBody>
      </p:sp>
      <p:grpSp>
        <p:nvGrpSpPr>
          <p:cNvPr id="4" name="Group 3">
            <a:extLst>
              <a:ext uri="{FF2B5EF4-FFF2-40B4-BE49-F238E27FC236}">
                <a16:creationId xmlns:a16="http://schemas.microsoft.com/office/drawing/2014/main" id="{C694D71C-78A3-1B4C-8ED5-916B8F56728D}"/>
              </a:ext>
            </a:extLst>
          </p:cNvPr>
          <p:cNvGrpSpPr/>
          <p:nvPr userDrawn="1"/>
        </p:nvGrpSpPr>
        <p:grpSpPr>
          <a:xfrm>
            <a:off x="8859788" y="468313"/>
            <a:ext cx="2851200" cy="402766"/>
            <a:chOff x="8859788" y="468313"/>
            <a:chExt cx="2851200" cy="402766"/>
          </a:xfrm>
        </p:grpSpPr>
        <p:grpSp>
          <p:nvGrpSpPr>
            <p:cNvPr id="10" name="Graphic 8">
              <a:extLst>
                <a:ext uri="{FF2B5EF4-FFF2-40B4-BE49-F238E27FC236}">
                  <a16:creationId xmlns:a16="http://schemas.microsoft.com/office/drawing/2014/main" id="{F468096E-CE2E-2B44-BF34-03A56FE1E118}"/>
                </a:ext>
              </a:extLst>
            </p:cNvPr>
            <p:cNvGrpSpPr/>
            <p:nvPr/>
          </p:nvGrpSpPr>
          <p:grpSpPr>
            <a:xfrm>
              <a:off x="8859788" y="468313"/>
              <a:ext cx="495861" cy="402766"/>
              <a:chOff x="5336421" y="2111701"/>
              <a:chExt cx="529619" cy="430187"/>
            </a:xfrm>
          </p:grpSpPr>
          <p:sp>
            <p:nvSpPr>
              <p:cNvPr id="11" name="Graphic 8">
                <a:extLst>
                  <a:ext uri="{FF2B5EF4-FFF2-40B4-BE49-F238E27FC236}">
                    <a16:creationId xmlns:a16="http://schemas.microsoft.com/office/drawing/2014/main" id="{71293D48-3D25-324C-8D45-CAEAF56B5E4A}"/>
                  </a:ext>
                </a:extLst>
              </p:cNvPr>
              <p:cNvSpPr/>
              <p:nvPr/>
            </p:nvSpPr>
            <p:spPr>
              <a:xfrm>
                <a:off x="5603437" y="2111701"/>
                <a:ext cx="262602" cy="430187"/>
              </a:xfrm>
              <a:custGeom>
                <a:avLst/>
                <a:gdLst>
                  <a:gd name="connsiteX0" fmla="*/ 165506 w 262602"/>
                  <a:gd name="connsiteY0" fmla="*/ 215094 h 430187"/>
                  <a:gd name="connsiteX1" fmla="*/ 0 w 262602"/>
                  <a:gd name="connsiteY1" fmla="*/ 4435 h 430187"/>
                  <a:gd name="connsiteX2" fmla="*/ 46342 w 262602"/>
                  <a:gd name="connsiteY2" fmla="*/ 0 h 430187"/>
                  <a:gd name="connsiteX3" fmla="*/ 262603 w 262602"/>
                  <a:gd name="connsiteY3" fmla="*/ 215094 h 430187"/>
                  <a:gd name="connsiteX4" fmla="*/ 48548 w 262602"/>
                  <a:gd name="connsiteY4" fmla="*/ 430187 h 430187"/>
                  <a:gd name="connsiteX5" fmla="*/ 0 w 262602"/>
                  <a:gd name="connsiteY5" fmla="*/ 425752 h 430187"/>
                  <a:gd name="connsiteX6" fmla="*/ 165506 w 262602"/>
                  <a:gd name="connsiteY6" fmla="*/ 215094 h 4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02" h="430187">
                    <a:moveTo>
                      <a:pt x="165506" y="215094"/>
                    </a:moveTo>
                    <a:cubicBezTo>
                      <a:pt x="165506" y="113090"/>
                      <a:pt x="94890" y="26610"/>
                      <a:pt x="0" y="4435"/>
                    </a:cubicBezTo>
                    <a:cubicBezTo>
                      <a:pt x="13240" y="2217"/>
                      <a:pt x="30894" y="0"/>
                      <a:pt x="46342" y="0"/>
                    </a:cubicBezTo>
                    <a:cubicBezTo>
                      <a:pt x="165506" y="0"/>
                      <a:pt x="262603" y="97568"/>
                      <a:pt x="262603" y="215094"/>
                    </a:cubicBezTo>
                    <a:cubicBezTo>
                      <a:pt x="262603" y="332619"/>
                      <a:pt x="165506" y="430187"/>
                      <a:pt x="48548" y="430187"/>
                    </a:cubicBezTo>
                    <a:cubicBezTo>
                      <a:pt x="30894" y="430187"/>
                      <a:pt x="15447" y="427970"/>
                      <a:pt x="0" y="425752"/>
                    </a:cubicBezTo>
                    <a:cubicBezTo>
                      <a:pt x="94890" y="403578"/>
                      <a:pt x="165506" y="317097"/>
                      <a:pt x="165506" y="215094"/>
                    </a:cubicBezTo>
                  </a:path>
                </a:pathLst>
              </a:custGeom>
              <a:solidFill>
                <a:schemeClr val="tx1"/>
              </a:solidFill>
              <a:ln w="22018" cap="flat">
                <a:noFill/>
                <a:prstDash val="solid"/>
                <a:miter/>
              </a:ln>
            </p:spPr>
            <p:txBody>
              <a:bodyPr rtlCol="0" anchor="ctr"/>
              <a:lstStyle/>
              <a:p>
                <a:endParaRPr lang="en-GB"/>
              </a:p>
            </p:txBody>
          </p:sp>
          <p:sp>
            <p:nvSpPr>
              <p:cNvPr id="12" name="Graphic 8">
                <a:extLst>
                  <a:ext uri="{FF2B5EF4-FFF2-40B4-BE49-F238E27FC236}">
                    <a16:creationId xmlns:a16="http://schemas.microsoft.com/office/drawing/2014/main" id="{B39A51DA-90F5-FB41-B1E0-A26FC86FE553}"/>
                  </a:ext>
                </a:extLst>
              </p:cNvPr>
              <p:cNvSpPr/>
              <p:nvPr/>
            </p:nvSpPr>
            <p:spPr>
              <a:xfrm>
                <a:off x="5336421" y="2111701"/>
                <a:ext cx="262602" cy="430187"/>
              </a:xfrm>
              <a:custGeom>
                <a:avLst/>
                <a:gdLst>
                  <a:gd name="connsiteX0" fmla="*/ 97097 w 262602"/>
                  <a:gd name="connsiteY0" fmla="*/ 215094 h 430187"/>
                  <a:gd name="connsiteX1" fmla="*/ 262603 w 262602"/>
                  <a:gd name="connsiteY1" fmla="*/ 4435 h 430187"/>
                  <a:gd name="connsiteX2" fmla="*/ 214055 w 262602"/>
                  <a:gd name="connsiteY2" fmla="*/ 0 h 430187"/>
                  <a:gd name="connsiteX3" fmla="*/ 0 w 262602"/>
                  <a:gd name="connsiteY3" fmla="*/ 215094 h 430187"/>
                  <a:gd name="connsiteX4" fmla="*/ 214055 w 262602"/>
                  <a:gd name="connsiteY4" fmla="*/ 430187 h 430187"/>
                  <a:gd name="connsiteX5" fmla="*/ 262603 w 262602"/>
                  <a:gd name="connsiteY5" fmla="*/ 425752 h 430187"/>
                  <a:gd name="connsiteX6" fmla="*/ 97097 w 262602"/>
                  <a:gd name="connsiteY6" fmla="*/ 215094 h 4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02" h="430187">
                    <a:moveTo>
                      <a:pt x="97097" y="215094"/>
                    </a:moveTo>
                    <a:cubicBezTo>
                      <a:pt x="97097" y="113090"/>
                      <a:pt x="167713" y="26610"/>
                      <a:pt x="262603" y="4435"/>
                    </a:cubicBezTo>
                    <a:cubicBezTo>
                      <a:pt x="247156" y="2217"/>
                      <a:pt x="231709" y="0"/>
                      <a:pt x="214055" y="0"/>
                    </a:cubicBezTo>
                    <a:cubicBezTo>
                      <a:pt x="97097" y="0"/>
                      <a:pt x="0" y="97568"/>
                      <a:pt x="0" y="215094"/>
                    </a:cubicBezTo>
                    <a:cubicBezTo>
                      <a:pt x="0" y="332619"/>
                      <a:pt x="97097" y="430187"/>
                      <a:pt x="214055" y="430187"/>
                    </a:cubicBezTo>
                    <a:cubicBezTo>
                      <a:pt x="231709" y="430187"/>
                      <a:pt x="247156" y="427970"/>
                      <a:pt x="262603" y="425752"/>
                    </a:cubicBezTo>
                    <a:cubicBezTo>
                      <a:pt x="167713" y="403578"/>
                      <a:pt x="97097" y="317097"/>
                      <a:pt x="97097" y="215094"/>
                    </a:cubicBezTo>
                  </a:path>
                </a:pathLst>
              </a:custGeom>
              <a:solidFill>
                <a:srgbClr val="26CCB8"/>
              </a:solidFill>
              <a:ln w="22018" cap="flat">
                <a:noFill/>
                <a:prstDash val="solid"/>
                <a:miter/>
              </a:ln>
            </p:spPr>
            <p:txBody>
              <a:bodyPr rtlCol="0" anchor="ctr"/>
              <a:lstStyle/>
              <a:p>
                <a:endParaRPr lang="en-GB"/>
              </a:p>
            </p:txBody>
          </p:sp>
        </p:grpSp>
        <p:sp>
          <p:nvSpPr>
            <p:cNvPr id="13" name="Graphic 8">
              <a:extLst>
                <a:ext uri="{FF2B5EF4-FFF2-40B4-BE49-F238E27FC236}">
                  <a16:creationId xmlns:a16="http://schemas.microsoft.com/office/drawing/2014/main" id="{D28EF34A-F0C3-7547-B770-C7C7FBC69EBC}"/>
                </a:ext>
              </a:extLst>
            </p:cNvPr>
            <p:cNvSpPr/>
            <p:nvPr/>
          </p:nvSpPr>
          <p:spPr>
            <a:xfrm>
              <a:off x="9487878" y="586651"/>
              <a:ext cx="146692" cy="176470"/>
            </a:xfrm>
            <a:custGeom>
              <a:avLst/>
              <a:gdLst>
                <a:gd name="connsiteX0" fmla="*/ 0 w 156679"/>
                <a:gd name="connsiteY0" fmla="*/ 188484 h 188484"/>
                <a:gd name="connsiteX1" fmla="*/ 0 w 156679"/>
                <a:gd name="connsiteY1" fmla="*/ 0 h 188484"/>
                <a:gd name="connsiteX2" fmla="*/ 37515 w 156679"/>
                <a:gd name="connsiteY2" fmla="*/ 0 h 188484"/>
                <a:gd name="connsiteX3" fmla="*/ 116958 w 156679"/>
                <a:gd name="connsiteY3" fmla="*/ 117525 h 188484"/>
                <a:gd name="connsiteX4" fmla="*/ 116958 w 156679"/>
                <a:gd name="connsiteY4" fmla="*/ 0 h 188484"/>
                <a:gd name="connsiteX5" fmla="*/ 156679 w 156679"/>
                <a:gd name="connsiteY5" fmla="*/ 0 h 188484"/>
                <a:gd name="connsiteX6" fmla="*/ 156679 w 156679"/>
                <a:gd name="connsiteY6" fmla="*/ 188484 h 188484"/>
                <a:gd name="connsiteX7" fmla="*/ 121371 w 156679"/>
                <a:gd name="connsiteY7" fmla="*/ 188484 h 188484"/>
                <a:gd name="connsiteX8" fmla="*/ 39721 w 156679"/>
                <a:gd name="connsiteY8" fmla="*/ 68741 h 188484"/>
                <a:gd name="connsiteX9" fmla="*/ 39721 w 156679"/>
                <a:gd name="connsiteY9" fmla="*/ 188484 h 18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679" h="188484">
                  <a:moveTo>
                    <a:pt x="0" y="188484"/>
                  </a:moveTo>
                  <a:lnTo>
                    <a:pt x="0" y="0"/>
                  </a:lnTo>
                  <a:lnTo>
                    <a:pt x="37515" y="0"/>
                  </a:lnTo>
                  <a:lnTo>
                    <a:pt x="116958" y="117525"/>
                  </a:lnTo>
                  <a:lnTo>
                    <a:pt x="116958" y="0"/>
                  </a:lnTo>
                  <a:lnTo>
                    <a:pt x="156679" y="0"/>
                  </a:lnTo>
                  <a:lnTo>
                    <a:pt x="156679" y="188484"/>
                  </a:lnTo>
                  <a:lnTo>
                    <a:pt x="121371" y="188484"/>
                  </a:lnTo>
                  <a:lnTo>
                    <a:pt x="39721" y="68741"/>
                  </a:lnTo>
                  <a:lnTo>
                    <a:pt x="39721" y="188484"/>
                  </a:lnTo>
                  <a:close/>
                </a:path>
              </a:pathLst>
            </a:custGeom>
            <a:solidFill>
              <a:schemeClr val="tx1"/>
            </a:solidFill>
            <a:ln w="22018" cap="flat">
              <a:noFill/>
              <a:prstDash val="solid"/>
              <a:miter/>
            </a:ln>
          </p:spPr>
          <p:txBody>
            <a:bodyPr rtlCol="0" anchor="ctr"/>
            <a:lstStyle/>
            <a:p>
              <a:endParaRPr lang="en-GB"/>
            </a:p>
          </p:txBody>
        </p:sp>
        <p:sp>
          <p:nvSpPr>
            <p:cNvPr id="14" name="Graphic 8">
              <a:extLst>
                <a:ext uri="{FF2B5EF4-FFF2-40B4-BE49-F238E27FC236}">
                  <a16:creationId xmlns:a16="http://schemas.microsoft.com/office/drawing/2014/main" id="{6EEBBD83-0EB9-C847-BF46-729BC4A36137}"/>
                </a:ext>
              </a:extLst>
            </p:cNvPr>
            <p:cNvSpPr/>
            <p:nvPr/>
          </p:nvSpPr>
          <p:spPr>
            <a:xfrm>
              <a:off x="9663495" y="586651"/>
              <a:ext cx="146692" cy="176470"/>
            </a:xfrm>
            <a:custGeom>
              <a:avLst/>
              <a:gdLst>
                <a:gd name="connsiteX0" fmla="*/ 0 w 156679"/>
                <a:gd name="connsiteY0" fmla="*/ 0 h 188484"/>
                <a:gd name="connsiteX1" fmla="*/ 39721 w 156679"/>
                <a:gd name="connsiteY1" fmla="*/ 0 h 188484"/>
                <a:gd name="connsiteX2" fmla="*/ 39721 w 156679"/>
                <a:gd name="connsiteY2" fmla="*/ 75394 h 188484"/>
                <a:gd name="connsiteX3" fmla="*/ 114751 w 156679"/>
                <a:gd name="connsiteY3" fmla="*/ 75394 h 188484"/>
                <a:gd name="connsiteX4" fmla="*/ 114751 w 156679"/>
                <a:gd name="connsiteY4" fmla="*/ 0 h 188484"/>
                <a:gd name="connsiteX5" fmla="*/ 156679 w 156679"/>
                <a:gd name="connsiteY5" fmla="*/ 0 h 188484"/>
                <a:gd name="connsiteX6" fmla="*/ 156679 w 156679"/>
                <a:gd name="connsiteY6" fmla="*/ 188484 h 188484"/>
                <a:gd name="connsiteX7" fmla="*/ 114751 w 156679"/>
                <a:gd name="connsiteY7" fmla="*/ 188484 h 188484"/>
                <a:gd name="connsiteX8" fmla="*/ 114751 w 156679"/>
                <a:gd name="connsiteY8" fmla="*/ 110873 h 188484"/>
                <a:gd name="connsiteX9" fmla="*/ 39721 w 156679"/>
                <a:gd name="connsiteY9" fmla="*/ 110873 h 188484"/>
                <a:gd name="connsiteX10" fmla="*/ 39721 w 156679"/>
                <a:gd name="connsiteY10" fmla="*/ 188484 h 188484"/>
                <a:gd name="connsiteX11" fmla="*/ 0 w 156679"/>
                <a:gd name="connsiteY11" fmla="*/ 188484 h 18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679" h="188484">
                  <a:moveTo>
                    <a:pt x="0" y="0"/>
                  </a:moveTo>
                  <a:lnTo>
                    <a:pt x="39721" y="0"/>
                  </a:lnTo>
                  <a:lnTo>
                    <a:pt x="39721" y="75394"/>
                  </a:lnTo>
                  <a:lnTo>
                    <a:pt x="114751" y="75394"/>
                  </a:lnTo>
                  <a:lnTo>
                    <a:pt x="114751" y="0"/>
                  </a:lnTo>
                  <a:lnTo>
                    <a:pt x="156679" y="0"/>
                  </a:lnTo>
                  <a:lnTo>
                    <a:pt x="156679" y="188484"/>
                  </a:lnTo>
                  <a:lnTo>
                    <a:pt x="114751" y="188484"/>
                  </a:lnTo>
                  <a:lnTo>
                    <a:pt x="114751" y="110873"/>
                  </a:lnTo>
                  <a:lnTo>
                    <a:pt x="39721" y="110873"/>
                  </a:lnTo>
                  <a:lnTo>
                    <a:pt x="39721" y="188484"/>
                  </a:lnTo>
                  <a:lnTo>
                    <a:pt x="0" y="188484"/>
                  </a:lnTo>
                  <a:close/>
                </a:path>
              </a:pathLst>
            </a:custGeom>
            <a:solidFill>
              <a:schemeClr val="tx1"/>
            </a:solidFill>
            <a:ln w="22018" cap="flat">
              <a:noFill/>
              <a:prstDash val="solid"/>
              <a:miter/>
            </a:ln>
          </p:spPr>
          <p:txBody>
            <a:bodyPr rtlCol="0" anchor="ctr"/>
            <a:lstStyle/>
            <a:p>
              <a:endParaRPr lang="en-GB"/>
            </a:p>
          </p:txBody>
        </p:sp>
        <p:grpSp>
          <p:nvGrpSpPr>
            <p:cNvPr id="15" name="Graphic 8">
              <a:extLst>
                <a:ext uri="{FF2B5EF4-FFF2-40B4-BE49-F238E27FC236}">
                  <a16:creationId xmlns:a16="http://schemas.microsoft.com/office/drawing/2014/main" id="{22D9254C-410A-B744-A985-6BB10A9BD60D}"/>
                </a:ext>
              </a:extLst>
            </p:cNvPr>
            <p:cNvGrpSpPr/>
            <p:nvPr/>
          </p:nvGrpSpPr>
          <p:grpSpPr>
            <a:xfrm>
              <a:off x="9832915" y="578347"/>
              <a:ext cx="1878073" cy="186850"/>
              <a:chOff x="6375799" y="2229226"/>
              <a:chExt cx="2005933" cy="199571"/>
            </a:xfrm>
            <a:solidFill>
              <a:schemeClr val="tx1"/>
            </a:solidFill>
          </p:grpSpPr>
          <p:sp>
            <p:nvSpPr>
              <p:cNvPr id="16" name="Graphic 8">
                <a:extLst>
                  <a:ext uri="{FF2B5EF4-FFF2-40B4-BE49-F238E27FC236}">
                    <a16:creationId xmlns:a16="http://schemas.microsoft.com/office/drawing/2014/main" id="{EBEA0BD8-369C-4A4C-91F3-DC07E847000D}"/>
                  </a:ext>
                </a:extLst>
              </p:cNvPr>
              <p:cNvSpPr/>
              <p:nvPr/>
            </p:nvSpPr>
            <p:spPr>
              <a:xfrm>
                <a:off x="6375799" y="2235878"/>
                <a:ext cx="150178" cy="190701"/>
              </a:xfrm>
              <a:custGeom>
                <a:avLst/>
                <a:gdLst>
                  <a:gd name="connsiteX0" fmla="*/ 37515 w 150178"/>
                  <a:gd name="connsiteY0" fmla="*/ 128613 h 190701"/>
                  <a:gd name="connsiteX1" fmla="*/ 77236 w 150178"/>
                  <a:gd name="connsiteY1" fmla="*/ 159657 h 190701"/>
                  <a:gd name="connsiteX2" fmla="*/ 110337 w 150178"/>
                  <a:gd name="connsiteY2" fmla="*/ 137483 h 190701"/>
                  <a:gd name="connsiteX3" fmla="*/ 63996 w 150178"/>
                  <a:gd name="connsiteY3" fmla="*/ 113090 h 190701"/>
                  <a:gd name="connsiteX4" fmla="*/ 4414 w 150178"/>
                  <a:gd name="connsiteY4" fmla="*/ 57654 h 190701"/>
                  <a:gd name="connsiteX5" fmla="*/ 75029 w 150178"/>
                  <a:gd name="connsiteY5" fmla="*/ 0 h 190701"/>
                  <a:gd name="connsiteX6" fmla="*/ 147852 w 150178"/>
                  <a:gd name="connsiteY6" fmla="*/ 59871 h 190701"/>
                  <a:gd name="connsiteX7" fmla="*/ 108131 w 150178"/>
                  <a:gd name="connsiteY7" fmla="*/ 59871 h 190701"/>
                  <a:gd name="connsiteX8" fmla="*/ 72823 w 150178"/>
                  <a:gd name="connsiteY8" fmla="*/ 31044 h 190701"/>
                  <a:gd name="connsiteX9" fmla="*/ 44135 w 150178"/>
                  <a:gd name="connsiteY9" fmla="*/ 53219 h 190701"/>
                  <a:gd name="connsiteX10" fmla="*/ 90477 w 150178"/>
                  <a:gd name="connsiteY10" fmla="*/ 77611 h 190701"/>
                  <a:gd name="connsiteX11" fmla="*/ 150059 w 150178"/>
                  <a:gd name="connsiteY11" fmla="*/ 130830 h 190701"/>
                  <a:gd name="connsiteX12" fmla="*/ 77236 w 150178"/>
                  <a:gd name="connsiteY12" fmla="*/ 190702 h 190701"/>
                  <a:gd name="connsiteX13" fmla="*/ 0 w 150178"/>
                  <a:gd name="connsiteY13" fmla="*/ 126395 h 190701"/>
                  <a:gd name="connsiteX14" fmla="*/ 37515 w 150178"/>
                  <a:gd name="connsiteY14" fmla="*/ 128613 h 1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178" h="190701">
                    <a:moveTo>
                      <a:pt x="37515" y="128613"/>
                    </a:moveTo>
                    <a:cubicBezTo>
                      <a:pt x="39722" y="146352"/>
                      <a:pt x="52962" y="159657"/>
                      <a:pt x="77236" y="159657"/>
                    </a:cubicBezTo>
                    <a:cubicBezTo>
                      <a:pt x="94890" y="159657"/>
                      <a:pt x="110337" y="150787"/>
                      <a:pt x="110337" y="137483"/>
                    </a:cubicBezTo>
                    <a:cubicBezTo>
                      <a:pt x="110337" y="121960"/>
                      <a:pt x="94890" y="117525"/>
                      <a:pt x="63996" y="113090"/>
                    </a:cubicBezTo>
                    <a:cubicBezTo>
                      <a:pt x="33101" y="106438"/>
                      <a:pt x="4414" y="97568"/>
                      <a:pt x="4414" y="57654"/>
                    </a:cubicBezTo>
                    <a:cubicBezTo>
                      <a:pt x="4414" y="24392"/>
                      <a:pt x="33101" y="0"/>
                      <a:pt x="75029" y="0"/>
                    </a:cubicBezTo>
                    <a:cubicBezTo>
                      <a:pt x="119164" y="0"/>
                      <a:pt x="147852" y="22175"/>
                      <a:pt x="147852" y="59871"/>
                    </a:cubicBezTo>
                    <a:lnTo>
                      <a:pt x="108131" y="59871"/>
                    </a:lnTo>
                    <a:cubicBezTo>
                      <a:pt x="103717" y="42132"/>
                      <a:pt x="92683" y="31044"/>
                      <a:pt x="72823" y="31044"/>
                    </a:cubicBezTo>
                    <a:cubicBezTo>
                      <a:pt x="55169" y="31044"/>
                      <a:pt x="44135" y="37697"/>
                      <a:pt x="44135" y="53219"/>
                    </a:cubicBezTo>
                    <a:cubicBezTo>
                      <a:pt x="44135" y="68741"/>
                      <a:pt x="59582" y="70959"/>
                      <a:pt x="90477" y="77611"/>
                    </a:cubicBezTo>
                    <a:cubicBezTo>
                      <a:pt x="123578" y="84263"/>
                      <a:pt x="152266" y="93133"/>
                      <a:pt x="150059" y="130830"/>
                    </a:cubicBezTo>
                    <a:cubicBezTo>
                      <a:pt x="150059" y="166310"/>
                      <a:pt x="121371" y="190702"/>
                      <a:pt x="77236" y="190702"/>
                    </a:cubicBezTo>
                    <a:cubicBezTo>
                      <a:pt x="28688" y="190702"/>
                      <a:pt x="0" y="166310"/>
                      <a:pt x="0" y="126395"/>
                    </a:cubicBezTo>
                    <a:lnTo>
                      <a:pt x="37515" y="128613"/>
                    </a:lnTo>
                    <a:close/>
                  </a:path>
                </a:pathLst>
              </a:custGeom>
              <a:grpFill/>
              <a:ln w="22018" cap="flat">
                <a:noFill/>
                <a:prstDash val="solid"/>
                <a:miter/>
              </a:ln>
            </p:spPr>
            <p:txBody>
              <a:bodyPr rtlCol="0" anchor="ctr"/>
              <a:lstStyle/>
              <a:p>
                <a:endParaRPr lang="en-GB"/>
              </a:p>
            </p:txBody>
          </p:sp>
          <p:sp>
            <p:nvSpPr>
              <p:cNvPr id="17" name="Graphic 8">
                <a:extLst>
                  <a:ext uri="{FF2B5EF4-FFF2-40B4-BE49-F238E27FC236}">
                    <a16:creationId xmlns:a16="http://schemas.microsoft.com/office/drawing/2014/main" id="{DE786125-BC92-754A-B9DE-3D586CCEC743}"/>
                  </a:ext>
                </a:extLst>
              </p:cNvPr>
              <p:cNvSpPr/>
              <p:nvPr/>
            </p:nvSpPr>
            <p:spPr>
              <a:xfrm>
                <a:off x="6607507" y="2235878"/>
                <a:ext cx="174333" cy="190789"/>
              </a:xfrm>
              <a:custGeom>
                <a:avLst/>
                <a:gdLst>
                  <a:gd name="connsiteX0" fmla="*/ 0 w 174333"/>
                  <a:gd name="connsiteY0" fmla="*/ 95351 h 190789"/>
                  <a:gd name="connsiteX1" fmla="*/ 92683 w 174333"/>
                  <a:gd name="connsiteY1" fmla="*/ 0 h 190789"/>
                  <a:gd name="connsiteX2" fmla="*/ 174333 w 174333"/>
                  <a:gd name="connsiteY2" fmla="*/ 68741 h 190789"/>
                  <a:gd name="connsiteX3" fmla="*/ 132405 w 174333"/>
                  <a:gd name="connsiteY3" fmla="*/ 68741 h 190789"/>
                  <a:gd name="connsiteX4" fmla="*/ 90477 w 174333"/>
                  <a:gd name="connsiteY4" fmla="*/ 33262 h 190789"/>
                  <a:gd name="connsiteX5" fmla="*/ 41928 w 174333"/>
                  <a:gd name="connsiteY5" fmla="*/ 95351 h 190789"/>
                  <a:gd name="connsiteX6" fmla="*/ 90477 w 174333"/>
                  <a:gd name="connsiteY6" fmla="*/ 157440 h 190789"/>
                  <a:gd name="connsiteX7" fmla="*/ 132405 w 174333"/>
                  <a:gd name="connsiteY7" fmla="*/ 121960 h 190789"/>
                  <a:gd name="connsiteX8" fmla="*/ 172126 w 174333"/>
                  <a:gd name="connsiteY8" fmla="*/ 121960 h 190789"/>
                  <a:gd name="connsiteX9" fmla="*/ 88270 w 174333"/>
                  <a:gd name="connsiteY9" fmla="*/ 190702 h 190789"/>
                  <a:gd name="connsiteX10" fmla="*/ 0 w 174333"/>
                  <a:gd name="connsiteY10" fmla="*/ 95351 h 19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33" h="190789">
                    <a:moveTo>
                      <a:pt x="0" y="95351"/>
                    </a:moveTo>
                    <a:cubicBezTo>
                      <a:pt x="0" y="37697"/>
                      <a:pt x="35308" y="0"/>
                      <a:pt x="92683" y="0"/>
                    </a:cubicBezTo>
                    <a:cubicBezTo>
                      <a:pt x="136818" y="0"/>
                      <a:pt x="169920" y="28827"/>
                      <a:pt x="174333" y="68741"/>
                    </a:cubicBezTo>
                    <a:lnTo>
                      <a:pt x="132405" y="68741"/>
                    </a:lnTo>
                    <a:cubicBezTo>
                      <a:pt x="127991" y="46567"/>
                      <a:pt x="112544" y="33262"/>
                      <a:pt x="90477" y="33262"/>
                    </a:cubicBezTo>
                    <a:cubicBezTo>
                      <a:pt x="59582" y="33262"/>
                      <a:pt x="41928" y="57654"/>
                      <a:pt x="41928" y="95351"/>
                    </a:cubicBezTo>
                    <a:cubicBezTo>
                      <a:pt x="41928" y="130830"/>
                      <a:pt x="59582" y="157440"/>
                      <a:pt x="90477" y="157440"/>
                    </a:cubicBezTo>
                    <a:cubicBezTo>
                      <a:pt x="112544" y="157440"/>
                      <a:pt x="127991" y="144135"/>
                      <a:pt x="132405" y="121960"/>
                    </a:cubicBezTo>
                    <a:lnTo>
                      <a:pt x="172126" y="121960"/>
                    </a:lnTo>
                    <a:cubicBezTo>
                      <a:pt x="167713" y="164092"/>
                      <a:pt x="134612" y="190702"/>
                      <a:pt x="88270" y="190702"/>
                    </a:cubicBezTo>
                    <a:cubicBezTo>
                      <a:pt x="33101" y="192919"/>
                      <a:pt x="0" y="153005"/>
                      <a:pt x="0" y="95351"/>
                    </a:cubicBezTo>
                  </a:path>
                </a:pathLst>
              </a:custGeom>
              <a:grpFill/>
              <a:ln w="22018" cap="flat">
                <a:noFill/>
                <a:prstDash val="solid"/>
                <a:miter/>
              </a:ln>
            </p:spPr>
            <p:txBody>
              <a:bodyPr rtlCol="0" anchor="ctr"/>
              <a:lstStyle/>
              <a:p>
                <a:endParaRPr lang="en-GB"/>
              </a:p>
            </p:txBody>
          </p:sp>
          <p:sp>
            <p:nvSpPr>
              <p:cNvPr id="18" name="Graphic 8">
                <a:extLst>
                  <a:ext uri="{FF2B5EF4-FFF2-40B4-BE49-F238E27FC236}">
                    <a16:creationId xmlns:a16="http://schemas.microsoft.com/office/drawing/2014/main" id="{102CC490-336E-2E4E-8522-55A348F40AD8}"/>
                  </a:ext>
                </a:extLst>
              </p:cNvPr>
              <p:cNvSpPr/>
              <p:nvPr/>
            </p:nvSpPr>
            <p:spPr>
              <a:xfrm>
                <a:off x="6792874" y="2286880"/>
                <a:ext cx="145645" cy="141917"/>
              </a:xfrm>
              <a:custGeom>
                <a:avLst/>
                <a:gdLst>
                  <a:gd name="connsiteX0" fmla="*/ 108131 w 145645"/>
                  <a:gd name="connsiteY0" fmla="*/ 70959 h 141917"/>
                  <a:gd name="connsiteX1" fmla="*/ 72823 w 145645"/>
                  <a:gd name="connsiteY1" fmla="*/ 31044 h 141917"/>
                  <a:gd name="connsiteX2" fmla="*/ 39722 w 145645"/>
                  <a:gd name="connsiteY2" fmla="*/ 70959 h 141917"/>
                  <a:gd name="connsiteX3" fmla="*/ 72823 w 145645"/>
                  <a:gd name="connsiteY3" fmla="*/ 110873 h 141917"/>
                  <a:gd name="connsiteX4" fmla="*/ 108131 w 145645"/>
                  <a:gd name="connsiteY4" fmla="*/ 70959 h 141917"/>
                  <a:gd name="connsiteX5" fmla="*/ 0 w 145645"/>
                  <a:gd name="connsiteY5" fmla="*/ 70959 h 141917"/>
                  <a:gd name="connsiteX6" fmla="*/ 72823 w 145645"/>
                  <a:gd name="connsiteY6" fmla="*/ 0 h 141917"/>
                  <a:gd name="connsiteX7" fmla="*/ 145645 w 145645"/>
                  <a:gd name="connsiteY7" fmla="*/ 70959 h 141917"/>
                  <a:gd name="connsiteX8" fmla="*/ 72823 w 145645"/>
                  <a:gd name="connsiteY8" fmla="*/ 141917 h 141917"/>
                  <a:gd name="connsiteX9" fmla="*/ 0 w 145645"/>
                  <a:gd name="connsiteY9"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645" h="141917">
                    <a:moveTo>
                      <a:pt x="108131" y="70959"/>
                    </a:moveTo>
                    <a:cubicBezTo>
                      <a:pt x="108131" y="46567"/>
                      <a:pt x="94890" y="31044"/>
                      <a:pt x="72823" y="31044"/>
                    </a:cubicBezTo>
                    <a:cubicBezTo>
                      <a:pt x="50755" y="31044"/>
                      <a:pt x="39722" y="46567"/>
                      <a:pt x="39722" y="70959"/>
                    </a:cubicBezTo>
                    <a:cubicBezTo>
                      <a:pt x="39722" y="95351"/>
                      <a:pt x="52962" y="110873"/>
                      <a:pt x="72823" y="110873"/>
                    </a:cubicBezTo>
                    <a:cubicBezTo>
                      <a:pt x="94890" y="110873"/>
                      <a:pt x="108131" y="93133"/>
                      <a:pt x="108131" y="70959"/>
                    </a:cubicBezTo>
                    <a:moveTo>
                      <a:pt x="0" y="70959"/>
                    </a:moveTo>
                    <a:cubicBezTo>
                      <a:pt x="0" y="28827"/>
                      <a:pt x="28688" y="0"/>
                      <a:pt x="72823" y="0"/>
                    </a:cubicBezTo>
                    <a:cubicBezTo>
                      <a:pt x="116958" y="0"/>
                      <a:pt x="145645" y="28827"/>
                      <a:pt x="145645" y="70959"/>
                    </a:cubicBezTo>
                    <a:cubicBezTo>
                      <a:pt x="145645" y="113090"/>
                      <a:pt x="116958" y="141917"/>
                      <a:pt x="72823" y="141917"/>
                    </a:cubicBezTo>
                    <a:cubicBezTo>
                      <a:pt x="28688" y="141917"/>
                      <a:pt x="0" y="113090"/>
                      <a:pt x="0" y="70959"/>
                    </a:cubicBezTo>
                  </a:path>
                </a:pathLst>
              </a:custGeom>
              <a:grpFill/>
              <a:ln w="22018" cap="flat">
                <a:noFill/>
                <a:prstDash val="solid"/>
                <a:miter/>
              </a:ln>
            </p:spPr>
            <p:txBody>
              <a:bodyPr rtlCol="0" anchor="ctr"/>
              <a:lstStyle/>
              <a:p>
                <a:endParaRPr lang="en-GB"/>
              </a:p>
            </p:txBody>
          </p:sp>
          <p:sp>
            <p:nvSpPr>
              <p:cNvPr id="19" name="Graphic 8">
                <a:extLst>
                  <a:ext uri="{FF2B5EF4-FFF2-40B4-BE49-F238E27FC236}">
                    <a16:creationId xmlns:a16="http://schemas.microsoft.com/office/drawing/2014/main" id="{3FFC3060-5C81-3143-B0B4-AAF367419226}"/>
                  </a:ext>
                </a:extLst>
              </p:cNvPr>
              <p:cNvSpPr/>
              <p:nvPr/>
            </p:nvSpPr>
            <p:spPr>
              <a:xfrm>
                <a:off x="6958380" y="2284662"/>
                <a:ext cx="134611" cy="141917"/>
              </a:xfrm>
              <a:custGeom>
                <a:avLst/>
                <a:gdLst>
                  <a:gd name="connsiteX0" fmla="*/ 134612 w 134611"/>
                  <a:gd name="connsiteY0" fmla="*/ 64306 h 141917"/>
                  <a:gd name="connsiteX1" fmla="*/ 134612 w 134611"/>
                  <a:gd name="connsiteY1" fmla="*/ 141917 h 141917"/>
                  <a:gd name="connsiteX2" fmla="*/ 97097 w 134611"/>
                  <a:gd name="connsiteY2" fmla="*/ 141917 h 141917"/>
                  <a:gd name="connsiteX3" fmla="*/ 97097 w 134611"/>
                  <a:gd name="connsiteY3" fmla="*/ 68741 h 141917"/>
                  <a:gd name="connsiteX4" fmla="*/ 68409 w 134611"/>
                  <a:gd name="connsiteY4" fmla="*/ 33262 h 141917"/>
                  <a:gd name="connsiteX5" fmla="*/ 37515 w 134611"/>
                  <a:gd name="connsiteY5" fmla="*/ 70959 h 141917"/>
                  <a:gd name="connsiteX6" fmla="*/ 37515 w 134611"/>
                  <a:gd name="connsiteY6" fmla="*/ 141917 h 141917"/>
                  <a:gd name="connsiteX7" fmla="*/ 0 w 134611"/>
                  <a:gd name="connsiteY7" fmla="*/ 141917 h 141917"/>
                  <a:gd name="connsiteX8" fmla="*/ 0 w 134611"/>
                  <a:gd name="connsiteY8" fmla="*/ 2217 h 141917"/>
                  <a:gd name="connsiteX9" fmla="*/ 33101 w 134611"/>
                  <a:gd name="connsiteY9" fmla="*/ 2217 h 141917"/>
                  <a:gd name="connsiteX10" fmla="*/ 37515 w 134611"/>
                  <a:gd name="connsiteY10" fmla="*/ 19957 h 141917"/>
                  <a:gd name="connsiteX11" fmla="*/ 79443 w 134611"/>
                  <a:gd name="connsiteY11" fmla="*/ 0 h 141917"/>
                  <a:gd name="connsiteX12" fmla="*/ 134612 w 134611"/>
                  <a:gd name="connsiteY12" fmla="*/ 64306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611" h="141917">
                    <a:moveTo>
                      <a:pt x="134612" y="64306"/>
                    </a:moveTo>
                    <a:lnTo>
                      <a:pt x="134612" y="141917"/>
                    </a:lnTo>
                    <a:lnTo>
                      <a:pt x="97097" y="141917"/>
                    </a:lnTo>
                    <a:lnTo>
                      <a:pt x="97097" y="68741"/>
                    </a:lnTo>
                    <a:cubicBezTo>
                      <a:pt x="97097" y="44349"/>
                      <a:pt x="88270" y="33262"/>
                      <a:pt x="68409" y="33262"/>
                    </a:cubicBezTo>
                    <a:cubicBezTo>
                      <a:pt x="48548" y="33262"/>
                      <a:pt x="37515" y="46567"/>
                      <a:pt x="37515" y="70959"/>
                    </a:cubicBezTo>
                    <a:lnTo>
                      <a:pt x="37515" y="141917"/>
                    </a:lnTo>
                    <a:lnTo>
                      <a:pt x="0" y="141917"/>
                    </a:lnTo>
                    <a:lnTo>
                      <a:pt x="0" y="2217"/>
                    </a:lnTo>
                    <a:lnTo>
                      <a:pt x="33101" y="2217"/>
                    </a:lnTo>
                    <a:lnTo>
                      <a:pt x="37515" y="19957"/>
                    </a:lnTo>
                    <a:cubicBezTo>
                      <a:pt x="46342" y="8870"/>
                      <a:pt x="59582" y="0"/>
                      <a:pt x="79443" y="0"/>
                    </a:cubicBezTo>
                    <a:cubicBezTo>
                      <a:pt x="110337" y="0"/>
                      <a:pt x="134612" y="17740"/>
                      <a:pt x="134612" y="64306"/>
                    </a:cubicBezTo>
                  </a:path>
                </a:pathLst>
              </a:custGeom>
              <a:grpFill/>
              <a:ln w="22018" cap="flat">
                <a:noFill/>
                <a:prstDash val="solid"/>
                <a:miter/>
              </a:ln>
            </p:spPr>
            <p:txBody>
              <a:bodyPr rtlCol="0" anchor="ctr"/>
              <a:lstStyle/>
              <a:p>
                <a:endParaRPr lang="en-GB"/>
              </a:p>
            </p:txBody>
          </p:sp>
          <p:sp>
            <p:nvSpPr>
              <p:cNvPr id="20" name="Graphic 8">
                <a:extLst>
                  <a:ext uri="{FF2B5EF4-FFF2-40B4-BE49-F238E27FC236}">
                    <a16:creationId xmlns:a16="http://schemas.microsoft.com/office/drawing/2014/main" id="{58AFC310-34A7-8746-8465-ACEAEE16E90A}"/>
                  </a:ext>
                </a:extLst>
              </p:cNvPr>
              <p:cNvSpPr/>
              <p:nvPr/>
            </p:nvSpPr>
            <p:spPr>
              <a:xfrm>
                <a:off x="7104025" y="2238096"/>
                <a:ext cx="94890" cy="190701"/>
              </a:xfrm>
              <a:custGeom>
                <a:avLst/>
                <a:gdLst>
                  <a:gd name="connsiteX0" fmla="*/ 0 w 94890"/>
                  <a:gd name="connsiteY0" fmla="*/ 48784 h 190701"/>
                  <a:gd name="connsiteX1" fmla="*/ 22067 w 94890"/>
                  <a:gd name="connsiteY1" fmla="*/ 48784 h 190701"/>
                  <a:gd name="connsiteX2" fmla="*/ 22067 w 94890"/>
                  <a:gd name="connsiteY2" fmla="*/ 39914 h 190701"/>
                  <a:gd name="connsiteX3" fmla="*/ 63996 w 94890"/>
                  <a:gd name="connsiteY3" fmla="*/ 0 h 190701"/>
                  <a:gd name="connsiteX4" fmla="*/ 94890 w 94890"/>
                  <a:gd name="connsiteY4" fmla="*/ 0 h 190701"/>
                  <a:gd name="connsiteX5" fmla="*/ 94890 w 94890"/>
                  <a:gd name="connsiteY5" fmla="*/ 33262 h 190701"/>
                  <a:gd name="connsiteX6" fmla="*/ 70616 w 94890"/>
                  <a:gd name="connsiteY6" fmla="*/ 33262 h 190701"/>
                  <a:gd name="connsiteX7" fmla="*/ 59582 w 94890"/>
                  <a:gd name="connsiteY7" fmla="*/ 44349 h 190701"/>
                  <a:gd name="connsiteX8" fmla="*/ 59582 w 94890"/>
                  <a:gd name="connsiteY8" fmla="*/ 51002 h 190701"/>
                  <a:gd name="connsiteX9" fmla="*/ 94890 w 94890"/>
                  <a:gd name="connsiteY9" fmla="*/ 51002 h 190701"/>
                  <a:gd name="connsiteX10" fmla="*/ 94890 w 94890"/>
                  <a:gd name="connsiteY10" fmla="*/ 84263 h 190701"/>
                  <a:gd name="connsiteX11" fmla="*/ 59582 w 94890"/>
                  <a:gd name="connsiteY11" fmla="*/ 84263 h 190701"/>
                  <a:gd name="connsiteX12" fmla="*/ 59582 w 94890"/>
                  <a:gd name="connsiteY12" fmla="*/ 190702 h 190701"/>
                  <a:gd name="connsiteX13" fmla="*/ 22067 w 94890"/>
                  <a:gd name="connsiteY13" fmla="*/ 190702 h 190701"/>
                  <a:gd name="connsiteX14" fmla="*/ 22067 w 94890"/>
                  <a:gd name="connsiteY14" fmla="*/ 82046 h 190701"/>
                  <a:gd name="connsiteX15" fmla="*/ 0 w 94890"/>
                  <a:gd name="connsiteY15" fmla="*/ 82046 h 190701"/>
                  <a:gd name="connsiteX16" fmla="*/ 0 w 94890"/>
                  <a:gd name="connsiteY16" fmla="*/ 48784 h 1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890" h="190701">
                    <a:moveTo>
                      <a:pt x="0" y="48784"/>
                    </a:moveTo>
                    <a:lnTo>
                      <a:pt x="22067" y="48784"/>
                    </a:lnTo>
                    <a:lnTo>
                      <a:pt x="22067" y="39914"/>
                    </a:lnTo>
                    <a:cubicBezTo>
                      <a:pt x="22067" y="13305"/>
                      <a:pt x="35308" y="0"/>
                      <a:pt x="63996" y="0"/>
                    </a:cubicBezTo>
                    <a:lnTo>
                      <a:pt x="94890" y="0"/>
                    </a:lnTo>
                    <a:lnTo>
                      <a:pt x="94890" y="33262"/>
                    </a:lnTo>
                    <a:lnTo>
                      <a:pt x="70616" y="33262"/>
                    </a:lnTo>
                    <a:cubicBezTo>
                      <a:pt x="63996" y="33262"/>
                      <a:pt x="59582" y="37697"/>
                      <a:pt x="59582" y="44349"/>
                    </a:cubicBezTo>
                    <a:lnTo>
                      <a:pt x="59582" y="51002"/>
                    </a:lnTo>
                    <a:lnTo>
                      <a:pt x="94890" y="51002"/>
                    </a:lnTo>
                    <a:lnTo>
                      <a:pt x="94890" y="84263"/>
                    </a:lnTo>
                    <a:lnTo>
                      <a:pt x="59582" y="84263"/>
                    </a:lnTo>
                    <a:lnTo>
                      <a:pt x="59582" y="190702"/>
                    </a:lnTo>
                    <a:lnTo>
                      <a:pt x="22067" y="190702"/>
                    </a:lnTo>
                    <a:lnTo>
                      <a:pt x="22067" y="82046"/>
                    </a:lnTo>
                    <a:lnTo>
                      <a:pt x="0" y="82046"/>
                    </a:lnTo>
                    <a:lnTo>
                      <a:pt x="0" y="48784"/>
                    </a:lnTo>
                    <a:close/>
                  </a:path>
                </a:pathLst>
              </a:custGeom>
              <a:grpFill/>
              <a:ln w="22018" cap="flat">
                <a:noFill/>
                <a:prstDash val="solid"/>
                <a:miter/>
              </a:ln>
            </p:spPr>
            <p:txBody>
              <a:bodyPr rtlCol="0" anchor="ctr"/>
              <a:lstStyle/>
              <a:p>
                <a:endParaRPr lang="en-GB"/>
              </a:p>
            </p:txBody>
          </p:sp>
          <p:sp>
            <p:nvSpPr>
              <p:cNvPr id="21" name="Graphic 8">
                <a:extLst>
                  <a:ext uri="{FF2B5EF4-FFF2-40B4-BE49-F238E27FC236}">
                    <a16:creationId xmlns:a16="http://schemas.microsoft.com/office/drawing/2014/main" id="{333240E8-49D4-D042-B95B-A968A13D21DA}"/>
                  </a:ext>
                </a:extLst>
              </p:cNvPr>
              <p:cNvSpPr/>
              <p:nvPr/>
            </p:nvSpPr>
            <p:spPr>
              <a:xfrm>
                <a:off x="7203329" y="2286880"/>
                <a:ext cx="141231" cy="141917"/>
              </a:xfrm>
              <a:custGeom>
                <a:avLst/>
                <a:gdLst>
                  <a:gd name="connsiteX0" fmla="*/ 101510 w 141231"/>
                  <a:gd name="connsiteY0" fmla="*/ 53219 h 141917"/>
                  <a:gd name="connsiteX1" fmla="*/ 70616 w 141231"/>
                  <a:gd name="connsiteY1" fmla="*/ 26610 h 141917"/>
                  <a:gd name="connsiteX2" fmla="*/ 39722 w 141231"/>
                  <a:gd name="connsiteY2" fmla="*/ 53219 h 141917"/>
                  <a:gd name="connsiteX3" fmla="*/ 101510 w 141231"/>
                  <a:gd name="connsiteY3" fmla="*/ 53219 h 141917"/>
                  <a:gd name="connsiteX4" fmla="*/ 0 w 141231"/>
                  <a:gd name="connsiteY4" fmla="*/ 70959 h 141917"/>
                  <a:gd name="connsiteX5" fmla="*/ 70616 w 141231"/>
                  <a:gd name="connsiteY5" fmla="*/ 0 h 141917"/>
                  <a:gd name="connsiteX6" fmla="*/ 141232 w 141231"/>
                  <a:gd name="connsiteY6" fmla="*/ 66524 h 141917"/>
                  <a:gd name="connsiteX7" fmla="*/ 141232 w 141231"/>
                  <a:gd name="connsiteY7" fmla="*/ 79829 h 141917"/>
                  <a:gd name="connsiteX8" fmla="*/ 41928 w 141231"/>
                  <a:gd name="connsiteY8" fmla="*/ 79829 h 141917"/>
                  <a:gd name="connsiteX9" fmla="*/ 41928 w 141231"/>
                  <a:gd name="connsiteY9" fmla="*/ 82046 h 141917"/>
                  <a:gd name="connsiteX10" fmla="*/ 75029 w 141231"/>
                  <a:gd name="connsiteY10" fmla="*/ 113090 h 141917"/>
                  <a:gd name="connsiteX11" fmla="*/ 103717 w 141231"/>
                  <a:gd name="connsiteY11" fmla="*/ 93133 h 141917"/>
                  <a:gd name="connsiteX12" fmla="*/ 141232 w 141231"/>
                  <a:gd name="connsiteY12" fmla="*/ 93133 h 141917"/>
                  <a:gd name="connsiteX13" fmla="*/ 75029 w 141231"/>
                  <a:gd name="connsiteY13" fmla="*/ 141917 h 141917"/>
                  <a:gd name="connsiteX14" fmla="*/ 0 w 141231"/>
                  <a:gd name="connsiteY14"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231" h="141917">
                    <a:moveTo>
                      <a:pt x="101510" y="53219"/>
                    </a:moveTo>
                    <a:cubicBezTo>
                      <a:pt x="99304" y="35479"/>
                      <a:pt x="88270" y="26610"/>
                      <a:pt x="70616" y="26610"/>
                    </a:cubicBezTo>
                    <a:cubicBezTo>
                      <a:pt x="55169" y="26610"/>
                      <a:pt x="41928" y="37697"/>
                      <a:pt x="39722" y="53219"/>
                    </a:cubicBezTo>
                    <a:lnTo>
                      <a:pt x="101510" y="53219"/>
                    </a:lnTo>
                    <a:close/>
                    <a:moveTo>
                      <a:pt x="0" y="70959"/>
                    </a:moveTo>
                    <a:cubicBezTo>
                      <a:pt x="0" y="26610"/>
                      <a:pt x="28688" y="0"/>
                      <a:pt x="70616" y="0"/>
                    </a:cubicBezTo>
                    <a:cubicBezTo>
                      <a:pt x="112544" y="0"/>
                      <a:pt x="139025" y="26610"/>
                      <a:pt x="141232" y="66524"/>
                    </a:cubicBezTo>
                    <a:cubicBezTo>
                      <a:pt x="141232" y="70959"/>
                      <a:pt x="141232" y="75394"/>
                      <a:pt x="141232" y="79829"/>
                    </a:cubicBezTo>
                    <a:lnTo>
                      <a:pt x="41928" y="79829"/>
                    </a:lnTo>
                    <a:lnTo>
                      <a:pt x="41928" y="82046"/>
                    </a:lnTo>
                    <a:cubicBezTo>
                      <a:pt x="41928" y="102003"/>
                      <a:pt x="55169" y="113090"/>
                      <a:pt x="75029" y="113090"/>
                    </a:cubicBezTo>
                    <a:cubicBezTo>
                      <a:pt x="90477" y="113090"/>
                      <a:pt x="101510" y="106438"/>
                      <a:pt x="103717" y="93133"/>
                    </a:cubicBezTo>
                    <a:lnTo>
                      <a:pt x="141232" y="93133"/>
                    </a:lnTo>
                    <a:cubicBezTo>
                      <a:pt x="136818" y="119743"/>
                      <a:pt x="112544" y="141917"/>
                      <a:pt x="75029" y="141917"/>
                    </a:cubicBezTo>
                    <a:cubicBezTo>
                      <a:pt x="26481" y="141917"/>
                      <a:pt x="0" y="113090"/>
                      <a:pt x="0" y="70959"/>
                    </a:cubicBezTo>
                  </a:path>
                </a:pathLst>
              </a:custGeom>
              <a:grpFill/>
              <a:ln w="22018" cap="flat">
                <a:noFill/>
                <a:prstDash val="solid"/>
                <a:miter/>
              </a:ln>
            </p:spPr>
            <p:txBody>
              <a:bodyPr rtlCol="0" anchor="ctr"/>
              <a:lstStyle/>
              <a:p>
                <a:endParaRPr lang="en-GB"/>
              </a:p>
            </p:txBody>
          </p:sp>
          <p:sp>
            <p:nvSpPr>
              <p:cNvPr id="22" name="Graphic 8">
                <a:extLst>
                  <a:ext uri="{FF2B5EF4-FFF2-40B4-BE49-F238E27FC236}">
                    <a16:creationId xmlns:a16="http://schemas.microsoft.com/office/drawing/2014/main" id="{9A1E1189-5496-9845-9EAA-5EF976B456AF}"/>
                  </a:ext>
                </a:extLst>
              </p:cNvPr>
              <p:cNvSpPr/>
              <p:nvPr/>
            </p:nvSpPr>
            <p:spPr>
              <a:xfrm>
                <a:off x="7357801" y="2238096"/>
                <a:ext cx="143438" cy="188484"/>
              </a:xfrm>
              <a:custGeom>
                <a:avLst/>
                <a:gdLst>
                  <a:gd name="connsiteX0" fmla="*/ 105924 w 143438"/>
                  <a:gd name="connsiteY0" fmla="*/ 119743 h 188484"/>
                  <a:gd name="connsiteX1" fmla="*/ 72823 w 143438"/>
                  <a:gd name="connsiteY1" fmla="*/ 79829 h 188484"/>
                  <a:gd name="connsiteX2" fmla="*/ 39722 w 143438"/>
                  <a:gd name="connsiteY2" fmla="*/ 119743 h 188484"/>
                  <a:gd name="connsiteX3" fmla="*/ 72823 w 143438"/>
                  <a:gd name="connsiteY3" fmla="*/ 159657 h 188484"/>
                  <a:gd name="connsiteX4" fmla="*/ 105924 w 143438"/>
                  <a:gd name="connsiteY4" fmla="*/ 119743 h 188484"/>
                  <a:gd name="connsiteX5" fmla="*/ 105924 w 143438"/>
                  <a:gd name="connsiteY5" fmla="*/ 0 h 188484"/>
                  <a:gd name="connsiteX6" fmla="*/ 143439 w 143438"/>
                  <a:gd name="connsiteY6" fmla="*/ 0 h 188484"/>
                  <a:gd name="connsiteX7" fmla="*/ 143439 w 143438"/>
                  <a:gd name="connsiteY7" fmla="*/ 188484 h 188484"/>
                  <a:gd name="connsiteX8" fmla="*/ 110337 w 143438"/>
                  <a:gd name="connsiteY8" fmla="*/ 188484 h 188484"/>
                  <a:gd name="connsiteX9" fmla="*/ 105924 w 143438"/>
                  <a:gd name="connsiteY9" fmla="*/ 168527 h 188484"/>
                  <a:gd name="connsiteX10" fmla="*/ 63996 w 143438"/>
                  <a:gd name="connsiteY10" fmla="*/ 188484 h 188484"/>
                  <a:gd name="connsiteX11" fmla="*/ 0 w 143438"/>
                  <a:gd name="connsiteY11" fmla="*/ 117525 h 188484"/>
                  <a:gd name="connsiteX12" fmla="*/ 63996 w 143438"/>
                  <a:gd name="connsiteY12" fmla="*/ 46567 h 188484"/>
                  <a:gd name="connsiteX13" fmla="*/ 105924 w 143438"/>
                  <a:gd name="connsiteY13" fmla="*/ 66524 h 188484"/>
                  <a:gd name="connsiteX14" fmla="*/ 105924 w 143438"/>
                  <a:gd name="connsiteY14" fmla="*/ 0 h 18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438" h="188484">
                    <a:moveTo>
                      <a:pt x="105924" y="119743"/>
                    </a:moveTo>
                    <a:cubicBezTo>
                      <a:pt x="105924" y="95351"/>
                      <a:pt x="92684" y="79829"/>
                      <a:pt x="72823" y="79829"/>
                    </a:cubicBezTo>
                    <a:cubicBezTo>
                      <a:pt x="52962" y="79829"/>
                      <a:pt x="39722" y="95351"/>
                      <a:pt x="39722" y="119743"/>
                    </a:cubicBezTo>
                    <a:cubicBezTo>
                      <a:pt x="39722" y="144135"/>
                      <a:pt x="52962" y="159657"/>
                      <a:pt x="72823" y="159657"/>
                    </a:cubicBezTo>
                    <a:cubicBezTo>
                      <a:pt x="92684" y="159657"/>
                      <a:pt x="105924" y="141917"/>
                      <a:pt x="105924" y="119743"/>
                    </a:cubicBezTo>
                    <a:moveTo>
                      <a:pt x="105924" y="0"/>
                    </a:moveTo>
                    <a:lnTo>
                      <a:pt x="143439" y="0"/>
                    </a:lnTo>
                    <a:lnTo>
                      <a:pt x="143439" y="188484"/>
                    </a:lnTo>
                    <a:lnTo>
                      <a:pt x="110337" y="188484"/>
                    </a:lnTo>
                    <a:lnTo>
                      <a:pt x="105924" y="168527"/>
                    </a:lnTo>
                    <a:cubicBezTo>
                      <a:pt x="97097" y="179614"/>
                      <a:pt x="83856" y="188484"/>
                      <a:pt x="63996" y="188484"/>
                    </a:cubicBezTo>
                    <a:cubicBezTo>
                      <a:pt x="26481" y="188484"/>
                      <a:pt x="0" y="161875"/>
                      <a:pt x="0" y="117525"/>
                    </a:cubicBezTo>
                    <a:cubicBezTo>
                      <a:pt x="0" y="75394"/>
                      <a:pt x="26481" y="46567"/>
                      <a:pt x="63996" y="46567"/>
                    </a:cubicBezTo>
                    <a:cubicBezTo>
                      <a:pt x="83856" y="46567"/>
                      <a:pt x="97097" y="53219"/>
                      <a:pt x="105924" y="66524"/>
                    </a:cubicBezTo>
                    <a:lnTo>
                      <a:pt x="105924" y="0"/>
                    </a:lnTo>
                    <a:close/>
                  </a:path>
                </a:pathLst>
              </a:custGeom>
              <a:grpFill/>
              <a:ln w="22018" cap="flat">
                <a:noFill/>
                <a:prstDash val="solid"/>
                <a:miter/>
              </a:ln>
            </p:spPr>
            <p:txBody>
              <a:bodyPr rtlCol="0" anchor="ctr"/>
              <a:lstStyle/>
              <a:p>
                <a:endParaRPr lang="en-GB"/>
              </a:p>
            </p:txBody>
          </p:sp>
          <p:sp>
            <p:nvSpPr>
              <p:cNvPr id="23" name="Graphic 8">
                <a:extLst>
                  <a:ext uri="{FF2B5EF4-FFF2-40B4-BE49-F238E27FC236}">
                    <a16:creationId xmlns:a16="http://schemas.microsoft.com/office/drawing/2014/main" id="{5CE5BC0D-9438-BC46-8CAB-C3D194D64CFD}"/>
                  </a:ext>
                </a:extLst>
              </p:cNvPr>
              <p:cNvSpPr/>
              <p:nvPr/>
            </p:nvSpPr>
            <p:spPr>
              <a:xfrm>
                <a:off x="7521101" y="2286880"/>
                <a:ext cx="141231" cy="141917"/>
              </a:xfrm>
              <a:custGeom>
                <a:avLst/>
                <a:gdLst>
                  <a:gd name="connsiteX0" fmla="*/ 101510 w 141231"/>
                  <a:gd name="connsiteY0" fmla="*/ 53219 h 141917"/>
                  <a:gd name="connsiteX1" fmla="*/ 70616 w 141231"/>
                  <a:gd name="connsiteY1" fmla="*/ 26610 h 141917"/>
                  <a:gd name="connsiteX2" fmla="*/ 39722 w 141231"/>
                  <a:gd name="connsiteY2" fmla="*/ 53219 h 141917"/>
                  <a:gd name="connsiteX3" fmla="*/ 101510 w 141231"/>
                  <a:gd name="connsiteY3" fmla="*/ 53219 h 141917"/>
                  <a:gd name="connsiteX4" fmla="*/ 0 w 141231"/>
                  <a:gd name="connsiteY4" fmla="*/ 70959 h 141917"/>
                  <a:gd name="connsiteX5" fmla="*/ 70616 w 141231"/>
                  <a:gd name="connsiteY5" fmla="*/ 0 h 141917"/>
                  <a:gd name="connsiteX6" fmla="*/ 141232 w 141231"/>
                  <a:gd name="connsiteY6" fmla="*/ 66524 h 141917"/>
                  <a:gd name="connsiteX7" fmla="*/ 141232 w 141231"/>
                  <a:gd name="connsiteY7" fmla="*/ 79829 h 141917"/>
                  <a:gd name="connsiteX8" fmla="*/ 41928 w 141231"/>
                  <a:gd name="connsiteY8" fmla="*/ 79829 h 141917"/>
                  <a:gd name="connsiteX9" fmla="*/ 41928 w 141231"/>
                  <a:gd name="connsiteY9" fmla="*/ 82046 h 141917"/>
                  <a:gd name="connsiteX10" fmla="*/ 75029 w 141231"/>
                  <a:gd name="connsiteY10" fmla="*/ 113090 h 141917"/>
                  <a:gd name="connsiteX11" fmla="*/ 103717 w 141231"/>
                  <a:gd name="connsiteY11" fmla="*/ 93133 h 141917"/>
                  <a:gd name="connsiteX12" fmla="*/ 141232 w 141231"/>
                  <a:gd name="connsiteY12" fmla="*/ 93133 h 141917"/>
                  <a:gd name="connsiteX13" fmla="*/ 75029 w 141231"/>
                  <a:gd name="connsiteY13" fmla="*/ 141917 h 141917"/>
                  <a:gd name="connsiteX14" fmla="*/ 0 w 141231"/>
                  <a:gd name="connsiteY14"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231" h="141917">
                    <a:moveTo>
                      <a:pt x="101510" y="53219"/>
                    </a:moveTo>
                    <a:cubicBezTo>
                      <a:pt x="99304" y="35479"/>
                      <a:pt x="88270" y="26610"/>
                      <a:pt x="70616" y="26610"/>
                    </a:cubicBezTo>
                    <a:cubicBezTo>
                      <a:pt x="55169" y="26610"/>
                      <a:pt x="41928" y="37697"/>
                      <a:pt x="39722" y="53219"/>
                    </a:cubicBezTo>
                    <a:lnTo>
                      <a:pt x="101510" y="53219"/>
                    </a:lnTo>
                    <a:close/>
                    <a:moveTo>
                      <a:pt x="0" y="70959"/>
                    </a:moveTo>
                    <a:cubicBezTo>
                      <a:pt x="0" y="26610"/>
                      <a:pt x="28688" y="0"/>
                      <a:pt x="70616" y="0"/>
                    </a:cubicBezTo>
                    <a:cubicBezTo>
                      <a:pt x="112544" y="0"/>
                      <a:pt x="139025" y="26610"/>
                      <a:pt x="141232" y="66524"/>
                    </a:cubicBezTo>
                    <a:cubicBezTo>
                      <a:pt x="141232" y="70959"/>
                      <a:pt x="141232" y="75394"/>
                      <a:pt x="141232" y="79829"/>
                    </a:cubicBezTo>
                    <a:lnTo>
                      <a:pt x="41928" y="79829"/>
                    </a:lnTo>
                    <a:lnTo>
                      <a:pt x="41928" y="82046"/>
                    </a:lnTo>
                    <a:cubicBezTo>
                      <a:pt x="41928" y="102003"/>
                      <a:pt x="55169" y="113090"/>
                      <a:pt x="75029" y="113090"/>
                    </a:cubicBezTo>
                    <a:cubicBezTo>
                      <a:pt x="90477" y="113090"/>
                      <a:pt x="101510" y="106438"/>
                      <a:pt x="103717" y="93133"/>
                    </a:cubicBezTo>
                    <a:lnTo>
                      <a:pt x="141232" y="93133"/>
                    </a:lnTo>
                    <a:cubicBezTo>
                      <a:pt x="136818" y="119743"/>
                      <a:pt x="112544" y="141917"/>
                      <a:pt x="75029" y="141917"/>
                    </a:cubicBezTo>
                    <a:cubicBezTo>
                      <a:pt x="26481" y="141917"/>
                      <a:pt x="0" y="113090"/>
                      <a:pt x="0" y="70959"/>
                    </a:cubicBezTo>
                  </a:path>
                </a:pathLst>
              </a:custGeom>
              <a:grpFill/>
              <a:ln w="22018" cap="flat">
                <a:noFill/>
                <a:prstDash val="solid"/>
                <a:miter/>
              </a:ln>
            </p:spPr>
            <p:txBody>
              <a:bodyPr rtlCol="0" anchor="ctr"/>
              <a:lstStyle/>
              <a:p>
                <a:endParaRPr lang="en-GB"/>
              </a:p>
            </p:txBody>
          </p:sp>
          <p:sp>
            <p:nvSpPr>
              <p:cNvPr id="24" name="Graphic 8">
                <a:extLst>
                  <a:ext uri="{FF2B5EF4-FFF2-40B4-BE49-F238E27FC236}">
                    <a16:creationId xmlns:a16="http://schemas.microsoft.com/office/drawing/2014/main" id="{0E11D4CF-5A8F-1A45-B0C6-B0E6F0FAEC64}"/>
                  </a:ext>
                </a:extLst>
              </p:cNvPr>
              <p:cNvSpPr/>
              <p:nvPr/>
            </p:nvSpPr>
            <p:spPr>
              <a:xfrm>
                <a:off x="7682194" y="2286880"/>
                <a:ext cx="83856" cy="139699"/>
              </a:xfrm>
              <a:custGeom>
                <a:avLst/>
                <a:gdLst>
                  <a:gd name="connsiteX0" fmla="*/ 83856 w 83856"/>
                  <a:gd name="connsiteY0" fmla="*/ 0 h 139699"/>
                  <a:gd name="connsiteX1" fmla="*/ 83856 w 83856"/>
                  <a:gd name="connsiteY1" fmla="*/ 35479 h 139699"/>
                  <a:gd name="connsiteX2" fmla="*/ 68409 w 83856"/>
                  <a:gd name="connsiteY2" fmla="*/ 35479 h 139699"/>
                  <a:gd name="connsiteX3" fmla="*/ 37515 w 83856"/>
                  <a:gd name="connsiteY3" fmla="*/ 70959 h 139699"/>
                  <a:gd name="connsiteX4" fmla="*/ 37515 w 83856"/>
                  <a:gd name="connsiteY4" fmla="*/ 139700 h 139699"/>
                  <a:gd name="connsiteX5" fmla="*/ 0 w 83856"/>
                  <a:gd name="connsiteY5" fmla="*/ 139700 h 139699"/>
                  <a:gd name="connsiteX6" fmla="*/ 0 w 83856"/>
                  <a:gd name="connsiteY6" fmla="*/ 0 h 139699"/>
                  <a:gd name="connsiteX7" fmla="*/ 35308 w 83856"/>
                  <a:gd name="connsiteY7" fmla="*/ 0 h 139699"/>
                  <a:gd name="connsiteX8" fmla="*/ 39721 w 83856"/>
                  <a:gd name="connsiteY8" fmla="*/ 19957 h 139699"/>
                  <a:gd name="connsiteX9" fmla="*/ 79443 w 83856"/>
                  <a:gd name="connsiteY9" fmla="*/ 0 h 139699"/>
                  <a:gd name="connsiteX10" fmla="*/ 83856 w 83856"/>
                  <a:gd name="connsiteY10" fmla="*/ 0 h 13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56" h="139699">
                    <a:moveTo>
                      <a:pt x="83856" y="0"/>
                    </a:moveTo>
                    <a:lnTo>
                      <a:pt x="83856" y="35479"/>
                    </a:lnTo>
                    <a:lnTo>
                      <a:pt x="68409" y="35479"/>
                    </a:lnTo>
                    <a:cubicBezTo>
                      <a:pt x="46342" y="35479"/>
                      <a:pt x="37515" y="51002"/>
                      <a:pt x="37515" y="70959"/>
                    </a:cubicBezTo>
                    <a:lnTo>
                      <a:pt x="37515" y="139700"/>
                    </a:lnTo>
                    <a:lnTo>
                      <a:pt x="0" y="139700"/>
                    </a:lnTo>
                    <a:lnTo>
                      <a:pt x="0" y="0"/>
                    </a:lnTo>
                    <a:lnTo>
                      <a:pt x="35308" y="0"/>
                    </a:lnTo>
                    <a:lnTo>
                      <a:pt x="39721" y="19957"/>
                    </a:lnTo>
                    <a:cubicBezTo>
                      <a:pt x="46342" y="6652"/>
                      <a:pt x="57375" y="0"/>
                      <a:pt x="79443" y="0"/>
                    </a:cubicBezTo>
                    <a:lnTo>
                      <a:pt x="83856" y="0"/>
                    </a:lnTo>
                    <a:close/>
                  </a:path>
                </a:pathLst>
              </a:custGeom>
              <a:grpFill/>
              <a:ln w="22018" cap="flat">
                <a:noFill/>
                <a:prstDash val="solid"/>
                <a:miter/>
              </a:ln>
            </p:spPr>
            <p:txBody>
              <a:bodyPr rtlCol="0" anchor="ctr"/>
              <a:lstStyle/>
              <a:p>
                <a:endParaRPr lang="en-GB"/>
              </a:p>
            </p:txBody>
          </p:sp>
          <p:sp>
            <p:nvSpPr>
              <p:cNvPr id="25" name="Graphic 8">
                <a:extLst>
                  <a:ext uri="{FF2B5EF4-FFF2-40B4-BE49-F238E27FC236}">
                    <a16:creationId xmlns:a16="http://schemas.microsoft.com/office/drawing/2014/main" id="{BEC1D1E0-EE54-D840-BF9E-B53CE4533921}"/>
                  </a:ext>
                </a:extLst>
              </p:cNvPr>
              <p:cNvSpPr/>
              <p:nvPr/>
            </p:nvSpPr>
            <p:spPr>
              <a:xfrm>
                <a:off x="7772670" y="2286880"/>
                <a:ext cx="141231" cy="141917"/>
              </a:xfrm>
              <a:custGeom>
                <a:avLst/>
                <a:gdLst>
                  <a:gd name="connsiteX0" fmla="*/ 90477 w 141231"/>
                  <a:gd name="connsiteY0" fmla="*/ 79829 h 141917"/>
                  <a:gd name="connsiteX1" fmla="*/ 61789 w 141231"/>
                  <a:gd name="connsiteY1" fmla="*/ 79829 h 141917"/>
                  <a:gd name="connsiteX2" fmla="*/ 37515 w 141231"/>
                  <a:gd name="connsiteY2" fmla="*/ 97568 h 141917"/>
                  <a:gd name="connsiteX3" fmla="*/ 57375 w 141231"/>
                  <a:gd name="connsiteY3" fmla="*/ 113090 h 141917"/>
                  <a:gd name="connsiteX4" fmla="*/ 90477 w 141231"/>
                  <a:gd name="connsiteY4" fmla="*/ 82046 h 141917"/>
                  <a:gd name="connsiteX5" fmla="*/ 90477 w 141231"/>
                  <a:gd name="connsiteY5" fmla="*/ 79829 h 141917"/>
                  <a:gd name="connsiteX6" fmla="*/ 141232 w 141231"/>
                  <a:gd name="connsiteY6" fmla="*/ 106438 h 141917"/>
                  <a:gd name="connsiteX7" fmla="*/ 141232 w 141231"/>
                  <a:gd name="connsiteY7" fmla="*/ 139700 h 141917"/>
                  <a:gd name="connsiteX8" fmla="*/ 121371 w 141231"/>
                  <a:gd name="connsiteY8" fmla="*/ 139700 h 141917"/>
                  <a:gd name="connsiteX9" fmla="*/ 94890 w 141231"/>
                  <a:gd name="connsiteY9" fmla="*/ 117525 h 141917"/>
                  <a:gd name="connsiteX10" fmla="*/ 50755 w 141231"/>
                  <a:gd name="connsiteY10" fmla="*/ 141917 h 141917"/>
                  <a:gd name="connsiteX11" fmla="*/ 0 w 141231"/>
                  <a:gd name="connsiteY11" fmla="*/ 102003 h 141917"/>
                  <a:gd name="connsiteX12" fmla="*/ 63996 w 141231"/>
                  <a:gd name="connsiteY12" fmla="*/ 55436 h 141917"/>
                  <a:gd name="connsiteX13" fmla="*/ 90477 w 141231"/>
                  <a:gd name="connsiteY13" fmla="*/ 55436 h 141917"/>
                  <a:gd name="connsiteX14" fmla="*/ 90477 w 141231"/>
                  <a:gd name="connsiteY14" fmla="*/ 46567 h 141917"/>
                  <a:gd name="connsiteX15" fmla="*/ 66202 w 141231"/>
                  <a:gd name="connsiteY15" fmla="*/ 26610 h 141917"/>
                  <a:gd name="connsiteX16" fmla="*/ 39721 w 141231"/>
                  <a:gd name="connsiteY16" fmla="*/ 44349 h 141917"/>
                  <a:gd name="connsiteX17" fmla="*/ 2207 w 141231"/>
                  <a:gd name="connsiteY17" fmla="*/ 44349 h 141917"/>
                  <a:gd name="connsiteX18" fmla="*/ 66202 w 141231"/>
                  <a:gd name="connsiteY18" fmla="*/ 0 h 141917"/>
                  <a:gd name="connsiteX19" fmla="*/ 127991 w 141231"/>
                  <a:gd name="connsiteY19" fmla="*/ 51002 h 141917"/>
                  <a:gd name="connsiteX20" fmla="*/ 127991 w 141231"/>
                  <a:gd name="connsiteY20" fmla="*/ 99786 h 141917"/>
                  <a:gd name="connsiteX21" fmla="*/ 136818 w 141231"/>
                  <a:gd name="connsiteY21" fmla="*/ 108656 h 141917"/>
                  <a:gd name="connsiteX22" fmla="*/ 141232 w 141231"/>
                  <a:gd name="connsiteY22" fmla="*/ 108656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231" h="141917">
                    <a:moveTo>
                      <a:pt x="90477" y="79829"/>
                    </a:moveTo>
                    <a:lnTo>
                      <a:pt x="61789" y="79829"/>
                    </a:lnTo>
                    <a:cubicBezTo>
                      <a:pt x="46342" y="79829"/>
                      <a:pt x="37515" y="86481"/>
                      <a:pt x="37515" y="97568"/>
                    </a:cubicBezTo>
                    <a:cubicBezTo>
                      <a:pt x="37515" y="106438"/>
                      <a:pt x="46342" y="113090"/>
                      <a:pt x="57375" y="113090"/>
                    </a:cubicBezTo>
                    <a:cubicBezTo>
                      <a:pt x="77236" y="113090"/>
                      <a:pt x="90477" y="99786"/>
                      <a:pt x="90477" y="82046"/>
                    </a:cubicBezTo>
                    <a:lnTo>
                      <a:pt x="90477" y="79829"/>
                    </a:lnTo>
                    <a:close/>
                    <a:moveTo>
                      <a:pt x="141232" y="106438"/>
                    </a:moveTo>
                    <a:lnTo>
                      <a:pt x="141232" y="139700"/>
                    </a:lnTo>
                    <a:lnTo>
                      <a:pt x="121371" y="139700"/>
                    </a:lnTo>
                    <a:cubicBezTo>
                      <a:pt x="101510" y="139700"/>
                      <a:pt x="94890" y="130830"/>
                      <a:pt x="94890" y="117525"/>
                    </a:cubicBezTo>
                    <a:cubicBezTo>
                      <a:pt x="86063" y="133048"/>
                      <a:pt x="70616" y="141917"/>
                      <a:pt x="50755" y="141917"/>
                    </a:cubicBezTo>
                    <a:cubicBezTo>
                      <a:pt x="19861" y="141917"/>
                      <a:pt x="0" y="128613"/>
                      <a:pt x="0" y="102003"/>
                    </a:cubicBezTo>
                    <a:cubicBezTo>
                      <a:pt x="0" y="73176"/>
                      <a:pt x="22067" y="55436"/>
                      <a:pt x="63996" y="55436"/>
                    </a:cubicBezTo>
                    <a:lnTo>
                      <a:pt x="90477" y="55436"/>
                    </a:lnTo>
                    <a:lnTo>
                      <a:pt x="90477" y="46567"/>
                    </a:lnTo>
                    <a:cubicBezTo>
                      <a:pt x="90477" y="33262"/>
                      <a:pt x="81650" y="26610"/>
                      <a:pt x="66202" y="26610"/>
                    </a:cubicBezTo>
                    <a:cubicBezTo>
                      <a:pt x="50755" y="26610"/>
                      <a:pt x="41928" y="33262"/>
                      <a:pt x="39721" y="44349"/>
                    </a:cubicBezTo>
                    <a:lnTo>
                      <a:pt x="2207" y="44349"/>
                    </a:lnTo>
                    <a:cubicBezTo>
                      <a:pt x="4413" y="17740"/>
                      <a:pt x="28688" y="0"/>
                      <a:pt x="66202" y="0"/>
                    </a:cubicBezTo>
                    <a:cubicBezTo>
                      <a:pt x="105924" y="0"/>
                      <a:pt x="127991" y="17740"/>
                      <a:pt x="127991" y="51002"/>
                    </a:cubicBezTo>
                    <a:lnTo>
                      <a:pt x="127991" y="99786"/>
                    </a:lnTo>
                    <a:cubicBezTo>
                      <a:pt x="127991" y="106438"/>
                      <a:pt x="130198" y="108656"/>
                      <a:pt x="136818" y="108656"/>
                    </a:cubicBezTo>
                    <a:lnTo>
                      <a:pt x="141232" y="108656"/>
                    </a:lnTo>
                    <a:close/>
                  </a:path>
                </a:pathLst>
              </a:custGeom>
              <a:grpFill/>
              <a:ln w="22018" cap="flat">
                <a:noFill/>
                <a:prstDash val="solid"/>
                <a:miter/>
              </a:ln>
            </p:spPr>
            <p:txBody>
              <a:bodyPr rtlCol="0" anchor="ctr"/>
              <a:lstStyle/>
              <a:p>
                <a:endParaRPr lang="en-GB"/>
              </a:p>
            </p:txBody>
          </p:sp>
          <p:sp>
            <p:nvSpPr>
              <p:cNvPr id="26" name="Graphic 8">
                <a:extLst>
                  <a:ext uri="{FF2B5EF4-FFF2-40B4-BE49-F238E27FC236}">
                    <a16:creationId xmlns:a16="http://schemas.microsoft.com/office/drawing/2014/main" id="{F8F5D221-F8C6-6444-8A17-3C36A117EFD1}"/>
                  </a:ext>
                </a:extLst>
              </p:cNvPr>
              <p:cNvSpPr/>
              <p:nvPr/>
            </p:nvSpPr>
            <p:spPr>
              <a:xfrm>
                <a:off x="7916109" y="2249183"/>
                <a:ext cx="92683" cy="179614"/>
              </a:xfrm>
              <a:custGeom>
                <a:avLst/>
                <a:gdLst>
                  <a:gd name="connsiteX0" fmla="*/ 22067 w 92683"/>
                  <a:gd name="connsiteY0" fmla="*/ 70959 h 179614"/>
                  <a:gd name="connsiteX1" fmla="*/ 0 w 92683"/>
                  <a:gd name="connsiteY1" fmla="*/ 70959 h 179614"/>
                  <a:gd name="connsiteX2" fmla="*/ 0 w 92683"/>
                  <a:gd name="connsiteY2" fmla="*/ 37697 h 179614"/>
                  <a:gd name="connsiteX3" fmla="*/ 22067 w 92683"/>
                  <a:gd name="connsiteY3" fmla="*/ 37697 h 179614"/>
                  <a:gd name="connsiteX4" fmla="*/ 22067 w 92683"/>
                  <a:gd name="connsiteY4" fmla="*/ 0 h 179614"/>
                  <a:gd name="connsiteX5" fmla="*/ 59582 w 92683"/>
                  <a:gd name="connsiteY5" fmla="*/ 0 h 179614"/>
                  <a:gd name="connsiteX6" fmla="*/ 59582 w 92683"/>
                  <a:gd name="connsiteY6" fmla="*/ 39914 h 179614"/>
                  <a:gd name="connsiteX7" fmla="*/ 90477 w 92683"/>
                  <a:gd name="connsiteY7" fmla="*/ 39914 h 179614"/>
                  <a:gd name="connsiteX8" fmla="*/ 90477 w 92683"/>
                  <a:gd name="connsiteY8" fmla="*/ 73176 h 179614"/>
                  <a:gd name="connsiteX9" fmla="*/ 59582 w 92683"/>
                  <a:gd name="connsiteY9" fmla="*/ 73176 h 179614"/>
                  <a:gd name="connsiteX10" fmla="*/ 59582 w 92683"/>
                  <a:gd name="connsiteY10" fmla="*/ 133048 h 179614"/>
                  <a:gd name="connsiteX11" fmla="*/ 72823 w 92683"/>
                  <a:gd name="connsiteY11" fmla="*/ 146352 h 179614"/>
                  <a:gd name="connsiteX12" fmla="*/ 92683 w 92683"/>
                  <a:gd name="connsiteY12" fmla="*/ 146352 h 179614"/>
                  <a:gd name="connsiteX13" fmla="*/ 92683 w 92683"/>
                  <a:gd name="connsiteY13" fmla="*/ 179614 h 179614"/>
                  <a:gd name="connsiteX14" fmla="*/ 61789 w 92683"/>
                  <a:gd name="connsiteY14" fmla="*/ 179614 h 179614"/>
                  <a:gd name="connsiteX15" fmla="*/ 22067 w 92683"/>
                  <a:gd name="connsiteY15" fmla="*/ 139700 h 179614"/>
                  <a:gd name="connsiteX16" fmla="*/ 22067 w 92683"/>
                  <a:gd name="connsiteY16" fmla="*/ 70959 h 17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683" h="179614">
                    <a:moveTo>
                      <a:pt x="22067" y="70959"/>
                    </a:moveTo>
                    <a:lnTo>
                      <a:pt x="0" y="70959"/>
                    </a:lnTo>
                    <a:lnTo>
                      <a:pt x="0" y="37697"/>
                    </a:lnTo>
                    <a:lnTo>
                      <a:pt x="22067" y="37697"/>
                    </a:lnTo>
                    <a:lnTo>
                      <a:pt x="22067" y="0"/>
                    </a:lnTo>
                    <a:lnTo>
                      <a:pt x="59582" y="0"/>
                    </a:lnTo>
                    <a:lnTo>
                      <a:pt x="59582" y="39914"/>
                    </a:lnTo>
                    <a:lnTo>
                      <a:pt x="90477" y="39914"/>
                    </a:lnTo>
                    <a:lnTo>
                      <a:pt x="90477" y="73176"/>
                    </a:lnTo>
                    <a:lnTo>
                      <a:pt x="59582" y="73176"/>
                    </a:lnTo>
                    <a:lnTo>
                      <a:pt x="59582" y="133048"/>
                    </a:lnTo>
                    <a:cubicBezTo>
                      <a:pt x="59582" y="141917"/>
                      <a:pt x="63996" y="146352"/>
                      <a:pt x="72823" y="146352"/>
                    </a:cubicBezTo>
                    <a:lnTo>
                      <a:pt x="92683" y="146352"/>
                    </a:lnTo>
                    <a:lnTo>
                      <a:pt x="92683" y="179614"/>
                    </a:lnTo>
                    <a:lnTo>
                      <a:pt x="61789" y="179614"/>
                    </a:lnTo>
                    <a:cubicBezTo>
                      <a:pt x="35308" y="179614"/>
                      <a:pt x="22067" y="166310"/>
                      <a:pt x="22067" y="139700"/>
                    </a:cubicBezTo>
                    <a:lnTo>
                      <a:pt x="22067" y="70959"/>
                    </a:lnTo>
                    <a:close/>
                  </a:path>
                </a:pathLst>
              </a:custGeom>
              <a:grpFill/>
              <a:ln w="22018" cap="flat">
                <a:noFill/>
                <a:prstDash val="solid"/>
                <a:miter/>
              </a:ln>
            </p:spPr>
            <p:txBody>
              <a:bodyPr rtlCol="0" anchor="ctr"/>
              <a:lstStyle/>
              <a:p>
                <a:endParaRPr lang="en-GB"/>
              </a:p>
            </p:txBody>
          </p:sp>
          <p:sp>
            <p:nvSpPr>
              <p:cNvPr id="27" name="Graphic 8">
                <a:extLst>
                  <a:ext uri="{FF2B5EF4-FFF2-40B4-BE49-F238E27FC236}">
                    <a16:creationId xmlns:a16="http://schemas.microsoft.com/office/drawing/2014/main" id="{0D10C17D-E014-1D46-8346-DC39DFD10D1C}"/>
                  </a:ext>
                </a:extLst>
              </p:cNvPr>
              <p:cNvSpPr/>
              <p:nvPr/>
            </p:nvSpPr>
            <p:spPr>
              <a:xfrm>
                <a:off x="8022033" y="2229226"/>
                <a:ext cx="44134" cy="197353"/>
              </a:xfrm>
              <a:custGeom>
                <a:avLst/>
                <a:gdLst>
                  <a:gd name="connsiteX0" fmla="*/ 2207 w 44134"/>
                  <a:gd name="connsiteY0" fmla="*/ 57654 h 197353"/>
                  <a:gd name="connsiteX1" fmla="*/ 39722 w 44134"/>
                  <a:gd name="connsiteY1" fmla="*/ 57654 h 197353"/>
                  <a:gd name="connsiteX2" fmla="*/ 39722 w 44134"/>
                  <a:gd name="connsiteY2" fmla="*/ 197354 h 197353"/>
                  <a:gd name="connsiteX3" fmla="*/ 2207 w 44134"/>
                  <a:gd name="connsiteY3" fmla="*/ 197354 h 197353"/>
                  <a:gd name="connsiteX4" fmla="*/ 2207 w 44134"/>
                  <a:gd name="connsiteY4" fmla="*/ 57654 h 197353"/>
                  <a:gd name="connsiteX5" fmla="*/ 0 w 44134"/>
                  <a:gd name="connsiteY5" fmla="*/ 22175 h 197353"/>
                  <a:gd name="connsiteX6" fmla="*/ 22067 w 44134"/>
                  <a:gd name="connsiteY6" fmla="*/ 0 h 197353"/>
                  <a:gd name="connsiteX7" fmla="*/ 44135 w 44134"/>
                  <a:gd name="connsiteY7" fmla="*/ 22175 h 197353"/>
                  <a:gd name="connsiteX8" fmla="*/ 22067 w 44134"/>
                  <a:gd name="connsiteY8" fmla="*/ 44349 h 197353"/>
                  <a:gd name="connsiteX9" fmla="*/ 0 w 44134"/>
                  <a:gd name="connsiteY9" fmla="*/ 22175 h 19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34" h="197353">
                    <a:moveTo>
                      <a:pt x="2207" y="57654"/>
                    </a:moveTo>
                    <a:lnTo>
                      <a:pt x="39722" y="57654"/>
                    </a:lnTo>
                    <a:lnTo>
                      <a:pt x="39722" y="197354"/>
                    </a:lnTo>
                    <a:lnTo>
                      <a:pt x="2207" y="197354"/>
                    </a:lnTo>
                    <a:lnTo>
                      <a:pt x="2207" y="57654"/>
                    </a:lnTo>
                    <a:close/>
                    <a:moveTo>
                      <a:pt x="0" y="22175"/>
                    </a:moveTo>
                    <a:cubicBezTo>
                      <a:pt x="0" y="8870"/>
                      <a:pt x="8827" y="0"/>
                      <a:pt x="22067" y="0"/>
                    </a:cubicBezTo>
                    <a:cubicBezTo>
                      <a:pt x="35308" y="0"/>
                      <a:pt x="44135" y="8870"/>
                      <a:pt x="44135" y="22175"/>
                    </a:cubicBezTo>
                    <a:cubicBezTo>
                      <a:pt x="44135" y="33262"/>
                      <a:pt x="35308" y="44349"/>
                      <a:pt x="22067" y="44349"/>
                    </a:cubicBezTo>
                    <a:cubicBezTo>
                      <a:pt x="8827" y="42132"/>
                      <a:pt x="0" y="33262"/>
                      <a:pt x="0" y="22175"/>
                    </a:cubicBezTo>
                  </a:path>
                </a:pathLst>
              </a:custGeom>
              <a:grpFill/>
              <a:ln w="22018" cap="flat">
                <a:noFill/>
                <a:prstDash val="solid"/>
                <a:miter/>
              </a:ln>
            </p:spPr>
            <p:txBody>
              <a:bodyPr rtlCol="0" anchor="ctr"/>
              <a:lstStyle/>
              <a:p>
                <a:endParaRPr lang="en-GB"/>
              </a:p>
            </p:txBody>
          </p:sp>
          <p:sp>
            <p:nvSpPr>
              <p:cNvPr id="28" name="Graphic 8">
                <a:extLst>
                  <a:ext uri="{FF2B5EF4-FFF2-40B4-BE49-F238E27FC236}">
                    <a16:creationId xmlns:a16="http://schemas.microsoft.com/office/drawing/2014/main" id="{C568974E-D1D4-134D-B632-17CC001A8C56}"/>
                  </a:ext>
                </a:extLst>
              </p:cNvPr>
              <p:cNvSpPr/>
              <p:nvPr/>
            </p:nvSpPr>
            <p:spPr>
              <a:xfrm>
                <a:off x="8081615" y="2286880"/>
                <a:ext cx="145645" cy="141917"/>
              </a:xfrm>
              <a:custGeom>
                <a:avLst/>
                <a:gdLst>
                  <a:gd name="connsiteX0" fmla="*/ 108131 w 145645"/>
                  <a:gd name="connsiteY0" fmla="*/ 70959 h 141917"/>
                  <a:gd name="connsiteX1" fmla="*/ 72823 w 145645"/>
                  <a:gd name="connsiteY1" fmla="*/ 31044 h 141917"/>
                  <a:gd name="connsiteX2" fmla="*/ 39721 w 145645"/>
                  <a:gd name="connsiteY2" fmla="*/ 70959 h 141917"/>
                  <a:gd name="connsiteX3" fmla="*/ 72823 w 145645"/>
                  <a:gd name="connsiteY3" fmla="*/ 110873 h 141917"/>
                  <a:gd name="connsiteX4" fmla="*/ 108131 w 145645"/>
                  <a:gd name="connsiteY4" fmla="*/ 70959 h 141917"/>
                  <a:gd name="connsiteX5" fmla="*/ 0 w 145645"/>
                  <a:gd name="connsiteY5" fmla="*/ 70959 h 141917"/>
                  <a:gd name="connsiteX6" fmla="*/ 72823 w 145645"/>
                  <a:gd name="connsiteY6" fmla="*/ 0 h 141917"/>
                  <a:gd name="connsiteX7" fmla="*/ 145645 w 145645"/>
                  <a:gd name="connsiteY7" fmla="*/ 70959 h 141917"/>
                  <a:gd name="connsiteX8" fmla="*/ 72823 w 145645"/>
                  <a:gd name="connsiteY8" fmla="*/ 141917 h 141917"/>
                  <a:gd name="connsiteX9" fmla="*/ 0 w 145645"/>
                  <a:gd name="connsiteY9"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645" h="141917">
                    <a:moveTo>
                      <a:pt x="108131" y="70959"/>
                    </a:moveTo>
                    <a:cubicBezTo>
                      <a:pt x="108131" y="46567"/>
                      <a:pt x="94890" y="31044"/>
                      <a:pt x="72823" y="31044"/>
                    </a:cubicBezTo>
                    <a:cubicBezTo>
                      <a:pt x="50755" y="31044"/>
                      <a:pt x="39721" y="46567"/>
                      <a:pt x="39721" y="70959"/>
                    </a:cubicBezTo>
                    <a:cubicBezTo>
                      <a:pt x="39721" y="95351"/>
                      <a:pt x="52962" y="110873"/>
                      <a:pt x="72823" y="110873"/>
                    </a:cubicBezTo>
                    <a:cubicBezTo>
                      <a:pt x="94890" y="110873"/>
                      <a:pt x="108131" y="93133"/>
                      <a:pt x="108131" y="70959"/>
                    </a:cubicBezTo>
                    <a:moveTo>
                      <a:pt x="0" y="70959"/>
                    </a:moveTo>
                    <a:cubicBezTo>
                      <a:pt x="0" y="28827"/>
                      <a:pt x="28688" y="0"/>
                      <a:pt x="72823" y="0"/>
                    </a:cubicBezTo>
                    <a:cubicBezTo>
                      <a:pt x="116958" y="0"/>
                      <a:pt x="145645" y="28827"/>
                      <a:pt x="145645" y="70959"/>
                    </a:cubicBezTo>
                    <a:cubicBezTo>
                      <a:pt x="145645" y="113090"/>
                      <a:pt x="116958" y="141917"/>
                      <a:pt x="72823" y="141917"/>
                    </a:cubicBezTo>
                    <a:cubicBezTo>
                      <a:pt x="28688" y="141917"/>
                      <a:pt x="0" y="113090"/>
                      <a:pt x="0" y="70959"/>
                    </a:cubicBezTo>
                  </a:path>
                </a:pathLst>
              </a:custGeom>
              <a:grpFill/>
              <a:ln w="22018" cap="flat">
                <a:noFill/>
                <a:prstDash val="solid"/>
                <a:miter/>
              </a:ln>
            </p:spPr>
            <p:txBody>
              <a:bodyPr rtlCol="0" anchor="ctr"/>
              <a:lstStyle/>
              <a:p>
                <a:endParaRPr lang="en-GB"/>
              </a:p>
            </p:txBody>
          </p:sp>
          <p:sp>
            <p:nvSpPr>
              <p:cNvPr id="29" name="Graphic 8">
                <a:extLst>
                  <a:ext uri="{FF2B5EF4-FFF2-40B4-BE49-F238E27FC236}">
                    <a16:creationId xmlns:a16="http://schemas.microsoft.com/office/drawing/2014/main" id="{EF130A9C-064C-8544-93CA-FC9F94DB5CBA}"/>
                  </a:ext>
                </a:extLst>
              </p:cNvPr>
              <p:cNvSpPr/>
              <p:nvPr/>
            </p:nvSpPr>
            <p:spPr>
              <a:xfrm>
                <a:off x="8247121" y="2284662"/>
                <a:ext cx="134611" cy="141917"/>
              </a:xfrm>
              <a:custGeom>
                <a:avLst/>
                <a:gdLst>
                  <a:gd name="connsiteX0" fmla="*/ 134612 w 134611"/>
                  <a:gd name="connsiteY0" fmla="*/ 64306 h 141917"/>
                  <a:gd name="connsiteX1" fmla="*/ 134612 w 134611"/>
                  <a:gd name="connsiteY1" fmla="*/ 141917 h 141917"/>
                  <a:gd name="connsiteX2" fmla="*/ 97097 w 134611"/>
                  <a:gd name="connsiteY2" fmla="*/ 141917 h 141917"/>
                  <a:gd name="connsiteX3" fmla="*/ 97097 w 134611"/>
                  <a:gd name="connsiteY3" fmla="*/ 68741 h 141917"/>
                  <a:gd name="connsiteX4" fmla="*/ 68409 w 134611"/>
                  <a:gd name="connsiteY4" fmla="*/ 33262 h 141917"/>
                  <a:gd name="connsiteX5" fmla="*/ 37515 w 134611"/>
                  <a:gd name="connsiteY5" fmla="*/ 70959 h 141917"/>
                  <a:gd name="connsiteX6" fmla="*/ 37515 w 134611"/>
                  <a:gd name="connsiteY6" fmla="*/ 141917 h 141917"/>
                  <a:gd name="connsiteX7" fmla="*/ 0 w 134611"/>
                  <a:gd name="connsiteY7" fmla="*/ 141917 h 141917"/>
                  <a:gd name="connsiteX8" fmla="*/ 0 w 134611"/>
                  <a:gd name="connsiteY8" fmla="*/ 2217 h 141917"/>
                  <a:gd name="connsiteX9" fmla="*/ 33101 w 134611"/>
                  <a:gd name="connsiteY9" fmla="*/ 2217 h 141917"/>
                  <a:gd name="connsiteX10" fmla="*/ 37515 w 134611"/>
                  <a:gd name="connsiteY10" fmla="*/ 19957 h 141917"/>
                  <a:gd name="connsiteX11" fmla="*/ 79443 w 134611"/>
                  <a:gd name="connsiteY11" fmla="*/ 0 h 141917"/>
                  <a:gd name="connsiteX12" fmla="*/ 134612 w 134611"/>
                  <a:gd name="connsiteY12" fmla="*/ 64306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611" h="141917">
                    <a:moveTo>
                      <a:pt x="134612" y="64306"/>
                    </a:moveTo>
                    <a:lnTo>
                      <a:pt x="134612" y="141917"/>
                    </a:lnTo>
                    <a:lnTo>
                      <a:pt x="97097" y="141917"/>
                    </a:lnTo>
                    <a:lnTo>
                      <a:pt x="97097" y="68741"/>
                    </a:lnTo>
                    <a:cubicBezTo>
                      <a:pt x="97097" y="44349"/>
                      <a:pt x="88270" y="33262"/>
                      <a:pt x="68409" y="33262"/>
                    </a:cubicBezTo>
                    <a:cubicBezTo>
                      <a:pt x="48549" y="33262"/>
                      <a:pt x="37515" y="46567"/>
                      <a:pt x="37515" y="70959"/>
                    </a:cubicBezTo>
                    <a:lnTo>
                      <a:pt x="37515" y="141917"/>
                    </a:lnTo>
                    <a:lnTo>
                      <a:pt x="0" y="141917"/>
                    </a:lnTo>
                    <a:lnTo>
                      <a:pt x="0" y="2217"/>
                    </a:lnTo>
                    <a:lnTo>
                      <a:pt x="33101" y="2217"/>
                    </a:lnTo>
                    <a:lnTo>
                      <a:pt x="37515" y="19957"/>
                    </a:lnTo>
                    <a:cubicBezTo>
                      <a:pt x="46342" y="8870"/>
                      <a:pt x="59582" y="0"/>
                      <a:pt x="79443" y="0"/>
                    </a:cubicBezTo>
                    <a:cubicBezTo>
                      <a:pt x="110337" y="0"/>
                      <a:pt x="134612" y="17740"/>
                      <a:pt x="134612" y="64306"/>
                    </a:cubicBezTo>
                  </a:path>
                </a:pathLst>
              </a:custGeom>
              <a:grpFill/>
              <a:ln w="22018" cap="flat">
                <a:noFill/>
                <a:prstDash val="solid"/>
                <a:miter/>
              </a:ln>
            </p:spPr>
            <p:txBody>
              <a:bodyPr rtlCol="0" anchor="ctr"/>
              <a:lstStyle/>
              <a:p>
                <a:endParaRPr lang="en-GB"/>
              </a:p>
            </p:txBody>
          </p:sp>
        </p:grpSp>
      </p:grpSp>
      <p:sp>
        <p:nvSpPr>
          <p:cNvPr id="34" name="Text Placeholder 31">
            <a:extLst>
              <a:ext uri="{FF2B5EF4-FFF2-40B4-BE49-F238E27FC236}">
                <a16:creationId xmlns:a16="http://schemas.microsoft.com/office/drawing/2014/main" id="{46B1B5A4-BFC4-9D45-A757-AD115BD85B75}"/>
              </a:ext>
            </a:extLst>
          </p:cNvPr>
          <p:cNvSpPr>
            <a:spLocks noGrp="1"/>
          </p:cNvSpPr>
          <p:nvPr>
            <p:ph type="body" sz="quarter" idx="11" hasCustomPrompt="1"/>
          </p:nvPr>
        </p:nvSpPr>
        <p:spPr>
          <a:xfrm>
            <a:off x="479425" y="385006"/>
            <a:ext cx="4593600" cy="4219651"/>
          </a:xfrm>
        </p:spPr>
        <p:txBody>
          <a:bodyPr/>
          <a:lstStyle>
            <a:lvl1pPr>
              <a:lnSpc>
                <a:spcPct val="90000"/>
              </a:lnSpc>
              <a:spcBef>
                <a:spcPts val="0"/>
              </a:spcBef>
              <a:defRPr sz="5400" b="0">
                <a:solidFill>
                  <a:schemeClr val="tx1"/>
                </a:solidFill>
              </a:defRPr>
            </a:lvl1pPr>
            <a:lvl2pPr marL="0" indent="0">
              <a:lnSpc>
                <a:spcPct val="100000"/>
              </a:lnSpc>
              <a:spcBef>
                <a:spcPts val="1000"/>
              </a:spcBef>
              <a:buNone/>
              <a:defRPr sz="2250" b="0">
                <a:solidFill>
                  <a:schemeClr val="tx1"/>
                </a:solidFill>
              </a:defRPr>
            </a:lvl2pPr>
            <a:lvl3pPr marL="0" indent="0">
              <a:lnSpc>
                <a:spcPct val="90000"/>
              </a:lnSpc>
              <a:spcBef>
                <a:spcPts val="0"/>
              </a:spcBef>
              <a:buNone/>
              <a:defRPr sz="2250" b="0">
                <a:solidFill>
                  <a:schemeClr val="tx1"/>
                </a:solidFill>
              </a:defRPr>
            </a:lvl3pPr>
            <a:lvl4pPr marL="0" indent="0">
              <a:lnSpc>
                <a:spcPct val="90000"/>
              </a:lnSpc>
              <a:buNone/>
              <a:defRPr sz="2250" b="0">
                <a:solidFill>
                  <a:schemeClr val="tx1"/>
                </a:solidFill>
              </a:defRPr>
            </a:lvl4pPr>
            <a:lvl5pPr marL="0" indent="0">
              <a:lnSpc>
                <a:spcPct val="90000"/>
              </a:lnSpc>
              <a:buNone/>
              <a:defRPr sz="2250" b="0">
                <a:solidFill>
                  <a:schemeClr val="tx1"/>
                </a:solidFill>
              </a:defRPr>
            </a:lvl5pPr>
          </a:lstStyle>
          <a:p>
            <a:pPr lvl="0"/>
            <a:r>
              <a:rPr lang="en-GB"/>
              <a:t>[Title slide: v2]</a:t>
            </a:r>
          </a:p>
          <a:p>
            <a:pPr lvl="1"/>
            <a:r>
              <a:rPr lang="en-GB"/>
              <a:t>Second level &lt;Subheading&gt;</a:t>
            </a:r>
          </a:p>
        </p:txBody>
      </p:sp>
      <p:sp>
        <p:nvSpPr>
          <p:cNvPr id="38" name="Text Placeholder 31">
            <a:extLst>
              <a:ext uri="{FF2B5EF4-FFF2-40B4-BE49-F238E27FC236}">
                <a16:creationId xmlns:a16="http://schemas.microsoft.com/office/drawing/2014/main" id="{3B5897DA-933D-1E4A-9CBD-D2460E2F9E6B}"/>
              </a:ext>
            </a:extLst>
          </p:cNvPr>
          <p:cNvSpPr>
            <a:spLocks noGrp="1"/>
          </p:cNvSpPr>
          <p:nvPr>
            <p:ph type="body" sz="quarter" idx="12" hasCustomPrompt="1"/>
          </p:nvPr>
        </p:nvSpPr>
        <p:spPr>
          <a:xfrm>
            <a:off x="2374901" y="5168863"/>
            <a:ext cx="2698750" cy="1202531"/>
          </a:xfrm>
        </p:spPr>
        <p:txBody>
          <a:bodyPr anchor="b" anchorCtr="0"/>
          <a:lstStyle>
            <a:lvl1pPr>
              <a:lnSpc>
                <a:spcPct val="110000"/>
              </a:lnSpc>
              <a:spcBef>
                <a:spcPts val="0"/>
              </a:spcBef>
              <a:defRPr sz="1350" b="0">
                <a:solidFill>
                  <a:schemeClr val="tx1"/>
                </a:solidFill>
              </a:defRPr>
            </a:lvl1pPr>
            <a:lvl2pPr marL="0" indent="0">
              <a:lnSpc>
                <a:spcPct val="110000"/>
              </a:lnSpc>
              <a:spcBef>
                <a:spcPts val="0"/>
              </a:spcBef>
              <a:buNone/>
              <a:defRPr sz="1350" b="0">
                <a:solidFill>
                  <a:schemeClr val="tx1"/>
                </a:solidFill>
              </a:defRPr>
            </a:lvl2pPr>
            <a:lvl3pPr marL="0" indent="0">
              <a:lnSpc>
                <a:spcPct val="110000"/>
              </a:lnSpc>
              <a:spcBef>
                <a:spcPts val="0"/>
              </a:spcBef>
              <a:buNone/>
              <a:defRPr sz="1350" b="0">
                <a:solidFill>
                  <a:schemeClr val="tx1"/>
                </a:solidFill>
              </a:defRPr>
            </a:lvl3pPr>
            <a:lvl4pPr marL="0" indent="0">
              <a:lnSpc>
                <a:spcPct val="110000"/>
              </a:lnSpc>
              <a:buNone/>
              <a:defRPr sz="1350" b="0">
                <a:solidFill>
                  <a:schemeClr val="tx1"/>
                </a:solidFill>
              </a:defRPr>
            </a:lvl4pPr>
            <a:lvl5pPr marL="0" indent="0">
              <a:lnSpc>
                <a:spcPct val="110000"/>
              </a:lnSpc>
              <a:buNone/>
              <a:defRPr sz="1350" b="0">
                <a:solidFill>
                  <a:schemeClr val="tx1"/>
                </a:solidFill>
              </a:defRPr>
            </a:lvl5pPr>
          </a:lstStyle>
          <a:p>
            <a:pPr lvl="0"/>
            <a:r>
              <a:rPr lang="en-GB"/>
              <a:t>&lt;Authors Name&gt;</a:t>
            </a:r>
          </a:p>
          <a:p>
            <a:pPr lvl="2"/>
            <a:r>
              <a:rPr lang="en-GB"/>
              <a:t>&lt;Authors Name&gt;</a:t>
            </a:r>
          </a:p>
          <a:p>
            <a:pPr lvl="3"/>
            <a:r>
              <a:rPr lang="en-GB"/>
              <a:t>&lt;Authors Name&gt;</a:t>
            </a:r>
          </a:p>
        </p:txBody>
      </p:sp>
      <p:sp>
        <p:nvSpPr>
          <p:cNvPr id="39" name="Text Placeholder 31">
            <a:extLst>
              <a:ext uri="{FF2B5EF4-FFF2-40B4-BE49-F238E27FC236}">
                <a16:creationId xmlns:a16="http://schemas.microsoft.com/office/drawing/2014/main" id="{63996690-8E43-E64B-AEF9-C97D1FBB494E}"/>
              </a:ext>
            </a:extLst>
          </p:cNvPr>
          <p:cNvSpPr>
            <a:spLocks noGrp="1"/>
          </p:cNvSpPr>
          <p:nvPr>
            <p:ph type="body" sz="quarter" idx="13" hasCustomPrompt="1"/>
          </p:nvPr>
        </p:nvSpPr>
        <p:spPr>
          <a:xfrm>
            <a:off x="479425" y="5168863"/>
            <a:ext cx="1746250" cy="1202531"/>
          </a:xfrm>
        </p:spPr>
        <p:txBody>
          <a:bodyPr anchor="b" anchorCtr="0"/>
          <a:lstStyle>
            <a:lvl1pPr>
              <a:lnSpc>
                <a:spcPct val="110000"/>
              </a:lnSpc>
              <a:spcBef>
                <a:spcPts val="0"/>
              </a:spcBef>
              <a:defRPr sz="1350" b="0">
                <a:solidFill>
                  <a:schemeClr val="tx1"/>
                </a:solidFill>
              </a:defRPr>
            </a:lvl1pPr>
            <a:lvl2pPr marL="0" indent="0">
              <a:lnSpc>
                <a:spcPct val="110000"/>
              </a:lnSpc>
              <a:spcBef>
                <a:spcPts val="0"/>
              </a:spcBef>
              <a:buNone/>
              <a:defRPr sz="1350" b="0">
                <a:solidFill>
                  <a:schemeClr val="bg1"/>
                </a:solidFill>
              </a:defRPr>
            </a:lvl2pPr>
            <a:lvl3pPr marL="0" indent="0">
              <a:lnSpc>
                <a:spcPct val="110000"/>
              </a:lnSpc>
              <a:spcBef>
                <a:spcPts val="0"/>
              </a:spcBef>
              <a:buNone/>
              <a:defRPr sz="1350" b="0">
                <a:solidFill>
                  <a:schemeClr val="bg1"/>
                </a:solidFill>
              </a:defRPr>
            </a:lvl3pPr>
            <a:lvl4pPr marL="0" indent="0">
              <a:lnSpc>
                <a:spcPct val="110000"/>
              </a:lnSpc>
              <a:buNone/>
              <a:defRPr sz="1350" b="0">
                <a:solidFill>
                  <a:schemeClr val="bg1"/>
                </a:solidFill>
              </a:defRPr>
            </a:lvl4pPr>
            <a:lvl5pPr marL="0" indent="0">
              <a:lnSpc>
                <a:spcPct val="110000"/>
              </a:lnSpc>
              <a:buNone/>
              <a:defRPr sz="1350" b="0">
                <a:solidFill>
                  <a:schemeClr val="bg1"/>
                </a:solidFill>
              </a:defRPr>
            </a:lvl5pPr>
          </a:lstStyle>
          <a:p>
            <a:pPr lvl="0"/>
            <a:r>
              <a:rPr lang="en-GB"/>
              <a:t>&lt;D Month YYYY&gt;</a:t>
            </a:r>
          </a:p>
        </p:txBody>
      </p:sp>
      <p:sp>
        <p:nvSpPr>
          <p:cNvPr id="42" name="Picture Placeholder 41">
            <a:extLst>
              <a:ext uri="{FF2B5EF4-FFF2-40B4-BE49-F238E27FC236}">
                <a16:creationId xmlns:a16="http://schemas.microsoft.com/office/drawing/2014/main" id="{E6A1059C-5835-4E4A-A22C-A0336487E1AE}"/>
              </a:ext>
            </a:extLst>
          </p:cNvPr>
          <p:cNvSpPr>
            <a:spLocks noGrp="1"/>
          </p:cNvSpPr>
          <p:nvPr>
            <p:ph type="pic" sz="quarter" idx="14"/>
          </p:nvPr>
        </p:nvSpPr>
        <p:spPr>
          <a:xfrm>
            <a:off x="10486988" y="5470125"/>
            <a:ext cx="1224000" cy="864000"/>
          </a:xfrm>
        </p:spPr>
        <p:txBody>
          <a:bodyPr bIns="540000" anchor="ctr" anchorCtr="1"/>
          <a:lstStyle>
            <a:lvl1pPr>
              <a:defRPr sz="1000" b="0">
                <a:solidFill>
                  <a:schemeClr val="tx1"/>
                </a:solidFill>
              </a:defRPr>
            </a:lvl1pPr>
          </a:lstStyle>
          <a:p>
            <a:r>
              <a:rPr lang="en-GB"/>
              <a:t>Click icon to add picture</a:t>
            </a:r>
          </a:p>
        </p:txBody>
      </p:sp>
      <p:sp>
        <p:nvSpPr>
          <p:cNvPr id="43" name="Picture Placeholder 41">
            <a:extLst>
              <a:ext uri="{FF2B5EF4-FFF2-40B4-BE49-F238E27FC236}">
                <a16:creationId xmlns:a16="http://schemas.microsoft.com/office/drawing/2014/main" id="{F8CFE5D0-8511-5841-A0F1-850AE75B9E9B}"/>
              </a:ext>
            </a:extLst>
          </p:cNvPr>
          <p:cNvSpPr>
            <a:spLocks noGrp="1"/>
          </p:cNvSpPr>
          <p:nvPr>
            <p:ph type="pic" sz="quarter" idx="15"/>
          </p:nvPr>
        </p:nvSpPr>
        <p:spPr>
          <a:xfrm>
            <a:off x="9067585" y="5470125"/>
            <a:ext cx="1224000" cy="864000"/>
          </a:xfrm>
        </p:spPr>
        <p:txBody>
          <a:bodyPr bIns="540000" anchor="ctr" anchorCtr="1"/>
          <a:lstStyle>
            <a:lvl1pPr>
              <a:defRPr sz="1000" b="0">
                <a:solidFill>
                  <a:schemeClr val="tx1"/>
                </a:solidFill>
              </a:defRPr>
            </a:lvl1pPr>
          </a:lstStyle>
          <a:p>
            <a:r>
              <a:rPr lang="en-GB"/>
              <a:t>Click icon to add picture</a:t>
            </a:r>
          </a:p>
        </p:txBody>
      </p:sp>
    </p:spTree>
    <p:extLst>
      <p:ext uri="{BB962C8B-B14F-4D97-AF65-F5344CB8AC3E}">
        <p14:creationId xmlns:p14="http://schemas.microsoft.com/office/powerpoint/2010/main" val="1746881352"/>
      </p:ext>
    </p:extLst>
  </p:cSld>
  <p:clrMapOvr>
    <a:masterClrMapping/>
  </p:clrMapOvr>
  <p:extLst>
    <p:ext uri="{DCECCB84-F9BA-43D5-87BE-67443E8EF086}">
      <p15:sldGuideLst xmlns:p15="http://schemas.microsoft.com/office/powerpoint/2012/main">
        <p15:guide id="1" orient="horz" pos="399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Divider slide: v1">
    <p:bg>
      <p:bgPr>
        <a:solidFill>
          <a:srgbClr val="121A3C"/>
        </a:solidFill>
        <a:effectLst/>
      </p:bgPr>
    </p:bg>
    <p:spTree>
      <p:nvGrpSpPr>
        <p:cNvPr id="1" name=""/>
        <p:cNvGrpSpPr/>
        <p:nvPr/>
      </p:nvGrpSpPr>
      <p:grpSpPr>
        <a:xfrm>
          <a:off x="0" y="0"/>
          <a:ext cx="0" cy="0"/>
          <a:chOff x="0" y="0"/>
          <a:chExt cx="0" cy="0"/>
        </a:xfrm>
      </p:grpSpPr>
      <p:sp>
        <p:nvSpPr>
          <p:cNvPr id="9" name="Graphic 2">
            <a:extLst>
              <a:ext uri="{FF2B5EF4-FFF2-40B4-BE49-F238E27FC236}">
                <a16:creationId xmlns:a16="http://schemas.microsoft.com/office/drawing/2014/main" id="{BA4A2EAB-BCCD-8B47-A9D1-9C5C625FDA31}"/>
              </a:ext>
            </a:extLst>
          </p:cNvPr>
          <p:cNvSpPr/>
          <p:nvPr/>
        </p:nvSpPr>
        <p:spPr>
          <a:xfrm>
            <a:off x="0" y="0"/>
            <a:ext cx="7003537" cy="6855461"/>
          </a:xfrm>
          <a:custGeom>
            <a:avLst/>
            <a:gdLst>
              <a:gd name="connsiteX0" fmla="*/ 5251133 w 5251132"/>
              <a:gd name="connsiteY0" fmla="*/ 2571750 h 5143500"/>
              <a:gd name="connsiteX1" fmla="*/ 2767965 w 5251132"/>
              <a:gd name="connsiteY1" fmla="*/ 1905 h 5143500"/>
              <a:gd name="connsiteX2" fmla="*/ 2767965 w 5251132"/>
              <a:gd name="connsiteY2" fmla="*/ 0 h 5143500"/>
              <a:gd name="connsiteX3" fmla="*/ 0 w 5251132"/>
              <a:gd name="connsiteY3" fmla="*/ 0 h 5143500"/>
              <a:gd name="connsiteX4" fmla="*/ 0 w 5251132"/>
              <a:gd name="connsiteY4" fmla="*/ 5143500 h 5143500"/>
              <a:gd name="connsiteX5" fmla="*/ 2768918 w 5251132"/>
              <a:gd name="connsiteY5" fmla="*/ 5143500 h 5143500"/>
              <a:gd name="connsiteX6" fmla="*/ 2768918 w 5251132"/>
              <a:gd name="connsiteY6" fmla="*/ 5141595 h 5143500"/>
              <a:gd name="connsiteX7" fmla="*/ 5251133 w 5251132"/>
              <a:gd name="connsiteY7" fmla="*/ 25717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1132" h="5143500">
                <a:moveTo>
                  <a:pt x="5251133" y="2571750"/>
                </a:moveTo>
                <a:cubicBezTo>
                  <a:pt x="5251133" y="1181100"/>
                  <a:pt x="4147185" y="48578"/>
                  <a:pt x="2767965" y="1905"/>
                </a:cubicBezTo>
                <a:lnTo>
                  <a:pt x="2767965" y="0"/>
                </a:lnTo>
                <a:lnTo>
                  <a:pt x="0" y="0"/>
                </a:lnTo>
                <a:lnTo>
                  <a:pt x="0" y="5143500"/>
                </a:lnTo>
                <a:lnTo>
                  <a:pt x="2768918" y="5143500"/>
                </a:lnTo>
                <a:lnTo>
                  <a:pt x="2768918" y="5141595"/>
                </a:lnTo>
                <a:cubicBezTo>
                  <a:pt x="4147185" y="5094923"/>
                  <a:pt x="5251133" y="3962400"/>
                  <a:pt x="5251133" y="2571750"/>
                </a:cubicBezTo>
                <a:close/>
              </a:path>
            </a:pathLst>
          </a:custGeom>
          <a:solidFill>
            <a:srgbClr val="88F2DD"/>
          </a:solidFill>
          <a:ln w="12700" cap="flat">
            <a:solidFill>
              <a:srgbClr val="88F2DD"/>
            </a:solidFill>
            <a:prstDash val="solid"/>
            <a:miter/>
          </a:ln>
        </p:spPr>
        <p:txBody>
          <a:bodyPr rtlCol="0" anchor="ctr"/>
          <a:lstStyle/>
          <a:p>
            <a:endParaRPr lang="en-GB"/>
          </a:p>
        </p:txBody>
      </p:sp>
      <p:sp>
        <p:nvSpPr>
          <p:cNvPr id="2" name="Title 1">
            <a:extLst>
              <a:ext uri="{FF2B5EF4-FFF2-40B4-BE49-F238E27FC236}">
                <a16:creationId xmlns:a16="http://schemas.microsoft.com/office/drawing/2014/main" id="{ACB5765F-414F-0742-B687-DE5E343FB03A}"/>
              </a:ext>
            </a:extLst>
          </p:cNvPr>
          <p:cNvSpPr>
            <a:spLocks noGrp="1"/>
          </p:cNvSpPr>
          <p:nvPr>
            <p:ph type="title" hasCustomPrompt="1"/>
          </p:nvPr>
        </p:nvSpPr>
        <p:spPr>
          <a:xfrm>
            <a:off x="479425" y="387187"/>
            <a:ext cx="4593600" cy="4152916"/>
          </a:xfrm>
        </p:spPr>
        <p:txBody>
          <a:bodyPr/>
          <a:lstStyle>
            <a:lvl1pPr>
              <a:lnSpc>
                <a:spcPct val="90000"/>
              </a:lnSpc>
              <a:defRPr sz="5400">
                <a:solidFill>
                  <a:schemeClr val="tx1"/>
                </a:solidFill>
              </a:defRPr>
            </a:lvl1pPr>
          </a:lstStyle>
          <a:p>
            <a:r>
              <a:rPr lang="en-GB"/>
              <a:t>[Divider slide: v1]</a:t>
            </a:r>
          </a:p>
        </p:txBody>
      </p:sp>
      <p:sp>
        <p:nvSpPr>
          <p:cNvPr id="4" name="Text Placeholder 31">
            <a:extLst>
              <a:ext uri="{FF2B5EF4-FFF2-40B4-BE49-F238E27FC236}">
                <a16:creationId xmlns:a16="http://schemas.microsoft.com/office/drawing/2014/main" id="{7F73207B-A048-AF4C-99D7-AFF552109E4D}"/>
              </a:ext>
            </a:extLst>
          </p:cNvPr>
          <p:cNvSpPr>
            <a:spLocks noGrp="1"/>
          </p:cNvSpPr>
          <p:nvPr>
            <p:ph type="body" sz="quarter" idx="10" hasCustomPrompt="1"/>
          </p:nvPr>
        </p:nvSpPr>
        <p:spPr>
          <a:xfrm>
            <a:off x="479424" y="4702630"/>
            <a:ext cx="4594225" cy="1403142"/>
          </a:xfrm>
        </p:spPr>
        <p:txBody>
          <a:bodyPr anchor="b" anchorCtr="0"/>
          <a:lstStyle>
            <a:lvl1pPr>
              <a:lnSpc>
                <a:spcPct val="125000"/>
              </a:lnSpc>
              <a:spcBef>
                <a:spcPts val="0"/>
              </a:spcBef>
              <a:defRPr sz="2250" b="0">
                <a:solidFill>
                  <a:schemeClr val="tx1"/>
                </a:solidFill>
              </a:defRPr>
            </a:lvl1pPr>
            <a:lvl2pPr marL="0" indent="0">
              <a:lnSpc>
                <a:spcPct val="125000"/>
              </a:lnSpc>
              <a:spcBef>
                <a:spcPts val="0"/>
              </a:spcBef>
              <a:buNone/>
              <a:defRPr sz="2250" b="0">
                <a:solidFill>
                  <a:schemeClr val="tx1"/>
                </a:solidFill>
              </a:defRPr>
            </a:lvl2pPr>
            <a:lvl3pPr marL="0" indent="0">
              <a:lnSpc>
                <a:spcPct val="125000"/>
              </a:lnSpc>
              <a:spcBef>
                <a:spcPts val="0"/>
              </a:spcBef>
              <a:buNone/>
              <a:defRPr sz="2250" b="0">
                <a:solidFill>
                  <a:schemeClr val="tx1"/>
                </a:solidFill>
              </a:defRPr>
            </a:lvl3pPr>
            <a:lvl4pPr marL="0" indent="0">
              <a:lnSpc>
                <a:spcPct val="125000"/>
              </a:lnSpc>
              <a:buNone/>
              <a:defRPr sz="2250" b="0">
                <a:solidFill>
                  <a:schemeClr val="tx1"/>
                </a:solidFill>
              </a:defRPr>
            </a:lvl4pPr>
            <a:lvl5pPr marL="0" indent="0">
              <a:lnSpc>
                <a:spcPct val="125000"/>
              </a:lnSpc>
              <a:buNone/>
              <a:defRPr sz="2250" b="0">
                <a:solidFill>
                  <a:schemeClr val="tx1"/>
                </a:solidFill>
              </a:defRPr>
            </a:lvl5pPr>
          </a:lstStyle>
          <a:p>
            <a:pPr lvl="0"/>
            <a:r>
              <a:rPr lang="en-GB"/>
              <a:t>&lt;Subheading&gt;</a:t>
            </a:r>
          </a:p>
        </p:txBody>
      </p:sp>
    </p:spTree>
    <p:extLst>
      <p:ext uri="{BB962C8B-B14F-4D97-AF65-F5344CB8AC3E}">
        <p14:creationId xmlns:p14="http://schemas.microsoft.com/office/powerpoint/2010/main" val="185660384"/>
      </p:ext>
    </p:extLst>
  </p:cSld>
  <p:clrMapOvr>
    <a:masterClrMapping/>
  </p:clrMapOvr>
  <p:extLst>
    <p:ext uri="{DCECCB84-F9BA-43D5-87BE-67443E8EF086}">
      <p15:sldGuideLst xmlns:p15="http://schemas.microsoft.com/office/powerpoint/2012/main">
        <p15:guide id="1" orient="horz" pos="3804">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Divider slide: v2">
    <p:bg>
      <p:bgPr>
        <a:solidFill>
          <a:srgbClr val="88F2DD"/>
        </a:solidFill>
        <a:effectLst/>
      </p:bgPr>
    </p:bg>
    <p:spTree>
      <p:nvGrpSpPr>
        <p:cNvPr id="1" name=""/>
        <p:cNvGrpSpPr/>
        <p:nvPr/>
      </p:nvGrpSpPr>
      <p:grpSpPr>
        <a:xfrm>
          <a:off x="0" y="0"/>
          <a:ext cx="0" cy="0"/>
          <a:chOff x="0" y="0"/>
          <a:chExt cx="0" cy="0"/>
        </a:xfrm>
      </p:grpSpPr>
      <p:sp>
        <p:nvSpPr>
          <p:cNvPr id="9" name="Graphic 2">
            <a:extLst>
              <a:ext uri="{FF2B5EF4-FFF2-40B4-BE49-F238E27FC236}">
                <a16:creationId xmlns:a16="http://schemas.microsoft.com/office/drawing/2014/main" id="{C29FBFAD-A9CE-2C45-BBC2-645AA5480EEA}"/>
              </a:ext>
            </a:extLst>
          </p:cNvPr>
          <p:cNvSpPr/>
          <p:nvPr/>
        </p:nvSpPr>
        <p:spPr>
          <a:xfrm>
            <a:off x="0" y="0"/>
            <a:ext cx="7003537" cy="6855461"/>
          </a:xfrm>
          <a:custGeom>
            <a:avLst/>
            <a:gdLst>
              <a:gd name="connsiteX0" fmla="*/ 5251133 w 5251132"/>
              <a:gd name="connsiteY0" fmla="*/ 2571750 h 5143500"/>
              <a:gd name="connsiteX1" fmla="*/ 2767965 w 5251132"/>
              <a:gd name="connsiteY1" fmla="*/ 1905 h 5143500"/>
              <a:gd name="connsiteX2" fmla="*/ 2767965 w 5251132"/>
              <a:gd name="connsiteY2" fmla="*/ 0 h 5143500"/>
              <a:gd name="connsiteX3" fmla="*/ 0 w 5251132"/>
              <a:gd name="connsiteY3" fmla="*/ 0 h 5143500"/>
              <a:gd name="connsiteX4" fmla="*/ 0 w 5251132"/>
              <a:gd name="connsiteY4" fmla="*/ 5143500 h 5143500"/>
              <a:gd name="connsiteX5" fmla="*/ 2768918 w 5251132"/>
              <a:gd name="connsiteY5" fmla="*/ 5143500 h 5143500"/>
              <a:gd name="connsiteX6" fmla="*/ 2768918 w 5251132"/>
              <a:gd name="connsiteY6" fmla="*/ 5141595 h 5143500"/>
              <a:gd name="connsiteX7" fmla="*/ 5251133 w 5251132"/>
              <a:gd name="connsiteY7" fmla="*/ 25717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1132" h="5143500">
                <a:moveTo>
                  <a:pt x="5251133" y="2571750"/>
                </a:moveTo>
                <a:cubicBezTo>
                  <a:pt x="5251133" y="1181100"/>
                  <a:pt x="4147185" y="48578"/>
                  <a:pt x="2767965" y="1905"/>
                </a:cubicBezTo>
                <a:lnTo>
                  <a:pt x="2767965" y="0"/>
                </a:lnTo>
                <a:lnTo>
                  <a:pt x="0" y="0"/>
                </a:lnTo>
                <a:lnTo>
                  <a:pt x="0" y="5143500"/>
                </a:lnTo>
                <a:lnTo>
                  <a:pt x="2768918" y="5143500"/>
                </a:lnTo>
                <a:lnTo>
                  <a:pt x="2768918" y="5141595"/>
                </a:lnTo>
                <a:cubicBezTo>
                  <a:pt x="4147185" y="5094923"/>
                  <a:pt x="5251133" y="3962400"/>
                  <a:pt x="5251133" y="2571750"/>
                </a:cubicBezTo>
                <a:close/>
              </a:path>
            </a:pathLst>
          </a:custGeom>
          <a:solidFill>
            <a:srgbClr val="121A3C"/>
          </a:solidFill>
          <a:ln w="12700" cap="flat">
            <a:solidFill>
              <a:srgbClr val="121A3C"/>
            </a:solidFill>
            <a:prstDash val="solid"/>
            <a:miter/>
          </a:ln>
        </p:spPr>
        <p:txBody>
          <a:bodyPr rtlCol="0" anchor="ctr"/>
          <a:lstStyle/>
          <a:p>
            <a:endParaRPr lang="en-GB"/>
          </a:p>
        </p:txBody>
      </p:sp>
      <p:sp>
        <p:nvSpPr>
          <p:cNvPr id="2" name="Title 1">
            <a:extLst>
              <a:ext uri="{FF2B5EF4-FFF2-40B4-BE49-F238E27FC236}">
                <a16:creationId xmlns:a16="http://schemas.microsoft.com/office/drawing/2014/main" id="{ACB5765F-414F-0742-B687-DE5E343FB03A}"/>
              </a:ext>
            </a:extLst>
          </p:cNvPr>
          <p:cNvSpPr>
            <a:spLocks noGrp="1"/>
          </p:cNvSpPr>
          <p:nvPr>
            <p:ph type="title" hasCustomPrompt="1"/>
          </p:nvPr>
        </p:nvSpPr>
        <p:spPr>
          <a:xfrm>
            <a:off x="479425" y="387187"/>
            <a:ext cx="4593600" cy="4152916"/>
          </a:xfrm>
        </p:spPr>
        <p:txBody>
          <a:bodyPr/>
          <a:lstStyle>
            <a:lvl1pPr>
              <a:lnSpc>
                <a:spcPct val="90000"/>
              </a:lnSpc>
              <a:defRPr sz="5400">
                <a:solidFill>
                  <a:schemeClr val="bg1"/>
                </a:solidFill>
              </a:defRPr>
            </a:lvl1pPr>
          </a:lstStyle>
          <a:p>
            <a:r>
              <a:rPr lang="en-GB"/>
              <a:t>[Divider slide: v2]</a:t>
            </a:r>
          </a:p>
        </p:txBody>
      </p:sp>
      <p:sp>
        <p:nvSpPr>
          <p:cNvPr id="4" name="Text Placeholder 31">
            <a:extLst>
              <a:ext uri="{FF2B5EF4-FFF2-40B4-BE49-F238E27FC236}">
                <a16:creationId xmlns:a16="http://schemas.microsoft.com/office/drawing/2014/main" id="{7F73207B-A048-AF4C-99D7-AFF552109E4D}"/>
              </a:ext>
            </a:extLst>
          </p:cNvPr>
          <p:cNvSpPr>
            <a:spLocks noGrp="1"/>
          </p:cNvSpPr>
          <p:nvPr>
            <p:ph type="body" sz="quarter" idx="10" hasCustomPrompt="1"/>
          </p:nvPr>
        </p:nvSpPr>
        <p:spPr>
          <a:xfrm>
            <a:off x="479424" y="4702630"/>
            <a:ext cx="4594225" cy="1403142"/>
          </a:xfrm>
        </p:spPr>
        <p:txBody>
          <a:bodyPr anchor="b" anchorCtr="0"/>
          <a:lstStyle>
            <a:lvl1pPr>
              <a:lnSpc>
                <a:spcPct val="125000"/>
              </a:lnSpc>
              <a:spcBef>
                <a:spcPts val="0"/>
              </a:spcBef>
              <a:defRPr sz="2250" b="0">
                <a:solidFill>
                  <a:schemeClr val="bg1"/>
                </a:solidFill>
              </a:defRPr>
            </a:lvl1pPr>
            <a:lvl2pPr marL="0" indent="0">
              <a:lnSpc>
                <a:spcPct val="125000"/>
              </a:lnSpc>
              <a:spcBef>
                <a:spcPts val="0"/>
              </a:spcBef>
              <a:buNone/>
              <a:defRPr sz="2250" b="0">
                <a:solidFill>
                  <a:schemeClr val="tx1"/>
                </a:solidFill>
              </a:defRPr>
            </a:lvl2pPr>
            <a:lvl3pPr marL="0" indent="0">
              <a:lnSpc>
                <a:spcPct val="125000"/>
              </a:lnSpc>
              <a:spcBef>
                <a:spcPts val="0"/>
              </a:spcBef>
              <a:buNone/>
              <a:defRPr sz="2250" b="0">
                <a:solidFill>
                  <a:schemeClr val="tx1"/>
                </a:solidFill>
              </a:defRPr>
            </a:lvl3pPr>
            <a:lvl4pPr marL="0" indent="0">
              <a:lnSpc>
                <a:spcPct val="125000"/>
              </a:lnSpc>
              <a:buNone/>
              <a:defRPr sz="2250" b="0">
                <a:solidFill>
                  <a:schemeClr val="tx1"/>
                </a:solidFill>
              </a:defRPr>
            </a:lvl4pPr>
            <a:lvl5pPr marL="0" indent="0">
              <a:lnSpc>
                <a:spcPct val="125000"/>
              </a:lnSpc>
              <a:buNone/>
              <a:defRPr sz="2250" b="0">
                <a:solidFill>
                  <a:schemeClr val="tx1"/>
                </a:solidFill>
              </a:defRPr>
            </a:lvl5pPr>
          </a:lstStyle>
          <a:p>
            <a:pPr lvl="0"/>
            <a:r>
              <a:rPr lang="en-GB"/>
              <a:t>&lt;Subheading&gt;</a:t>
            </a:r>
          </a:p>
        </p:txBody>
      </p:sp>
    </p:spTree>
    <p:extLst>
      <p:ext uri="{BB962C8B-B14F-4D97-AF65-F5344CB8AC3E}">
        <p14:creationId xmlns:p14="http://schemas.microsoft.com/office/powerpoint/2010/main" val="4186500594"/>
      </p:ext>
    </p:extLst>
  </p:cSld>
  <p:clrMapOvr>
    <a:masterClrMapping/>
  </p:clrMapOvr>
  <p:extLst>
    <p:ext uri="{DCECCB84-F9BA-43D5-87BE-67443E8EF086}">
      <p15:sldGuideLst xmlns:p15="http://schemas.microsoft.com/office/powerpoint/2012/main">
        <p15:guide id="1" orient="horz" pos="3804">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7ECB5-C27F-E842-8A60-ACD20E7A9B86}"/>
              </a:ext>
            </a:extLst>
          </p:cNvPr>
          <p:cNvSpPr>
            <a:spLocks noGrp="1"/>
          </p:cNvSpPr>
          <p:nvPr>
            <p:ph type="title" hasCustomPrompt="1"/>
          </p:nvPr>
        </p:nvSpPr>
        <p:spPr/>
        <p:txBody>
          <a:bodyPr/>
          <a:lstStyle/>
          <a:p>
            <a:r>
              <a:rPr lang="en-GB"/>
              <a:t>[Title and content]</a:t>
            </a:r>
          </a:p>
        </p:txBody>
      </p:sp>
      <p:sp>
        <p:nvSpPr>
          <p:cNvPr id="3" name="Content Placeholder 2">
            <a:extLst>
              <a:ext uri="{FF2B5EF4-FFF2-40B4-BE49-F238E27FC236}">
                <a16:creationId xmlns:a16="http://schemas.microsoft.com/office/drawing/2014/main" id="{E88BD569-3B4A-4D40-840C-3B853E744D04}"/>
              </a:ext>
            </a:extLst>
          </p:cNvPr>
          <p:cNvSpPr>
            <a:spLocks noGrp="1"/>
          </p:cNvSpPr>
          <p:nvPr>
            <p:ph idx="1" hasCustomPrompt="1"/>
          </p:nvPr>
        </p:nvSpPr>
        <p:spPr>
          <a:xfrm>
            <a:off x="479425" y="2041200"/>
            <a:ext cx="11233150" cy="3564000"/>
          </a:xfrm>
        </p:spPr>
        <p:txBody>
          <a:bodyPr/>
          <a:lstStyle/>
          <a:p>
            <a:pPr lvl="0"/>
            <a:r>
              <a:rPr lang="en-GB"/>
              <a:t>First level &lt;Heading&gt;</a:t>
            </a:r>
          </a:p>
          <a:p>
            <a:pPr lvl="1"/>
            <a:r>
              <a:rPr lang="en-GB"/>
              <a:t>Second level &lt;Bullet Level 1/Text: With para spacing&gt;</a:t>
            </a:r>
          </a:p>
          <a:p>
            <a:pPr lvl="2"/>
            <a:r>
              <a:rPr lang="en-GB"/>
              <a:t>Third level &lt;Bullet Level 2/Text: With para spacing&gt;</a:t>
            </a:r>
          </a:p>
          <a:p>
            <a:pPr lvl="3"/>
            <a:r>
              <a:rPr lang="en-GB"/>
              <a:t>Fourth level &lt;Bullet Level 1: No para spacing&gt;</a:t>
            </a:r>
          </a:p>
          <a:p>
            <a:pPr lvl="4"/>
            <a:r>
              <a:rPr lang="en-GB"/>
              <a:t>Fifth level &lt;Bullet Level 2/Text: No para spacing&gt;</a:t>
            </a:r>
          </a:p>
        </p:txBody>
      </p:sp>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p:txBody>
          <a:bodyPr/>
          <a:lstStyle/>
          <a:p>
            <a:fld id="{FD15E2C3-2FDC-5443-A5D7-CEF7C1191BA7}" type="slidenum">
              <a:rPr lang="en-GB" smtClean="0"/>
              <a:t>‹#›</a:t>
            </a:fld>
            <a:endParaRPr lang="en-GB"/>
          </a:p>
        </p:txBody>
      </p:sp>
    </p:spTree>
    <p:extLst>
      <p:ext uri="{BB962C8B-B14F-4D97-AF65-F5344CB8AC3E}">
        <p14:creationId xmlns:p14="http://schemas.microsoft.com/office/powerpoint/2010/main" val="2047669504"/>
      </p:ext>
    </p:extLst>
  </p:cSld>
  <p:clrMapOvr>
    <a:masterClrMapping/>
  </p:clrMapOvr>
  <p:extLst>
    <p:ext uri="{DCECCB84-F9BA-43D5-87BE-67443E8EF086}">
      <p15:sldGuideLst xmlns:p15="http://schemas.microsoft.com/office/powerpoint/2012/main">
        <p15:guide id="1" orient="horz" pos="4080">
          <p15:clr>
            <a:srgbClr val="FBAE40"/>
          </p15:clr>
        </p15:guide>
        <p15:guide id="2" orient="horz" pos="3528">
          <p15:clr>
            <a:srgbClr val="FBAE40"/>
          </p15:clr>
        </p15:guide>
        <p15:guide id="3" orient="horz" pos="1284">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column content: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7ECB5-C27F-E842-8A60-ACD20E7A9B86}"/>
              </a:ext>
            </a:extLst>
          </p:cNvPr>
          <p:cNvSpPr>
            <a:spLocks noGrp="1"/>
          </p:cNvSpPr>
          <p:nvPr>
            <p:ph type="title" hasCustomPrompt="1"/>
          </p:nvPr>
        </p:nvSpPr>
        <p:spPr>
          <a:xfrm>
            <a:off x="479425" y="372269"/>
            <a:ext cx="11233150" cy="1035804"/>
          </a:xfrm>
        </p:spPr>
        <p:txBody>
          <a:bodyPr/>
          <a:lstStyle/>
          <a:p>
            <a:r>
              <a:rPr lang="en-GB"/>
              <a:t>[Two column content: v1]</a:t>
            </a:r>
          </a:p>
        </p:txBody>
      </p:sp>
      <p:sp>
        <p:nvSpPr>
          <p:cNvPr id="3" name="Content Placeholder 2">
            <a:extLst>
              <a:ext uri="{FF2B5EF4-FFF2-40B4-BE49-F238E27FC236}">
                <a16:creationId xmlns:a16="http://schemas.microsoft.com/office/drawing/2014/main" id="{E88BD569-3B4A-4D40-840C-3B853E744D04}"/>
              </a:ext>
            </a:extLst>
          </p:cNvPr>
          <p:cNvSpPr>
            <a:spLocks noGrp="1"/>
          </p:cNvSpPr>
          <p:nvPr>
            <p:ph idx="1" hasCustomPrompt="1"/>
          </p:nvPr>
        </p:nvSpPr>
        <p:spPr>
          <a:xfrm>
            <a:off x="479425" y="2041200"/>
            <a:ext cx="5540375" cy="3564000"/>
          </a:xfrm>
        </p:spPr>
        <p:txBody>
          <a:bodyPr rIns="288000"/>
          <a:lstStyle/>
          <a:p>
            <a:pPr lvl="0"/>
            <a:r>
              <a:rPr lang="en-GB"/>
              <a:t>First level &lt;Heading&gt;</a:t>
            </a:r>
          </a:p>
          <a:p>
            <a:pPr lvl="1"/>
            <a:r>
              <a:rPr lang="en-GB"/>
              <a:t>Second level &lt;Bullet Level 1/Text: With para spacing&gt;</a:t>
            </a:r>
          </a:p>
          <a:p>
            <a:pPr lvl="2"/>
            <a:r>
              <a:rPr lang="en-GB"/>
              <a:t>Third level &lt;Bullet Level 2/Text: With para spacing&gt;</a:t>
            </a:r>
          </a:p>
          <a:p>
            <a:pPr lvl="3"/>
            <a:r>
              <a:rPr lang="en-GB"/>
              <a:t>Fourth level &lt;Bullet Level 1: No para spacing&gt;</a:t>
            </a:r>
          </a:p>
          <a:p>
            <a:pPr lvl="4"/>
            <a:r>
              <a:rPr lang="en-GB"/>
              <a:t>Fifth level &lt;Bullet Level 2/Text: No para spacing&gt;</a:t>
            </a:r>
          </a:p>
        </p:txBody>
      </p:sp>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p:txBody>
          <a:bodyPr/>
          <a:lstStyle/>
          <a:p>
            <a:fld id="{FD15E2C3-2FDC-5443-A5D7-CEF7C1191BA7}" type="slidenum">
              <a:rPr lang="en-GB" smtClean="0"/>
              <a:t>‹#›</a:t>
            </a:fld>
            <a:endParaRPr lang="en-GB"/>
          </a:p>
        </p:txBody>
      </p:sp>
      <p:sp>
        <p:nvSpPr>
          <p:cNvPr id="8" name="Content Placeholder 2">
            <a:extLst>
              <a:ext uri="{FF2B5EF4-FFF2-40B4-BE49-F238E27FC236}">
                <a16:creationId xmlns:a16="http://schemas.microsoft.com/office/drawing/2014/main" id="{192FD02E-C33B-D94E-8EA2-892C432F27DC}"/>
              </a:ext>
            </a:extLst>
          </p:cNvPr>
          <p:cNvSpPr>
            <a:spLocks noGrp="1"/>
          </p:cNvSpPr>
          <p:nvPr>
            <p:ph idx="13" hasCustomPrompt="1"/>
          </p:nvPr>
        </p:nvSpPr>
        <p:spPr>
          <a:xfrm>
            <a:off x="6172200" y="2041200"/>
            <a:ext cx="5540375" cy="3564000"/>
          </a:xfrm>
        </p:spPr>
        <p:txBody>
          <a:bodyPr lIns="288000"/>
          <a:lstStyle/>
          <a:p>
            <a:pPr lvl="0"/>
            <a:r>
              <a:rPr lang="en-GB"/>
              <a:t>First level &lt;Heading&gt;</a:t>
            </a:r>
          </a:p>
          <a:p>
            <a:pPr lvl="1"/>
            <a:r>
              <a:rPr lang="en-GB"/>
              <a:t>Second level &lt;Bullet Level 1/Text: With para spacing&gt;</a:t>
            </a:r>
          </a:p>
          <a:p>
            <a:pPr lvl="2"/>
            <a:r>
              <a:rPr lang="en-GB"/>
              <a:t>Third level &lt;Bullet Level 2/Text: With para spacing&gt;</a:t>
            </a:r>
          </a:p>
          <a:p>
            <a:pPr lvl="3"/>
            <a:r>
              <a:rPr lang="en-GB"/>
              <a:t>Fourth level &lt;Bullet Level 1: No para spacing&gt;</a:t>
            </a:r>
          </a:p>
          <a:p>
            <a:pPr lvl="4"/>
            <a:r>
              <a:rPr lang="en-GB"/>
              <a:t>Fifth level &lt;Bullet Level 2/Text: No para spacing&gt;</a:t>
            </a:r>
          </a:p>
        </p:txBody>
      </p:sp>
    </p:spTree>
    <p:extLst>
      <p:ext uri="{BB962C8B-B14F-4D97-AF65-F5344CB8AC3E}">
        <p14:creationId xmlns:p14="http://schemas.microsoft.com/office/powerpoint/2010/main" val="1477458780"/>
      </p:ext>
    </p:extLst>
  </p:cSld>
  <p:clrMapOvr>
    <a:masterClrMapping/>
  </p:clrMapOvr>
  <p:extLst>
    <p:ext uri="{DCECCB84-F9BA-43D5-87BE-67443E8EF086}">
      <p15:sldGuideLst xmlns:p15="http://schemas.microsoft.com/office/powerpoint/2012/main">
        <p15:guide id="1" orient="horz" pos="4080">
          <p15:clr>
            <a:srgbClr val="FBAE40"/>
          </p15:clr>
        </p15:guide>
        <p15:guide id="2" orient="horz" pos="3528">
          <p15:clr>
            <a:srgbClr val="FBAE40"/>
          </p15:clr>
        </p15:guide>
        <p15:guide id="3" orient="horz" pos="12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C78EA-8441-13AE-7C16-BAAB7FCC8A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C5C833F-803E-EFA3-FFAD-82066FB6F4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794E43-6F5A-5449-AFD0-3E8076004C09}"/>
              </a:ext>
            </a:extLst>
          </p:cNvPr>
          <p:cNvSpPr>
            <a:spLocks noGrp="1"/>
          </p:cNvSpPr>
          <p:nvPr>
            <p:ph type="dt" sz="half" idx="10"/>
          </p:nvPr>
        </p:nvSpPr>
        <p:spPr/>
        <p:txBody>
          <a:bodyPr/>
          <a:lstStyle/>
          <a:p>
            <a:fld id="{B1833850-7C35-482D-B425-31AD491054F9}" type="datetimeFigureOut">
              <a:rPr lang="en-GB" smtClean="0"/>
              <a:t>16/12/2025</a:t>
            </a:fld>
            <a:endParaRPr lang="en-GB"/>
          </a:p>
        </p:txBody>
      </p:sp>
      <p:sp>
        <p:nvSpPr>
          <p:cNvPr id="5" name="Footer Placeholder 4">
            <a:extLst>
              <a:ext uri="{FF2B5EF4-FFF2-40B4-BE49-F238E27FC236}">
                <a16:creationId xmlns:a16="http://schemas.microsoft.com/office/drawing/2014/main" id="{D9B3FABC-2AF5-22E8-D67A-2DA7176908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C81C75-AA8A-A271-4B41-CADE28F42B93}"/>
              </a:ext>
            </a:extLst>
          </p:cNvPr>
          <p:cNvSpPr>
            <a:spLocks noGrp="1"/>
          </p:cNvSpPr>
          <p:nvPr>
            <p:ph type="sldNum" sz="quarter" idx="12"/>
          </p:nvPr>
        </p:nvSpPr>
        <p:spPr/>
        <p:txBody>
          <a:bodyPr/>
          <a:lstStyle/>
          <a:p>
            <a:fld id="{4E824EC0-1882-4475-961F-3A5A3413E08C}" type="slidenum">
              <a:rPr lang="en-GB" smtClean="0"/>
              <a:t>‹#›</a:t>
            </a:fld>
            <a:endParaRPr lang="en-GB"/>
          </a:p>
        </p:txBody>
      </p:sp>
    </p:spTree>
    <p:extLst>
      <p:ext uri="{BB962C8B-B14F-4D97-AF65-F5344CB8AC3E}">
        <p14:creationId xmlns:p14="http://schemas.microsoft.com/office/powerpoint/2010/main" val="7412479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column content: v2">
    <p:bg>
      <p:bgPr>
        <a:solidFill>
          <a:srgbClr val="121A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7ECB5-C27F-E842-8A60-ACD20E7A9B86}"/>
              </a:ext>
            </a:extLst>
          </p:cNvPr>
          <p:cNvSpPr>
            <a:spLocks noGrp="1"/>
          </p:cNvSpPr>
          <p:nvPr>
            <p:ph type="title" hasCustomPrompt="1"/>
          </p:nvPr>
        </p:nvSpPr>
        <p:spPr>
          <a:xfrm>
            <a:off x="479425" y="372269"/>
            <a:ext cx="11233150" cy="1035804"/>
          </a:xfrm>
        </p:spPr>
        <p:txBody>
          <a:bodyPr/>
          <a:lstStyle>
            <a:lvl1pPr>
              <a:defRPr>
                <a:solidFill>
                  <a:schemeClr val="accent1"/>
                </a:solidFill>
              </a:defRPr>
            </a:lvl1pPr>
          </a:lstStyle>
          <a:p>
            <a:r>
              <a:rPr lang="en-GB"/>
              <a:t>[Two column content: v2]</a:t>
            </a:r>
          </a:p>
        </p:txBody>
      </p:sp>
      <p:sp>
        <p:nvSpPr>
          <p:cNvPr id="3" name="Content Placeholder 2">
            <a:extLst>
              <a:ext uri="{FF2B5EF4-FFF2-40B4-BE49-F238E27FC236}">
                <a16:creationId xmlns:a16="http://schemas.microsoft.com/office/drawing/2014/main" id="{E88BD569-3B4A-4D40-840C-3B853E744D04}"/>
              </a:ext>
            </a:extLst>
          </p:cNvPr>
          <p:cNvSpPr>
            <a:spLocks noGrp="1"/>
          </p:cNvSpPr>
          <p:nvPr>
            <p:ph idx="1" hasCustomPrompt="1"/>
          </p:nvPr>
        </p:nvSpPr>
        <p:spPr>
          <a:xfrm>
            <a:off x="479425" y="2041200"/>
            <a:ext cx="5540375" cy="3564000"/>
          </a:xfrm>
        </p:spPr>
        <p:txBody>
          <a:bodyPr rIns="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level &lt;Heading&gt;</a:t>
            </a:r>
          </a:p>
          <a:p>
            <a:pPr lvl="1"/>
            <a:r>
              <a:rPr lang="en-GB"/>
              <a:t>Second level &lt;Bullet Level 1/Text: With para spacing&gt;</a:t>
            </a:r>
          </a:p>
          <a:p>
            <a:pPr lvl="2"/>
            <a:r>
              <a:rPr lang="en-GB"/>
              <a:t>Third level &lt;Bullet Level 2/Text: With para spacing&gt;</a:t>
            </a:r>
          </a:p>
          <a:p>
            <a:pPr lvl="3"/>
            <a:r>
              <a:rPr lang="en-GB"/>
              <a:t>Fourth level &lt;Bullet Level 1: No para spacing&gt;</a:t>
            </a:r>
          </a:p>
          <a:p>
            <a:pPr lvl="4"/>
            <a:r>
              <a:rPr lang="en-GB"/>
              <a:t>Fifth level &lt;Bullet Level 2/Text: No para spacing&gt;</a:t>
            </a:r>
          </a:p>
        </p:txBody>
      </p:sp>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lvl1pPr>
              <a:defRPr>
                <a:solidFill>
                  <a:schemeClr val="bg1"/>
                </a:solidFill>
              </a:defRPr>
            </a:lvl1p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p:txBody>
          <a:bodyPr/>
          <a:lstStyle>
            <a:lvl1pPr>
              <a:defRPr>
                <a:solidFill>
                  <a:schemeClr val="bg1"/>
                </a:solidFill>
              </a:defRPr>
            </a:lvl1pPr>
          </a:lstStyle>
          <a:p>
            <a:fld id="{FD15E2C3-2FDC-5443-A5D7-CEF7C1191BA7}" type="slidenum">
              <a:rPr lang="en-GB" smtClean="0"/>
              <a:pPr/>
              <a:t>‹#›</a:t>
            </a:fld>
            <a:endParaRPr lang="en-GB"/>
          </a:p>
        </p:txBody>
      </p:sp>
      <p:sp>
        <p:nvSpPr>
          <p:cNvPr id="8" name="Content Placeholder 2">
            <a:extLst>
              <a:ext uri="{FF2B5EF4-FFF2-40B4-BE49-F238E27FC236}">
                <a16:creationId xmlns:a16="http://schemas.microsoft.com/office/drawing/2014/main" id="{192FD02E-C33B-D94E-8EA2-892C432F27DC}"/>
              </a:ext>
            </a:extLst>
          </p:cNvPr>
          <p:cNvSpPr>
            <a:spLocks noGrp="1"/>
          </p:cNvSpPr>
          <p:nvPr>
            <p:ph idx="13" hasCustomPrompt="1"/>
          </p:nvPr>
        </p:nvSpPr>
        <p:spPr>
          <a:xfrm>
            <a:off x="6172200" y="2041200"/>
            <a:ext cx="5540375" cy="3564000"/>
          </a:xfrm>
        </p:spPr>
        <p:txBody>
          <a:bodyPr lIns="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level &lt;Heading&gt;</a:t>
            </a:r>
          </a:p>
          <a:p>
            <a:pPr lvl="1"/>
            <a:r>
              <a:rPr lang="en-GB"/>
              <a:t>Second level &lt;Bullet Level 1/Text: With para spacing&gt;</a:t>
            </a:r>
          </a:p>
          <a:p>
            <a:pPr lvl="2"/>
            <a:r>
              <a:rPr lang="en-GB"/>
              <a:t>Third level &lt;Bullet Level 2/Text: With para spacing&gt;</a:t>
            </a:r>
          </a:p>
          <a:p>
            <a:pPr lvl="3"/>
            <a:r>
              <a:rPr lang="en-GB"/>
              <a:t>Fourth level &lt;Bullet Level 1: No para spacing&gt;</a:t>
            </a:r>
          </a:p>
          <a:p>
            <a:pPr lvl="4"/>
            <a:r>
              <a:rPr lang="en-GB"/>
              <a:t>Fifth level &lt;Bullet Level 2/Text: No para spacing&gt;</a:t>
            </a:r>
          </a:p>
        </p:txBody>
      </p:sp>
    </p:spTree>
    <p:extLst>
      <p:ext uri="{BB962C8B-B14F-4D97-AF65-F5344CB8AC3E}">
        <p14:creationId xmlns:p14="http://schemas.microsoft.com/office/powerpoint/2010/main" val="2110383080"/>
      </p:ext>
    </p:extLst>
  </p:cSld>
  <p:clrMapOvr>
    <a:masterClrMapping/>
  </p:clrMapOvr>
  <p:extLst>
    <p:ext uri="{DCECCB84-F9BA-43D5-87BE-67443E8EF086}">
      <p15:sldGuideLst xmlns:p15="http://schemas.microsoft.com/office/powerpoint/2012/main">
        <p15:guide id="1" orient="horz" pos="4080">
          <p15:clr>
            <a:srgbClr val="FBAE40"/>
          </p15:clr>
        </p15:guide>
        <p15:guide id="2" orient="horz" pos="3528">
          <p15:clr>
            <a:srgbClr val="FBAE40"/>
          </p15:clr>
        </p15:guide>
        <p15:guide id="3" orient="horz" pos="1284">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v3">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7ECB5-C27F-E842-8A60-ACD20E7A9B86}"/>
              </a:ext>
            </a:extLst>
          </p:cNvPr>
          <p:cNvSpPr>
            <a:spLocks noGrp="1"/>
          </p:cNvSpPr>
          <p:nvPr>
            <p:ph type="title" hasCustomPrompt="1"/>
          </p:nvPr>
        </p:nvSpPr>
        <p:spPr>
          <a:xfrm>
            <a:off x="479425" y="372269"/>
            <a:ext cx="11233150" cy="1035804"/>
          </a:xfrm>
        </p:spPr>
        <p:txBody>
          <a:bodyPr/>
          <a:lstStyle>
            <a:lvl1pPr>
              <a:defRPr>
                <a:solidFill>
                  <a:schemeClr val="tx1"/>
                </a:solidFill>
              </a:defRPr>
            </a:lvl1pPr>
          </a:lstStyle>
          <a:p>
            <a:r>
              <a:rPr lang="en-GB"/>
              <a:t>[Two column content: v3]</a:t>
            </a:r>
          </a:p>
        </p:txBody>
      </p:sp>
      <p:sp>
        <p:nvSpPr>
          <p:cNvPr id="3" name="Content Placeholder 2">
            <a:extLst>
              <a:ext uri="{FF2B5EF4-FFF2-40B4-BE49-F238E27FC236}">
                <a16:creationId xmlns:a16="http://schemas.microsoft.com/office/drawing/2014/main" id="{E88BD569-3B4A-4D40-840C-3B853E744D04}"/>
              </a:ext>
            </a:extLst>
          </p:cNvPr>
          <p:cNvSpPr>
            <a:spLocks noGrp="1"/>
          </p:cNvSpPr>
          <p:nvPr>
            <p:ph idx="1" hasCustomPrompt="1"/>
          </p:nvPr>
        </p:nvSpPr>
        <p:spPr>
          <a:xfrm>
            <a:off x="479425" y="2041200"/>
            <a:ext cx="5540375" cy="3564000"/>
          </a:xfrm>
        </p:spPr>
        <p:txBody>
          <a:bodyPr rIns="288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First level &lt;Heading&gt;</a:t>
            </a:r>
          </a:p>
          <a:p>
            <a:pPr lvl="1"/>
            <a:r>
              <a:rPr lang="en-GB"/>
              <a:t>Second level &lt;Bullet Level 1/Text: With para spacing&gt;</a:t>
            </a:r>
          </a:p>
          <a:p>
            <a:pPr lvl="2"/>
            <a:r>
              <a:rPr lang="en-GB"/>
              <a:t>Third level &lt;Bullet Level 2/Text: With para spacing&gt;</a:t>
            </a:r>
          </a:p>
          <a:p>
            <a:pPr lvl="3"/>
            <a:r>
              <a:rPr lang="en-GB"/>
              <a:t>Fourth level &lt;Bullet Level 1: No para spacing&gt;</a:t>
            </a:r>
          </a:p>
          <a:p>
            <a:pPr lvl="4"/>
            <a:r>
              <a:rPr lang="en-GB"/>
              <a:t>Fifth level &lt;Bullet Level 2/Text: No para spacing&gt;</a:t>
            </a:r>
          </a:p>
        </p:txBody>
      </p:sp>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lvl1pPr>
              <a:defRPr>
                <a:solidFill>
                  <a:schemeClr val="tx1"/>
                </a:solidFill>
              </a:defRPr>
            </a:lvl1p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p:txBody>
          <a:bodyPr/>
          <a:lstStyle>
            <a:lvl1pPr>
              <a:defRPr>
                <a:solidFill>
                  <a:schemeClr val="tx1"/>
                </a:solidFill>
              </a:defRPr>
            </a:lvl1pPr>
          </a:lstStyle>
          <a:p>
            <a:fld id="{FD15E2C3-2FDC-5443-A5D7-CEF7C1191BA7}" type="slidenum">
              <a:rPr lang="en-GB" smtClean="0"/>
              <a:pPr/>
              <a:t>‹#›</a:t>
            </a:fld>
            <a:endParaRPr lang="en-GB"/>
          </a:p>
        </p:txBody>
      </p:sp>
      <p:sp>
        <p:nvSpPr>
          <p:cNvPr id="8" name="Content Placeholder 2">
            <a:extLst>
              <a:ext uri="{FF2B5EF4-FFF2-40B4-BE49-F238E27FC236}">
                <a16:creationId xmlns:a16="http://schemas.microsoft.com/office/drawing/2014/main" id="{192FD02E-C33B-D94E-8EA2-892C432F27DC}"/>
              </a:ext>
            </a:extLst>
          </p:cNvPr>
          <p:cNvSpPr>
            <a:spLocks noGrp="1"/>
          </p:cNvSpPr>
          <p:nvPr>
            <p:ph idx="13" hasCustomPrompt="1"/>
          </p:nvPr>
        </p:nvSpPr>
        <p:spPr>
          <a:xfrm>
            <a:off x="6172200" y="2041200"/>
            <a:ext cx="5540375" cy="3564000"/>
          </a:xfrm>
        </p:spPr>
        <p:txBody>
          <a:bodyPr lIns="288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First level &lt;Heading&gt;</a:t>
            </a:r>
          </a:p>
          <a:p>
            <a:pPr lvl="1"/>
            <a:r>
              <a:rPr lang="en-GB"/>
              <a:t>Second level &lt;Bullet Level 1/Text: With para spacing&gt;</a:t>
            </a:r>
          </a:p>
          <a:p>
            <a:pPr lvl="2"/>
            <a:r>
              <a:rPr lang="en-GB"/>
              <a:t>Third level &lt;Bullet Level 2/Text: With para spacing&gt;</a:t>
            </a:r>
          </a:p>
          <a:p>
            <a:pPr lvl="3"/>
            <a:r>
              <a:rPr lang="en-GB"/>
              <a:t>Fourth level &lt;Bullet Level 1: No para spacing&gt;</a:t>
            </a:r>
          </a:p>
          <a:p>
            <a:pPr lvl="4"/>
            <a:r>
              <a:rPr lang="en-GB"/>
              <a:t>Fifth level &lt;Bullet Level 2/Text: No para spacing&gt;</a:t>
            </a:r>
          </a:p>
        </p:txBody>
      </p:sp>
      <p:cxnSp>
        <p:nvCxnSpPr>
          <p:cNvPr id="7" name="Straight Connector 6">
            <a:extLst>
              <a:ext uri="{FF2B5EF4-FFF2-40B4-BE49-F238E27FC236}">
                <a16:creationId xmlns:a16="http://schemas.microsoft.com/office/drawing/2014/main" id="{6FBEF79E-9523-1348-BA4D-7B754E97C242}"/>
              </a:ext>
            </a:extLst>
          </p:cNvPr>
          <p:cNvCxnSpPr>
            <a:cxnSpLocks/>
          </p:cNvCxnSpPr>
          <p:nvPr userDrawn="1"/>
        </p:nvCxnSpPr>
        <p:spPr>
          <a:xfrm>
            <a:off x="479425" y="6102015"/>
            <a:ext cx="1123315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893823"/>
      </p:ext>
    </p:extLst>
  </p:cSld>
  <p:clrMapOvr>
    <a:masterClrMapping/>
  </p:clrMapOvr>
  <p:extLst>
    <p:ext uri="{DCECCB84-F9BA-43D5-87BE-67443E8EF086}">
      <p15:sldGuideLst xmlns:p15="http://schemas.microsoft.com/office/powerpoint/2012/main">
        <p15:guide id="1" orient="horz" pos="4080">
          <p15:clr>
            <a:srgbClr val="FBAE40"/>
          </p15:clr>
        </p15:guide>
        <p15:guide id="2" orient="horz" pos="3528">
          <p15:clr>
            <a:srgbClr val="FBAE40"/>
          </p15:clr>
        </p15:guide>
        <p15:guide id="3" orient="horz" pos="1284">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7ECB5-C27F-E842-8A60-ACD20E7A9B86}"/>
              </a:ext>
            </a:extLst>
          </p:cNvPr>
          <p:cNvSpPr>
            <a:spLocks noGrp="1"/>
          </p:cNvSpPr>
          <p:nvPr>
            <p:ph type="title" hasCustomPrompt="1"/>
          </p:nvPr>
        </p:nvSpPr>
        <p:spPr>
          <a:xfrm>
            <a:off x="479424" y="372269"/>
            <a:ext cx="5540400" cy="1035804"/>
          </a:xfrm>
        </p:spPr>
        <p:txBody>
          <a:bodyPr/>
          <a:lstStyle/>
          <a:p>
            <a:r>
              <a:rPr lang="en-GB"/>
              <a:t>[Text and image]</a:t>
            </a:r>
          </a:p>
        </p:txBody>
      </p:sp>
      <p:sp>
        <p:nvSpPr>
          <p:cNvPr id="3" name="Content Placeholder 2">
            <a:extLst>
              <a:ext uri="{FF2B5EF4-FFF2-40B4-BE49-F238E27FC236}">
                <a16:creationId xmlns:a16="http://schemas.microsoft.com/office/drawing/2014/main" id="{E88BD569-3B4A-4D40-840C-3B853E744D04}"/>
              </a:ext>
            </a:extLst>
          </p:cNvPr>
          <p:cNvSpPr>
            <a:spLocks noGrp="1"/>
          </p:cNvSpPr>
          <p:nvPr>
            <p:ph idx="1" hasCustomPrompt="1"/>
          </p:nvPr>
        </p:nvSpPr>
        <p:spPr>
          <a:xfrm>
            <a:off x="479425" y="2041200"/>
            <a:ext cx="5540400" cy="3564000"/>
          </a:xfrm>
        </p:spPr>
        <p:txBody>
          <a:bodyPr/>
          <a:lstStyle/>
          <a:p>
            <a:pPr lvl="0"/>
            <a:r>
              <a:rPr lang="en-GB"/>
              <a:t>First level &lt;Heading&gt;</a:t>
            </a:r>
          </a:p>
          <a:p>
            <a:pPr lvl="1"/>
            <a:r>
              <a:rPr lang="en-GB"/>
              <a:t>Second level &lt;Bullet Level 1/Text: With para spacing&gt;</a:t>
            </a:r>
          </a:p>
          <a:p>
            <a:pPr lvl="2"/>
            <a:r>
              <a:rPr lang="en-GB"/>
              <a:t>Third level &lt;Bullet Level 2/Text: With para spacing&gt;</a:t>
            </a:r>
          </a:p>
          <a:p>
            <a:pPr lvl="3"/>
            <a:r>
              <a:rPr lang="en-GB"/>
              <a:t>Fourth level &lt;Bullet Level 1: No para spacing&gt;</a:t>
            </a:r>
          </a:p>
          <a:p>
            <a:pPr lvl="4"/>
            <a:r>
              <a:rPr lang="en-GB"/>
              <a:t>Fifth level &lt;Bullet Level 2/Text: No para spacing&gt;</a:t>
            </a:r>
          </a:p>
        </p:txBody>
      </p:sp>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a:xfrm>
            <a:off x="10912475" y="6365876"/>
            <a:ext cx="800100" cy="219651"/>
          </a:xfrm>
        </p:spPr>
        <p:txBody>
          <a:bodyPr/>
          <a:lstStyle/>
          <a:p>
            <a:fld id="{FD15E2C3-2FDC-5443-A5D7-CEF7C1191BA7}" type="slidenum">
              <a:rPr lang="en-GB" smtClean="0"/>
              <a:t>‹#›</a:t>
            </a:fld>
            <a:endParaRPr lang="en-GB"/>
          </a:p>
        </p:txBody>
      </p:sp>
      <p:sp>
        <p:nvSpPr>
          <p:cNvPr id="8" name="Content Placeholder 2">
            <a:extLst>
              <a:ext uri="{FF2B5EF4-FFF2-40B4-BE49-F238E27FC236}">
                <a16:creationId xmlns:a16="http://schemas.microsoft.com/office/drawing/2014/main" id="{0D3D1596-DB1C-844D-BDC0-EDA150F3BF80}"/>
              </a:ext>
            </a:extLst>
          </p:cNvPr>
          <p:cNvSpPr>
            <a:spLocks noGrp="1"/>
          </p:cNvSpPr>
          <p:nvPr>
            <p:ph idx="13" hasCustomPrompt="1"/>
          </p:nvPr>
        </p:nvSpPr>
        <p:spPr>
          <a:xfrm>
            <a:off x="6172175" y="468313"/>
            <a:ext cx="5540400" cy="5132387"/>
          </a:xfrm>
        </p:spPr>
        <p:txBody>
          <a:bodyPr lIns="360000" rIns="360000" bIns="2340000" anchor="ctr" anchorCtr="1"/>
          <a:lstStyle>
            <a:lvl1pPr algn="ctr">
              <a:defRPr sz="1400" b="0"/>
            </a:lvl1pPr>
          </a:lstStyle>
          <a:p>
            <a:pPr lvl="0"/>
            <a:r>
              <a:rPr lang="en-GB"/>
              <a:t>Only use this placeholder for a table, chart, Smart Art graphic, picture or movie by simply clicking on the relevant icon within the placeholder.</a:t>
            </a:r>
            <a:br>
              <a:rPr lang="en-GB"/>
            </a:br>
            <a:br>
              <a:rPr lang="en-GB"/>
            </a:br>
            <a:r>
              <a:rPr lang="en-GB"/>
              <a:t>STRICTLY NO BODY COPY.</a:t>
            </a:r>
          </a:p>
        </p:txBody>
      </p:sp>
    </p:spTree>
    <p:extLst>
      <p:ext uri="{BB962C8B-B14F-4D97-AF65-F5344CB8AC3E}">
        <p14:creationId xmlns:p14="http://schemas.microsoft.com/office/powerpoint/2010/main" val="1708545474"/>
      </p:ext>
    </p:extLst>
  </p:cSld>
  <p:clrMapOvr>
    <a:masterClrMapping/>
  </p:clrMapOvr>
  <p:extLst>
    <p:ext uri="{DCECCB84-F9BA-43D5-87BE-67443E8EF086}">
      <p15:sldGuideLst xmlns:p15="http://schemas.microsoft.com/office/powerpoint/2012/main">
        <p15:guide id="1" orient="horz" pos="4080">
          <p15:clr>
            <a:srgbClr val="FBAE40"/>
          </p15:clr>
        </p15:guide>
        <p15:guide id="2" orient="horz" pos="3528">
          <p15:clr>
            <a:srgbClr val="FBAE40"/>
          </p15:clr>
        </p15:guide>
        <p15:guide id="3" orient="horz" pos="1284">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 4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7ECB5-C27F-E842-8A60-ACD20E7A9B86}"/>
              </a:ext>
            </a:extLst>
          </p:cNvPr>
          <p:cNvSpPr>
            <a:spLocks noGrp="1"/>
          </p:cNvSpPr>
          <p:nvPr>
            <p:ph type="title" hasCustomPrompt="1"/>
          </p:nvPr>
        </p:nvSpPr>
        <p:spPr>
          <a:xfrm>
            <a:off x="479425" y="372269"/>
            <a:ext cx="11233150" cy="1035804"/>
          </a:xfrm>
        </p:spPr>
        <p:txBody>
          <a:bodyPr/>
          <a:lstStyle/>
          <a:p>
            <a:r>
              <a:rPr lang="en-GB"/>
              <a:t>[Content: 4 up]</a:t>
            </a:r>
          </a:p>
        </p:txBody>
      </p:sp>
      <p:sp>
        <p:nvSpPr>
          <p:cNvPr id="3" name="Content Placeholder 2">
            <a:extLst>
              <a:ext uri="{FF2B5EF4-FFF2-40B4-BE49-F238E27FC236}">
                <a16:creationId xmlns:a16="http://schemas.microsoft.com/office/drawing/2014/main" id="{E88BD569-3B4A-4D40-840C-3B853E744D04}"/>
              </a:ext>
            </a:extLst>
          </p:cNvPr>
          <p:cNvSpPr>
            <a:spLocks noGrp="1"/>
          </p:cNvSpPr>
          <p:nvPr>
            <p:ph idx="1" hasCustomPrompt="1"/>
          </p:nvPr>
        </p:nvSpPr>
        <p:spPr>
          <a:xfrm>
            <a:off x="479425" y="3985060"/>
            <a:ext cx="2696400" cy="1729940"/>
          </a:xfrm>
        </p:spPr>
        <p:txBody>
          <a:bodyPr/>
          <a:lstStyle>
            <a:lvl1pPr>
              <a:lnSpc>
                <a:spcPct val="125000"/>
              </a:lnSpc>
              <a:spcBef>
                <a:spcPts val="0"/>
              </a:spcBef>
              <a:defRPr/>
            </a:lvl1pPr>
            <a:lvl2pPr>
              <a:lnSpc>
                <a:spcPct val="125000"/>
              </a:lnSpc>
              <a:spcBef>
                <a:spcPts val="0"/>
              </a:spcBef>
              <a:defRPr/>
            </a:lvl2pPr>
            <a:lvl3pPr>
              <a:lnSpc>
                <a:spcPct val="125000"/>
              </a:lnSpc>
              <a:spcBef>
                <a:spcPts val="0"/>
              </a:spcBef>
              <a:defRPr/>
            </a:lvl3pPr>
          </a:lstStyle>
          <a:p>
            <a:pPr lvl="0"/>
            <a:r>
              <a:rPr lang="en-GB"/>
              <a:t>First level &lt;Heading&gt;</a:t>
            </a:r>
          </a:p>
          <a:p>
            <a:pPr lvl="1"/>
            <a:r>
              <a:rPr lang="en-GB"/>
              <a:t>Second level</a:t>
            </a:r>
          </a:p>
          <a:p>
            <a:pPr lvl="2"/>
            <a:r>
              <a:rPr lang="en-GB"/>
              <a:t>Third level</a:t>
            </a:r>
          </a:p>
        </p:txBody>
      </p:sp>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p:txBody>
          <a:bodyPr/>
          <a:lstStyle/>
          <a:p>
            <a:fld id="{FD15E2C3-2FDC-5443-A5D7-CEF7C1191BA7}" type="slidenum">
              <a:rPr lang="en-GB" smtClean="0"/>
              <a:t>‹#›</a:t>
            </a:fld>
            <a:endParaRPr lang="en-GB"/>
          </a:p>
        </p:txBody>
      </p:sp>
      <p:sp>
        <p:nvSpPr>
          <p:cNvPr id="9" name="Content Placeholder 8">
            <a:extLst>
              <a:ext uri="{FF2B5EF4-FFF2-40B4-BE49-F238E27FC236}">
                <a16:creationId xmlns:a16="http://schemas.microsoft.com/office/drawing/2014/main" id="{AB63A01F-3862-E044-AE21-AF64A94B7643}"/>
              </a:ext>
            </a:extLst>
          </p:cNvPr>
          <p:cNvSpPr>
            <a:spLocks noGrp="1"/>
          </p:cNvSpPr>
          <p:nvPr>
            <p:ph sz="quarter" idx="13" hasCustomPrompt="1"/>
          </p:nvPr>
        </p:nvSpPr>
        <p:spPr>
          <a:xfrm>
            <a:off x="479425" y="2038350"/>
            <a:ext cx="2696400" cy="1695450"/>
          </a:xfrm>
        </p:spPr>
        <p:txBody>
          <a:bodyPr anchor="ctr" anchorCtr="1"/>
          <a:lstStyle>
            <a:lvl1pPr algn="ctr">
              <a:defRPr sz="1200" b="0"/>
            </a:lvl1pPr>
          </a:lstStyle>
          <a:p>
            <a:pPr lvl="0"/>
            <a:r>
              <a:rPr lang="en-GB"/>
              <a:t>Only use for a table, chart, Smart Art graphic, picture or movie by simply clicking on the relevant icon within the placeholder.</a:t>
            </a:r>
            <a:br>
              <a:rPr lang="en-GB"/>
            </a:br>
            <a:r>
              <a:rPr lang="en-GB"/>
              <a:t>STRICTLY NO BODY COPY.</a:t>
            </a:r>
          </a:p>
        </p:txBody>
      </p:sp>
      <p:sp>
        <p:nvSpPr>
          <p:cNvPr id="10" name="Content Placeholder 2">
            <a:extLst>
              <a:ext uri="{FF2B5EF4-FFF2-40B4-BE49-F238E27FC236}">
                <a16:creationId xmlns:a16="http://schemas.microsoft.com/office/drawing/2014/main" id="{AD5703A9-ECC4-BA41-A90D-0D45A32C79EF}"/>
              </a:ext>
            </a:extLst>
          </p:cNvPr>
          <p:cNvSpPr>
            <a:spLocks noGrp="1"/>
          </p:cNvSpPr>
          <p:nvPr>
            <p:ph idx="14" hasCustomPrompt="1"/>
          </p:nvPr>
        </p:nvSpPr>
        <p:spPr>
          <a:xfrm>
            <a:off x="3325008" y="3985060"/>
            <a:ext cx="2696400" cy="1729940"/>
          </a:xfrm>
        </p:spPr>
        <p:txBody>
          <a:bodyPr/>
          <a:lstStyle>
            <a:lvl1pPr>
              <a:lnSpc>
                <a:spcPct val="125000"/>
              </a:lnSpc>
              <a:spcBef>
                <a:spcPts val="0"/>
              </a:spcBef>
              <a:defRPr/>
            </a:lvl1pPr>
            <a:lvl2pPr>
              <a:lnSpc>
                <a:spcPct val="125000"/>
              </a:lnSpc>
              <a:spcBef>
                <a:spcPts val="0"/>
              </a:spcBef>
              <a:defRPr/>
            </a:lvl2pPr>
            <a:lvl3pPr>
              <a:lnSpc>
                <a:spcPct val="125000"/>
              </a:lnSpc>
              <a:spcBef>
                <a:spcPts val="0"/>
              </a:spcBef>
              <a:defRPr/>
            </a:lvl3pPr>
          </a:lstStyle>
          <a:p>
            <a:pPr lvl="0"/>
            <a:r>
              <a:rPr lang="en-GB"/>
              <a:t>First level &lt;Heading&gt;</a:t>
            </a:r>
          </a:p>
          <a:p>
            <a:pPr lvl="1"/>
            <a:r>
              <a:rPr lang="en-GB"/>
              <a:t>Second level</a:t>
            </a:r>
          </a:p>
          <a:p>
            <a:pPr lvl="2"/>
            <a:r>
              <a:rPr lang="en-GB"/>
              <a:t>Third level</a:t>
            </a:r>
          </a:p>
        </p:txBody>
      </p:sp>
      <p:sp>
        <p:nvSpPr>
          <p:cNvPr id="11" name="Content Placeholder 8">
            <a:extLst>
              <a:ext uri="{FF2B5EF4-FFF2-40B4-BE49-F238E27FC236}">
                <a16:creationId xmlns:a16="http://schemas.microsoft.com/office/drawing/2014/main" id="{00B9724E-1CCC-3A48-A5D3-644568A57741}"/>
              </a:ext>
            </a:extLst>
          </p:cNvPr>
          <p:cNvSpPr>
            <a:spLocks noGrp="1"/>
          </p:cNvSpPr>
          <p:nvPr>
            <p:ph sz="quarter" idx="15" hasCustomPrompt="1"/>
          </p:nvPr>
        </p:nvSpPr>
        <p:spPr>
          <a:xfrm>
            <a:off x="3325008" y="2038350"/>
            <a:ext cx="2696400" cy="1695450"/>
          </a:xfrm>
        </p:spPr>
        <p:txBody>
          <a:bodyPr anchor="ctr" anchorCtr="1"/>
          <a:lstStyle>
            <a:lvl1pPr algn="ctr">
              <a:defRPr sz="1200" b="0"/>
            </a:lvl1pPr>
          </a:lstStyle>
          <a:p>
            <a:pPr lvl="0"/>
            <a:r>
              <a:rPr lang="en-GB"/>
              <a:t>Only use for a table, chart, Smart Art graphic, picture or movie by simply clicking on the relevant icon within the placeholder.</a:t>
            </a:r>
            <a:br>
              <a:rPr lang="en-GB"/>
            </a:br>
            <a:r>
              <a:rPr lang="en-GB"/>
              <a:t>STRICTLY NO BODY COPY.</a:t>
            </a:r>
          </a:p>
        </p:txBody>
      </p:sp>
      <p:sp>
        <p:nvSpPr>
          <p:cNvPr id="12" name="Content Placeholder 2">
            <a:extLst>
              <a:ext uri="{FF2B5EF4-FFF2-40B4-BE49-F238E27FC236}">
                <a16:creationId xmlns:a16="http://schemas.microsoft.com/office/drawing/2014/main" id="{21B21249-2195-934B-B697-CF2E8CA4C357}"/>
              </a:ext>
            </a:extLst>
          </p:cNvPr>
          <p:cNvSpPr>
            <a:spLocks noGrp="1"/>
          </p:cNvSpPr>
          <p:nvPr>
            <p:ph idx="16" hasCustomPrompt="1"/>
          </p:nvPr>
        </p:nvSpPr>
        <p:spPr>
          <a:xfrm>
            <a:off x="6170591" y="3985060"/>
            <a:ext cx="2696400" cy="1729940"/>
          </a:xfrm>
        </p:spPr>
        <p:txBody>
          <a:bodyPr/>
          <a:lstStyle>
            <a:lvl1pPr>
              <a:lnSpc>
                <a:spcPct val="125000"/>
              </a:lnSpc>
              <a:spcBef>
                <a:spcPts val="0"/>
              </a:spcBef>
              <a:defRPr/>
            </a:lvl1pPr>
            <a:lvl2pPr>
              <a:lnSpc>
                <a:spcPct val="125000"/>
              </a:lnSpc>
              <a:spcBef>
                <a:spcPts val="0"/>
              </a:spcBef>
              <a:defRPr/>
            </a:lvl2pPr>
            <a:lvl3pPr>
              <a:lnSpc>
                <a:spcPct val="125000"/>
              </a:lnSpc>
              <a:spcBef>
                <a:spcPts val="0"/>
              </a:spcBef>
              <a:defRPr/>
            </a:lvl3pPr>
          </a:lstStyle>
          <a:p>
            <a:pPr lvl="0"/>
            <a:r>
              <a:rPr lang="en-GB"/>
              <a:t>First level &lt;Heading&gt;</a:t>
            </a:r>
          </a:p>
          <a:p>
            <a:pPr lvl="1"/>
            <a:r>
              <a:rPr lang="en-GB"/>
              <a:t>Second level</a:t>
            </a:r>
          </a:p>
          <a:p>
            <a:pPr lvl="2"/>
            <a:r>
              <a:rPr lang="en-GB"/>
              <a:t>Third level</a:t>
            </a:r>
          </a:p>
        </p:txBody>
      </p:sp>
      <p:sp>
        <p:nvSpPr>
          <p:cNvPr id="13" name="Content Placeholder 8">
            <a:extLst>
              <a:ext uri="{FF2B5EF4-FFF2-40B4-BE49-F238E27FC236}">
                <a16:creationId xmlns:a16="http://schemas.microsoft.com/office/drawing/2014/main" id="{2D5041F6-CE68-BA49-B331-CEADE4D13171}"/>
              </a:ext>
            </a:extLst>
          </p:cNvPr>
          <p:cNvSpPr>
            <a:spLocks noGrp="1"/>
          </p:cNvSpPr>
          <p:nvPr>
            <p:ph sz="quarter" idx="17" hasCustomPrompt="1"/>
          </p:nvPr>
        </p:nvSpPr>
        <p:spPr>
          <a:xfrm>
            <a:off x="6170591" y="2038350"/>
            <a:ext cx="2696400" cy="1695450"/>
          </a:xfrm>
        </p:spPr>
        <p:txBody>
          <a:bodyPr anchor="ctr" anchorCtr="1"/>
          <a:lstStyle>
            <a:lvl1pPr algn="ctr">
              <a:defRPr sz="1200" b="0"/>
            </a:lvl1pPr>
          </a:lstStyle>
          <a:p>
            <a:pPr lvl="0"/>
            <a:r>
              <a:rPr lang="en-GB"/>
              <a:t>Only use for a table, chart, Smart Art graphic, picture or movie by simply clicking on the relevant icon within the placeholder.</a:t>
            </a:r>
            <a:br>
              <a:rPr lang="en-GB"/>
            </a:br>
            <a:r>
              <a:rPr lang="en-GB"/>
              <a:t>STRICTLY NO BODY COPY.</a:t>
            </a:r>
          </a:p>
        </p:txBody>
      </p:sp>
      <p:sp>
        <p:nvSpPr>
          <p:cNvPr id="14" name="Content Placeholder 2">
            <a:extLst>
              <a:ext uri="{FF2B5EF4-FFF2-40B4-BE49-F238E27FC236}">
                <a16:creationId xmlns:a16="http://schemas.microsoft.com/office/drawing/2014/main" id="{2801663A-AD0C-734A-8CA6-2C6862B9E1B1}"/>
              </a:ext>
            </a:extLst>
          </p:cNvPr>
          <p:cNvSpPr>
            <a:spLocks noGrp="1"/>
          </p:cNvSpPr>
          <p:nvPr>
            <p:ph idx="18" hasCustomPrompt="1"/>
          </p:nvPr>
        </p:nvSpPr>
        <p:spPr>
          <a:xfrm>
            <a:off x="9016175" y="3985060"/>
            <a:ext cx="2696400" cy="1729940"/>
          </a:xfrm>
        </p:spPr>
        <p:txBody>
          <a:bodyPr/>
          <a:lstStyle>
            <a:lvl1pPr>
              <a:lnSpc>
                <a:spcPct val="125000"/>
              </a:lnSpc>
              <a:spcBef>
                <a:spcPts val="0"/>
              </a:spcBef>
              <a:defRPr/>
            </a:lvl1pPr>
            <a:lvl2pPr>
              <a:lnSpc>
                <a:spcPct val="125000"/>
              </a:lnSpc>
              <a:spcBef>
                <a:spcPts val="0"/>
              </a:spcBef>
              <a:defRPr/>
            </a:lvl2pPr>
            <a:lvl3pPr>
              <a:lnSpc>
                <a:spcPct val="125000"/>
              </a:lnSpc>
              <a:spcBef>
                <a:spcPts val="0"/>
              </a:spcBef>
              <a:defRPr/>
            </a:lvl3pPr>
          </a:lstStyle>
          <a:p>
            <a:pPr lvl="0"/>
            <a:r>
              <a:rPr lang="en-GB"/>
              <a:t>First level &lt;Heading&gt;</a:t>
            </a:r>
          </a:p>
          <a:p>
            <a:pPr lvl="1"/>
            <a:r>
              <a:rPr lang="en-GB"/>
              <a:t>Second level</a:t>
            </a:r>
          </a:p>
          <a:p>
            <a:pPr lvl="2"/>
            <a:r>
              <a:rPr lang="en-GB"/>
              <a:t>Third level</a:t>
            </a:r>
          </a:p>
        </p:txBody>
      </p:sp>
      <p:sp>
        <p:nvSpPr>
          <p:cNvPr id="15" name="Content Placeholder 8">
            <a:extLst>
              <a:ext uri="{FF2B5EF4-FFF2-40B4-BE49-F238E27FC236}">
                <a16:creationId xmlns:a16="http://schemas.microsoft.com/office/drawing/2014/main" id="{D73DA775-A26D-2B41-9F7D-1CECA0A3C2D6}"/>
              </a:ext>
            </a:extLst>
          </p:cNvPr>
          <p:cNvSpPr>
            <a:spLocks noGrp="1"/>
          </p:cNvSpPr>
          <p:nvPr>
            <p:ph sz="quarter" idx="19" hasCustomPrompt="1"/>
          </p:nvPr>
        </p:nvSpPr>
        <p:spPr>
          <a:xfrm>
            <a:off x="9016175" y="2038350"/>
            <a:ext cx="2696400" cy="1695450"/>
          </a:xfrm>
        </p:spPr>
        <p:txBody>
          <a:bodyPr anchor="ctr" anchorCtr="1"/>
          <a:lstStyle>
            <a:lvl1pPr algn="ctr">
              <a:defRPr sz="1200" b="0"/>
            </a:lvl1pPr>
          </a:lstStyle>
          <a:p>
            <a:pPr lvl="0"/>
            <a:r>
              <a:rPr lang="en-GB"/>
              <a:t>Only use for a table, chart, Smart Art graphic, picture or movie by simply clicking on the relevant icon within the placeholder.</a:t>
            </a:r>
            <a:br>
              <a:rPr lang="en-GB"/>
            </a:br>
            <a:r>
              <a:rPr lang="en-GB"/>
              <a:t>STRICTLY NO BODY COPY.</a:t>
            </a:r>
          </a:p>
        </p:txBody>
      </p:sp>
    </p:spTree>
    <p:extLst>
      <p:ext uri="{BB962C8B-B14F-4D97-AF65-F5344CB8AC3E}">
        <p14:creationId xmlns:p14="http://schemas.microsoft.com/office/powerpoint/2010/main" val="2065982769"/>
      </p:ext>
    </p:extLst>
  </p:cSld>
  <p:clrMapOvr>
    <a:masterClrMapping/>
  </p:clrMapOvr>
  <p:extLst>
    <p:ext uri="{DCECCB84-F9BA-43D5-87BE-67443E8EF086}">
      <p15:sldGuideLst xmlns:p15="http://schemas.microsoft.com/office/powerpoint/2012/main">
        <p15:guide id="1" orient="horz" pos="4080">
          <p15:clr>
            <a:srgbClr val="FBAE40"/>
          </p15:clr>
        </p15:guide>
        <p15:guide id="3" orient="horz" pos="1284">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Full page content: v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a:xfrm>
            <a:off x="10912475" y="6365876"/>
            <a:ext cx="800100" cy="219651"/>
          </a:xfrm>
        </p:spPr>
        <p:txBody>
          <a:bodyPr/>
          <a:lstStyle/>
          <a:p>
            <a:fld id="{FD15E2C3-2FDC-5443-A5D7-CEF7C1191BA7}" type="slidenum">
              <a:rPr lang="en-GB" smtClean="0"/>
              <a:t>‹#›</a:t>
            </a:fld>
            <a:endParaRPr lang="en-GB"/>
          </a:p>
        </p:txBody>
      </p:sp>
      <p:sp>
        <p:nvSpPr>
          <p:cNvPr id="8" name="Content Placeholder 2">
            <a:extLst>
              <a:ext uri="{FF2B5EF4-FFF2-40B4-BE49-F238E27FC236}">
                <a16:creationId xmlns:a16="http://schemas.microsoft.com/office/drawing/2014/main" id="{0D3D1596-DB1C-844D-BDC0-EDA150F3BF80}"/>
              </a:ext>
            </a:extLst>
          </p:cNvPr>
          <p:cNvSpPr>
            <a:spLocks noGrp="1"/>
          </p:cNvSpPr>
          <p:nvPr>
            <p:ph idx="13" hasCustomPrompt="1"/>
          </p:nvPr>
        </p:nvSpPr>
        <p:spPr>
          <a:xfrm>
            <a:off x="479425" y="468313"/>
            <a:ext cx="11233150" cy="5132387"/>
          </a:xfrm>
        </p:spPr>
        <p:txBody>
          <a:bodyPr lIns="2520000" rIns="2520000" bIns="2340000" anchor="ctr" anchorCtr="1"/>
          <a:lstStyle>
            <a:lvl1pPr algn="ctr">
              <a:defRPr sz="1400" b="0"/>
            </a:lvl1pPr>
          </a:lstStyle>
          <a:p>
            <a:pPr lvl="0"/>
            <a:r>
              <a:rPr lang="en-GB"/>
              <a:t>[Full page content: v1]</a:t>
            </a:r>
            <a:br>
              <a:rPr lang="en-GB"/>
            </a:br>
            <a:r>
              <a:rPr lang="en-GB"/>
              <a:t>Only use this placeholder for a table, chart, Smart Art graphic, picture or movie by simply clicking on the relevant icon within the placeholder.</a:t>
            </a:r>
            <a:br>
              <a:rPr lang="en-GB"/>
            </a:br>
            <a:br>
              <a:rPr lang="en-GB"/>
            </a:br>
            <a:r>
              <a:rPr lang="en-GB"/>
              <a:t>STRICTLY NO BODY COPY.</a:t>
            </a:r>
          </a:p>
        </p:txBody>
      </p:sp>
    </p:spTree>
    <p:extLst>
      <p:ext uri="{BB962C8B-B14F-4D97-AF65-F5344CB8AC3E}">
        <p14:creationId xmlns:p14="http://schemas.microsoft.com/office/powerpoint/2010/main" val="4159690581"/>
      </p:ext>
    </p:extLst>
  </p:cSld>
  <p:clrMapOvr>
    <a:masterClrMapping/>
  </p:clrMapOvr>
  <p:extLst>
    <p:ext uri="{DCECCB84-F9BA-43D5-87BE-67443E8EF086}">
      <p15:sldGuideLst xmlns:p15="http://schemas.microsoft.com/office/powerpoint/2012/main">
        <p15:guide id="1" orient="horz" pos="4080">
          <p15:clr>
            <a:srgbClr val="FBAE40"/>
          </p15:clr>
        </p15:guide>
        <p15:guide id="2" orient="horz" pos="3528">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Full page content: v2">
    <p:bg>
      <p:bgPr>
        <a:solidFill>
          <a:srgbClr val="121A3C"/>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lvl1pPr>
              <a:defRPr>
                <a:solidFill>
                  <a:schemeClr val="bg1"/>
                </a:solidFill>
              </a:defRPr>
            </a:lvl1p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a:xfrm>
            <a:off x="10912475" y="6365876"/>
            <a:ext cx="800100" cy="219651"/>
          </a:xfrm>
        </p:spPr>
        <p:txBody>
          <a:bodyPr/>
          <a:lstStyle>
            <a:lvl1pPr>
              <a:defRPr>
                <a:solidFill>
                  <a:schemeClr val="bg1"/>
                </a:solidFill>
              </a:defRPr>
            </a:lvl1pPr>
          </a:lstStyle>
          <a:p>
            <a:fld id="{FD15E2C3-2FDC-5443-A5D7-CEF7C1191BA7}" type="slidenum">
              <a:rPr lang="en-GB" smtClean="0"/>
              <a:pPr/>
              <a:t>‹#›</a:t>
            </a:fld>
            <a:endParaRPr lang="en-GB"/>
          </a:p>
        </p:txBody>
      </p:sp>
      <p:sp>
        <p:nvSpPr>
          <p:cNvPr id="8" name="Content Placeholder 2">
            <a:extLst>
              <a:ext uri="{FF2B5EF4-FFF2-40B4-BE49-F238E27FC236}">
                <a16:creationId xmlns:a16="http://schemas.microsoft.com/office/drawing/2014/main" id="{0D3D1596-DB1C-844D-BDC0-EDA150F3BF80}"/>
              </a:ext>
            </a:extLst>
          </p:cNvPr>
          <p:cNvSpPr>
            <a:spLocks noGrp="1"/>
          </p:cNvSpPr>
          <p:nvPr>
            <p:ph idx="13" hasCustomPrompt="1"/>
          </p:nvPr>
        </p:nvSpPr>
        <p:spPr>
          <a:xfrm>
            <a:off x="479425" y="468313"/>
            <a:ext cx="11233150" cy="5132387"/>
          </a:xfrm>
        </p:spPr>
        <p:txBody>
          <a:bodyPr lIns="2520000" rIns="2520000" bIns="2340000" anchor="ctr" anchorCtr="1"/>
          <a:lstStyle>
            <a:lvl1pPr algn="ctr">
              <a:defRPr sz="1400" b="0">
                <a:solidFill>
                  <a:schemeClr val="bg1"/>
                </a:solidFill>
              </a:defRPr>
            </a:lvl1pPr>
          </a:lstStyle>
          <a:p>
            <a:pPr lvl="0"/>
            <a:r>
              <a:rPr lang="en-GB"/>
              <a:t>[Full page content: v2]</a:t>
            </a:r>
            <a:br>
              <a:rPr lang="en-GB"/>
            </a:br>
            <a:r>
              <a:rPr lang="en-GB"/>
              <a:t>Only use this placeholder for a table, chart, Smart Art graphic, picture or movie by simply clicking on the relevant icon within the placeholder.</a:t>
            </a:r>
            <a:br>
              <a:rPr lang="en-GB"/>
            </a:br>
            <a:br>
              <a:rPr lang="en-GB"/>
            </a:br>
            <a:r>
              <a:rPr lang="en-GB"/>
              <a:t>STRICTLY NO BODY COPY.</a:t>
            </a:r>
          </a:p>
        </p:txBody>
      </p:sp>
    </p:spTree>
    <p:extLst>
      <p:ext uri="{BB962C8B-B14F-4D97-AF65-F5344CB8AC3E}">
        <p14:creationId xmlns:p14="http://schemas.microsoft.com/office/powerpoint/2010/main" val="3045205142"/>
      </p:ext>
    </p:extLst>
  </p:cSld>
  <p:clrMapOvr>
    <a:masterClrMapping/>
  </p:clrMapOvr>
  <p:extLst>
    <p:ext uri="{DCECCB84-F9BA-43D5-87BE-67443E8EF086}">
      <p15:sldGuideLst xmlns:p15="http://schemas.microsoft.com/office/powerpoint/2012/main">
        <p15:guide id="1" orient="horz" pos="4080">
          <p15:clr>
            <a:srgbClr val="FBAE40"/>
          </p15:clr>
        </p15:guide>
        <p15:guide id="2" orient="horz" pos="3528">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Quote/Statement slide: v1">
    <p:bg>
      <p:bgPr>
        <a:solidFill>
          <a:srgbClr val="121A3C"/>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lvl1pPr>
              <a:defRPr>
                <a:solidFill>
                  <a:schemeClr val="bg1"/>
                </a:solidFill>
              </a:defRPr>
            </a:lvl1p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p:txBody>
          <a:bodyPr/>
          <a:lstStyle/>
          <a:p>
            <a:fld id="{FD15E2C3-2FDC-5443-A5D7-CEF7C1191BA7}" type="slidenum">
              <a:rPr lang="en-GB" smtClean="0"/>
              <a:t>‹#›</a:t>
            </a:fld>
            <a:endParaRPr lang="en-GB"/>
          </a:p>
        </p:txBody>
      </p:sp>
      <p:sp>
        <p:nvSpPr>
          <p:cNvPr id="10" name="Text Placeholder 31">
            <a:extLst>
              <a:ext uri="{FF2B5EF4-FFF2-40B4-BE49-F238E27FC236}">
                <a16:creationId xmlns:a16="http://schemas.microsoft.com/office/drawing/2014/main" id="{F02A4E0B-A84D-9845-9F84-46E48678C264}"/>
              </a:ext>
            </a:extLst>
          </p:cNvPr>
          <p:cNvSpPr>
            <a:spLocks noGrp="1"/>
          </p:cNvSpPr>
          <p:nvPr>
            <p:ph type="body" sz="quarter" idx="10" hasCustomPrompt="1"/>
          </p:nvPr>
        </p:nvSpPr>
        <p:spPr>
          <a:xfrm>
            <a:off x="479425" y="468312"/>
            <a:ext cx="6489700" cy="5132387"/>
          </a:xfrm>
        </p:spPr>
        <p:txBody>
          <a:bodyPr/>
          <a:lstStyle>
            <a:lvl1pPr marL="216000" indent="-216000">
              <a:lnSpc>
                <a:spcPct val="90000"/>
              </a:lnSpc>
              <a:spcBef>
                <a:spcPts val="0"/>
              </a:spcBef>
              <a:spcAft>
                <a:spcPts val="2200"/>
              </a:spcAft>
              <a:defRPr sz="3600" b="0">
                <a:solidFill>
                  <a:schemeClr val="bg1"/>
                </a:solidFill>
              </a:defRPr>
            </a:lvl1pPr>
            <a:lvl2pPr marL="216000" indent="0">
              <a:lnSpc>
                <a:spcPct val="90000"/>
              </a:lnSpc>
              <a:spcBef>
                <a:spcPts val="0"/>
              </a:spcBef>
              <a:spcAft>
                <a:spcPts val="2200"/>
              </a:spcAft>
              <a:buNone/>
              <a:defRPr sz="3600" b="0">
                <a:solidFill>
                  <a:schemeClr val="bg1"/>
                </a:solidFill>
              </a:defRPr>
            </a:lvl2pPr>
            <a:lvl3pPr marL="0" indent="0">
              <a:lnSpc>
                <a:spcPct val="90000"/>
              </a:lnSpc>
              <a:spcBef>
                <a:spcPts val="0"/>
              </a:spcBef>
              <a:spcAft>
                <a:spcPts val="2200"/>
              </a:spcAft>
              <a:buNone/>
              <a:defRPr sz="3600" b="0">
                <a:solidFill>
                  <a:schemeClr val="bg1"/>
                </a:solidFill>
              </a:defRPr>
            </a:lvl3pPr>
            <a:lvl4pPr marL="0" indent="0">
              <a:lnSpc>
                <a:spcPct val="90000"/>
              </a:lnSpc>
              <a:spcAft>
                <a:spcPts val="2200"/>
              </a:spcAft>
              <a:buNone/>
              <a:defRPr sz="3600" b="0">
                <a:solidFill>
                  <a:schemeClr val="bg1"/>
                </a:solidFill>
              </a:defRPr>
            </a:lvl4pPr>
            <a:lvl5pPr marL="0" indent="0">
              <a:lnSpc>
                <a:spcPct val="90000"/>
              </a:lnSpc>
              <a:spcAft>
                <a:spcPts val="2200"/>
              </a:spcAft>
              <a:buNone/>
              <a:defRPr sz="3600" b="0">
                <a:solidFill>
                  <a:schemeClr val="bg1"/>
                </a:solidFill>
              </a:defRPr>
            </a:lvl5pPr>
          </a:lstStyle>
          <a:p>
            <a:pPr lvl="0"/>
            <a:r>
              <a:rPr lang="en-GB"/>
              <a:t>“	[Quote/Statement slide: v1] First level &lt;Quote: Add a tab after quote for correct hanging indent alignment&gt;”</a:t>
            </a:r>
          </a:p>
          <a:p>
            <a:pPr lvl="1"/>
            <a:r>
              <a:rPr lang="en-GB"/>
              <a:t>Second level &lt;Second para after quote with correct indent&gt;”</a:t>
            </a:r>
          </a:p>
          <a:p>
            <a:pPr lvl="2"/>
            <a:r>
              <a:rPr lang="en-GB"/>
              <a:t>Third level &lt;Statement text with no indent&gt;</a:t>
            </a:r>
          </a:p>
        </p:txBody>
      </p:sp>
      <p:sp>
        <p:nvSpPr>
          <p:cNvPr id="7" name="Graphic 2">
            <a:extLst>
              <a:ext uri="{FF2B5EF4-FFF2-40B4-BE49-F238E27FC236}">
                <a16:creationId xmlns:a16="http://schemas.microsoft.com/office/drawing/2014/main" id="{BB84DE62-907D-D246-B815-3D81FAB92EFD}"/>
              </a:ext>
            </a:extLst>
          </p:cNvPr>
          <p:cNvSpPr/>
          <p:nvPr userDrawn="1"/>
        </p:nvSpPr>
        <p:spPr>
          <a:xfrm>
            <a:off x="5566891" y="-9000"/>
            <a:ext cx="6627507" cy="6876000"/>
          </a:xfrm>
          <a:custGeom>
            <a:avLst/>
            <a:gdLst>
              <a:gd name="connsiteX0" fmla="*/ 0 w 4969192"/>
              <a:gd name="connsiteY0" fmla="*/ 0 h 5143500"/>
              <a:gd name="connsiteX1" fmla="*/ 0 w 4969192"/>
              <a:gd name="connsiteY1" fmla="*/ 1905 h 5143500"/>
              <a:gd name="connsiteX2" fmla="*/ 2483167 w 4969192"/>
              <a:gd name="connsiteY2" fmla="*/ 2571750 h 5143500"/>
              <a:gd name="connsiteX3" fmla="*/ 0 w 4969192"/>
              <a:gd name="connsiteY3" fmla="*/ 5141595 h 5143500"/>
              <a:gd name="connsiteX4" fmla="*/ 0 w 4969192"/>
              <a:gd name="connsiteY4" fmla="*/ 5143500 h 5143500"/>
              <a:gd name="connsiteX5" fmla="*/ 4969193 w 4969192"/>
              <a:gd name="connsiteY5" fmla="*/ 5143500 h 5143500"/>
              <a:gd name="connsiteX6" fmla="*/ 4969193 w 4969192"/>
              <a:gd name="connsiteY6" fmla="*/ 0 h 5143500"/>
              <a:gd name="connsiteX7" fmla="*/ 0 w 4969192"/>
              <a:gd name="connsiteY7"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9192" h="5143500">
                <a:moveTo>
                  <a:pt x="0" y="0"/>
                </a:moveTo>
                <a:lnTo>
                  <a:pt x="0" y="1905"/>
                </a:lnTo>
                <a:cubicBezTo>
                  <a:pt x="1379220" y="48578"/>
                  <a:pt x="2483167" y="1181100"/>
                  <a:pt x="2483167" y="2571750"/>
                </a:cubicBezTo>
                <a:cubicBezTo>
                  <a:pt x="2483167" y="3962400"/>
                  <a:pt x="1379220" y="5094923"/>
                  <a:pt x="0" y="5141595"/>
                </a:cubicBezTo>
                <a:lnTo>
                  <a:pt x="0" y="5143500"/>
                </a:lnTo>
                <a:lnTo>
                  <a:pt x="4969193" y="5143500"/>
                </a:lnTo>
                <a:lnTo>
                  <a:pt x="4969193" y="0"/>
                </a:lnTo>
                <a:lnTo>
                  <a:pt x="0" y="0"/>
                </a:lnTo>
                <a:close/>
              </a:path>
            </a:pathLst>
          </a:custGeom>
          <a:solidFill>
            <a:srgbClr val="88F2DD"/>
          </a:solidFill>
          <a:ln w="12700" cap="flat">
            <a:solidFill>
              <a:srgbClr val="88F2DD"/>
            </a:solidFill>
            <a:prstDash val="solid"/>
            <a:miter/>
          </a:ln>
        </p:spPr>
        <p:txBody>
          <a:bodyPr rtlCol="0" anchor="ctr"/>
          <a:lstStyle/>
          <a:p>
            <a:endParaRPr lang="en-GB"/>
          </a:p>
        </p:txBody>
      </p:sp>
    </p:spTree>
    <p:extLst>
      <p:ext uri="{BB962C8B-B14F-4D97-AF65-F5344CB8AC3E}">
        <p14:creationId xmlns:p14="http://schemas.microsoft.com/office/powerpoint/2010/main" val="241860685"/>
      </p:ext>
    </p:extLst>
  </p:cSld>
  <p:clrMapOvr>
    <a:masterClrMapping/>
  </p:clrMapOvr>
  <p:extLst>
    <p:ext uri="{DCECCB84-F9BA-43D5-87BE-67443E8EF086}">
      <p15:sldGuideLst xmlns:p15="http://schemas.microsoft.com/office/powerpoint/2012/main">
        <p15:guide id="1" orient="horz" pos="408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Quote/Statement slide: v2">
    <p:bg>
      <p:bgPr>
        <a:solidFill>
          <a:srgbClr val="121A3C"/>
        </a:solidFill>
        <a:effectLst/>
      </p:bgPr>
    </p:bg>
    <p:spTree>
      <p:nvGrpSpPr>
        <p:cNvPr id="1" name=""/>
        <p:cNvGrpSpPr/>
        <p:nvPr/>
      </p:nvGrpSpPr>
      <p:grpSpPr>
        <a:xfrm>
          <a:off x="0" y="0"/>
          <a:ext cx="0" cy="0"/>
          <a:chOff x="0" y="0"/>
          <a:chExt cx="0" cy="0"/>
        </a:xfrm>
      </p:grpSpPr>
      <p:sp>
        <p:nvSpPr>
          <p:cNvPr id="14" name="Graphic 11">
            <a:extLst>
              <a:ext uri="{FF2B5EF4-FFF2-40B4-BE49-F238E27FC236}">
                <a16:creationId xmlns:a16="http://schemas.microsoft.com/office/drawing/2014/main" id="{C382491B-48AF-814A-A04B-E0A3FA2C8CEA}"/>
              </a:ext>
            </a:extLst>
          </p:cNvPr>
          <p:cNvSpPr/>
          <p:nvPr/>
        </p:nvSpPr>
        <p:spPr>
          <a:xfrm>
            <a:off x="7099300" y="2019300"/>
            <a:ext cx="5092700" cy="4838700"/>
          </a:xfrm>
          <a:custGeom>
            <a:avLst/>
            <a:gdLst>
              <a:gd name="connsiteX0" fmla="*/ 3849371 w 5092700"/>
              <a:gd name="connsiteY0" fmla="*/ 0 h 4838700"/>
              <a:gd name="connsiteX1" fmla="*/ 2540 w 5092700"/>
              <a:gd name="connsiteY1" fmla="*/ 3716020 h 4838700"/>
              <a:gd name="connsiteX2" fmla="*/ 0 w 5092700"/>
              <a:gd name="connsiteY2" fmla="*/ 3716020 h 4838700"/>
              <a:gd name="connsiteX3" fmla="*/ 0 w 5092700"/>
              <a:gd name="connsiteY3" fmla="*/ 4838700 h 4838700"/>
              <a:gd name="connsiteX4" fmla="*/ 5092700 w 5092700"/>
              <a:gd name="connsiteY4" fmla="*/ 4838700 h 4838700"/>
              <a:gd name="connsiteX5" fmla="*/ 5092700 w 5092700"/>
              <a:gd name="connsiteY5" fmla="*/ 205740 h 4838700"/>
              <a:gd name="connsiteX6" fmla="*/ 3849371 w 5092700"/>
              <a:gd name="connsiteY6" fmla="*/ 0 h 483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2700" h="4838700">
                <a:moveTo>
                  <a:pt x="3849371" y="0"/>
                </a:moveTo>
                <a:cubicBezTo>
                  <a:pt x="1767840" y="0"/>
                  <a:pt x="72390" y="1652270"/>
                  <a:pt x="2540" y="3716020"/>
                </a:cubicBezTo>
                <a:lnTo>
                  <a:pt x="0" y="3716020"/>
                </a:lnTo>
                <a:lnTo>
                  <a:pt x="0" y="4838700"/>
                </a:lnTo>
                <a:lnTo>
                  <a:pt x="5092700" y="4838700"/>
                </a:lnTo>
                <a:lnTo>
                  <a:pt x="5092700" y="205740"/>
                </a:lnTo>
                <a:cubicBezTo>
                  <a:pt x="4702811" y="72390"/>
                  <a:pt x="4284981" y="0"/>
                  <a:pt x="3849371" y="0"/>
                </a:cubicBezTo>
                <a:close/>
              </a:path>
            </a:pathLst>
          </a:custGeom>
          <a:solidFill>
            <a:srgbClr val="88F2DD"/>
          </a:solidFill>
          <a:ln w="12700" cap="flat">
            <a:solidFill>
              <a:srgbClr val="88F2DD"/>
            </a:solidFill>
            <a:prstDash val="solid"/>
            <a:miter/>
          </a:ln>
        </p:spPr>
        <p:txBody>
          <a:bodyPr rtlCol="0" anchor="ctr"/>
          <a:lstStyle/>
          <a:p>
            <a:endParaRPr lang="en-GB"/>
          </a:p>
        </p:txBody>
      </p:sp>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lvl1pPr>
              <a:defRPr>
                <a:solidFill>
                  <a:schemeClr val="bg1"/>
                </a:solidFill>
              </a:defRPr>
            </a:lvl1p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p:txBody>
          <a:bodyPr/>
          <a:lstStyle/>
          <a:p>
            <a:fld id="{FD15E2C3-2FDC-5443-A5D7-CEF7C1191BA7}" type="slidenum">
              <a:rPr lang="en-GB" smtClean="0"/>
              <a:t>‹#›</a:t>
            </a:fld>
            <a:endParaRPr lang="en-GB"/>
          </a:p>
        </p:txBody>
      </p:sp>
      <p:sp>
        <p:nvSpPr>
          <p:cNvPr id="10" name="Text Placeholder 31">
            <a:extLst>
              <a:ext uri="{FF2B5EF4-FFF2-40B4-BE49-F238E27FC236}">
                <a16:creationId xmlns:a16="http://schemas.microsoft.com/office/drawing/2014/main" id="{F02A4E0B-A84D-9845-9F84-46E48678C264}"/>
              </a:ext>
            </a:extLst>
          </p:cNvPr>
          <p:cNvSpPr>
            <a:spLocks noGrp="1"/>
          </p:cNvSpPr>
          <p:nvPr>
            <p:ph type="body" sz="quarter" idx="10" hasCustomPrompt="1"/>
          </p:nvPr>
        </p:nvSpPr>
        <p:spPr>
          <a:xfrm>
            <a:off x="479425" y="468312"/>
            <a:ext cx="6489700" cy="5132387"/>
          </a:xfrm>
        </p:spPr>
        <p:txBody>
          <a:bodyPr/>
          <a:lstStyle>
            <a:lvl1pPr marL="216000" indent="-216000">
              <a:lnSpc>
                <a:spcPct val="90000"/>
              </a:lnSpc>
              <a:spcBef>
                <a:spcPts val="0"/>
              </a:spcBef>
              <a:spcAft>
                <a:spcPts val="2200"/>
              </a:spcAft>
              <a:defRPr sz="3600" b="0">
                <a:solidFill>
                  <a:schemeClr val="bg1"/>
                </a:solidFill>
              </a:defRPr>
            </a:lvl1pPr>
            <a:lvl2pPr marL="216000" indent="0">
              <a:lnSpc>
                <a:spcPct val="90000"/>
              </a:lnSpc>
              <a:spcBef>
                <a:spcPts val="0"/>
              </a:spcBef>
              <a:spcAft>
                <a:spcPts val="2200"/>
              </a:spcAft>
              <a:buNone/>
              <a:defRPr sz="3600" b="0">
                <a:solidFill>
                  <a:schemeClr val="bg1"/>
                </a:solidFill>
              </a:defRPr>
            </a:lvl2pPr>
            <a:lvl3pPr marL="0" indent="0">
              <a:lnSpc>
                <a:spcPct val="90000"/>
              </a:lnSpc>
              <a:spcBef>
                <a:spcPts val="0"/>
              </a:spcBef>
              <a:spcAft>
                <a:spcPts val="2200"/>
              </a:spcAft>
              <a:buNone/>
              <a:defRPr sz="3600" b="0">
                <a:solidFill>
                  <a:schemeClr val="bg1"/>
                </a:solidFill>
              </a:defRPr>
            </a:lvl3pPr>
            <a:lvl4pPr marL="0" indent="0">
              <a:lnSpc>
                <a:spcPct val="90000"/>
              </a:lnSpc>
              <a:spcAft>
                <a:spcPts val="2200"/>
              </a:spcAft>
              <a:buNone/>
              <a:defRPr sz="3600" b="0">
                <a:solidFill>
                  <a:schemeClr val="bg1"/>
                </a:solidFill>
              </a:defRPr>
            </a:lvl4pPr>
            <a:lvl5pPr marL="0" indent="0">
              <a:lnSpc>
                <a:spcPct val="90000"/>
              </a:lnSpc>
              <a:spcAft>
                <a:spcPts val="2200"/>
              </a:spcAft>
              <a:buNone/>
              <a:defRPr sz="3600" b="0">
                <a:solidFill>
                  <a:schemeClr val="bg1"/>
                </a:solidFill>
              </a:defRPr>
            </a:lvl5pPr>
          </a:lstStyle>
          <a:p>
            <a:pPr lvl="0"/>
            <a:r>
              <a:rPr lang="en-GB"/>
              <a:t>“	[Quote/Statement slide: v2] First level &lt;Quote: Add a tab after quote for correct hanging indent alignment&gt;”</a:t>
            </a:r>
          </a:p>
          <a:p>
            <a:pPr lvl="1"/>
            <a:r>
              <a:rPr lang="en-GB"/>
              <a:t>Second level &lt;Second para after quote with correct indent&gt;”</a:t>
            </a:r>
          </a:p>
          <a:p>
            <a:pPr lvl="2"/>
            <a:r>
              <a:rPr lang="en-GB"/>
              <a:t>Third level &lt;Statement text with no indent&gt;</a:t>
            </a:r>
          </a:p>
        </p:txBody>
      </p:sp>
    </p:spTree>
    <p:extLst>
      <p:ext uri="{BB962C8B-B14F-4D97-AF65-F5344CB8AC3E}">
        <p14:creationId xmlns:p14="http://schemas.microsoft.com/office/powerpoint/2010/main" val="2694219020"/>
      </p:ext>
    </p:extLst>
  </p:cSld>
  <p:clrMapOvr>
    <a:masterClrMapping/>
  </p:clrMapOvr>
  <p:extLst>
    <p:ext uri="{DCECCB84-F9BA-43D5-87BE-67443E8EF086}">
      <p15:sldGuideLst xmlns:p15="http://schemas.microsoft.com/office/powerpoint/2012/main">
        <p15:guide id="1" orient="horz" pos="408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Quote/Statement slide: v3">
    <p:bg>
      <p:bgPr>
        <a:solidFill>
          <a:srgbClr val="88F2DD"/>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lvl1pPr>
              <a:defRPr>
                <a:solidFill>
                  <a:schemeClr val="tx1"/>
                </a:solidFill>
              </a:defRPr>
            </a:lvl1p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p:txBody>
          <a:bodyPr/>
          <a:lstStyle>
            <a:lvl1pPr>
              <a:defRPr>
                <a:solidFill>
                  <a:schemeClr val="bg1"/>
                </a:solidFill>
              </a:defRPr>
            </a:lvl1pPr>
          </a:lstStyle>
          <a:p>
            <a:fld id="{FD15E2C3-2FDC-5443-A5D7-CEF7C1191BA7}" type="slidenum">
              <a:rPr lang="en-GB" smtClean="0"/>
              <a:pPr/>
              <a:t>‹#›</a:t>
            </a:fld>
            <a:endParaRPr lang="en-GB"/>
          </a:p>
        </p:txBody>
      </p:sp>
      <p:sp>
        <p:nvSpPr>
          <p:cNvPr id="10" name="Text Placeholder 31">
            <a:extLst>
              <a:ext uri="{FF2B5EF4-FFF2-40B4-BE49-F238E27FC236}">
                <a16:creationId xmlns:a16="http://schemas.microsoft.com/office/drawing/2014/main" id="{F02A4E0B-A84D-9845-9F84-46E48678C264}"/>
              </a:ext>
            </a:extLst>
          </p:cNvPr>
          <p:cNvSpPr>
            <a:spLocks noGrp="1"/>
          </p:cNvSpPr>
          <p:nvPr>
            <p:ph type="body" sz="quarter" idx="10" hasCustomPrompt="1"/>
          </p:nvPr>
        </p:nvSpPr>
        <p:spPr>
          <a:xfrm>
            <a:off x="479424" y="468312"/>
            <a:ext cx="10283825" cy="5132387"/>
          </a:xfrm>
        </p:spPr>
        <p:txBody>
          <a:bodyPr/>
          <a:lstStyle>
            <a:lvl1pPr marL="216000" indent="-216000">
              <a:lnSpc>
                <a:spcPct val="90000"/>
              </a:lnSpc>
              <a:spcBef>
                <a:spcPts val="0"/>
              </a:spcBef>
              <a:spcAft>
                <a:spcPts val="2200"/>
              </a:spcAft>
              <a:defRPr sz="3600" b="0">
                <a:solidFill>
                  <a:schemeClr val="tx1"/>
                </a:solidFill>
              </a:defRPr>
            </a:lvl1pPr>
            <a:lvl2pPr marL="216000" indent="0">
              <a:lnSpc>
                <a:spcPct val="90000"/>
              </a:lnSpc>
              <a:spcBef>
                <a:spcPts val="0"/>
              </a:spcBef>
              <a:spcAft>
                <a:spcPts val="2200"/>
              </a:spcAft>
              <a:buNone/>
              <a:defRPr sz="3600" b="0">
                <a:solidFill>
                  <a:schemeClr val="tx1"/>
                </a:solidFill>
              </a:defRPr>
            </a:lvl2pPr>
            <a:lvl3pPr marL="0" indent="0">
              <a:lnSpc>
                <a:spcPct val="90000"/>
              </a:lnSpc>
              <a:spcBef>
                <a:spcPts val="0"/>
              </a:spcBef>
              <a:spcAft>
                <a:spcPts val="2200"/>
              </a:spcAft>
              <a:buNone/>
              <a:defRPr sz="3600" b="0">
                <a:solidFill>
                  <a:schemeClr val="tx1"/>
                </a:solidFill>
              </a:defRPr>
            </a:lvl3pPr>
            <a:lvl4pPr marL="0" indent="0">
              <a:lnSpc>
                <a:spcPct val="90000"/>
              </a:lnSpc>
              <a:spcAft>
                <a:spcPts val="2200"/>
              </a:spcAft>
              <a:buNone/>
              <a:defRPr sz="3600" b="0">
                <a:solidFill>
                  <a:schemeClr val="bg1"/>
                </a:solidFill>
              </a:defRPr>
            </a:lvl4pPr>
            <a:lvl5pPr marL="0" indent="0">
              <a:lnSpc>
                <a:spcPct val="90000"/>
              </a:lnSpc>
              <a:spcAft>
                <a:spcPts val="2200"/>
              </a:spcAft>
              <a:buNone/>
              <a:defRPr sz="3600" b="0">
                <a:solidFill>
                  <a:schemeClr val="bg1"/>
                </a:solidFill>
              </a:defRPr>
            </a:lvl5pPr>
          </a:lstStyle>
          <a:p>
            <a:pPr lvl="0"/>
            <a:r>
              <a:rPr lang="en-GB"/>
              <a:t>“	[Quote/Statement slide: v3] First level &lt;Quote: Add a tab after quote for correct hanging indent alignment&gt;”</a:t>
            </a:r>
          </a:p>
          <a:p>
            <a:pPr lvl="1"/>
            <a:r>
              <a:rPr lang="en-GB"/>
              <a:t>Second level &lt;Second para after quote with correct indent&gt;”</a:t>
            </a:r>
          </a:p>
          <a:p>
            <a:pPr lvl="2"/>
            <a:r>
              <a:rPr lang="en-GB"/>
              <a:t>Third level &lt;Statement text with no indent&gt;</a:t>
            </a:r>
          </a:p>
        </p:txBody>
      </p:sp>
      <p:sp>
        <p:nvSpPr>
          <p:cNvPr id="7" name="Graphic 2">
            <a:extLst>
              <a:ext uri="{FF2B5EF4-FFF2-40B4-BE49-F238E27FC236}">
                <a16:creationId xmlns:a16="http://schemas.microsoft.com/office/drawing/2014/main" id="{17E418ED-8E69-6740-9A50-5D5616AEAF4B}"/>
              </a:ext>
            </a:extLst>
          </p:cNvPr>
          <p:cNvSpPr/>
          <p:nvPr/>
        </p:nvSpPr>
        <p:spPr>
          <a:xfrm>
            <a:off x="8785228" y="3449433"/>
            <a:ext cx="3429337" cy="3429337"/>
          </a:xfrm>
          <a:custGeom>
            <a:avLst/>
            <a:gdLst>
              <a:gd name="connsiteX0" fmla="*/ 0 w 3429337"/>
              <a:gd name="connsiteY0" fmla="*/ 3429338 h 3429337"/>
              <a:gd name="connsiteX1" fmla="*/ 0 w 3429337"/>
              <a:gd name="connsiteY1" fmla="*/ 3429338 h 3429337"/>
              <a:gd name="connsiteX2" fmla="*/ 3429338 w 3429337"/>
              <a:gd name="connsiteY2" fmla="*/ 3429338 h 3429337"/>
              <a:gd name="connsiteX3" fmla="*/ 3429338 w 3429337"/>
              <a:gd name="connsiteY3" fmla="*/ 0 h 3429337"/>
              <a:gd name="connsiteX4" fmla="*/ 3429338 w 3429337"/>
              <a:gd name="connsiteY4" fmla="*/ 0 h 3429337"/>
              <a:gd name="connsiteX5" fmla="*/ 0 w 3429337"/>
              <a:gd name="connsiteY5" fmla="*/ 3429338 h 342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337" h="3429337">
                <a:moveTo>
                  <a:pt x="0" y="3429338"/>
                </a:moveTo>
                <a:lnTo>
                  <a:pt x="0" y="3429338"/>
                </a:lnTo>
                <a:lnTo>
                  <a:pt x="3429338" y="3429338"/>
                </a:lnTo>
                <a:lnTo>
                  <a:pt x="3429338" y="0"/>
                </a:lnTo>
                <a:lnTo>
                  <a:pt x="3429338" y="0"/>
                </a:lnTo>
                <a:cubicBezTo>
                  <a:pt x="3429338" y="1893757"/>
                  <a:pt x="1893757" y="3429338"/>
                  <a:pt x="0" y="3429338"/>
                </a:cubicBezTo>
                <a:close/>
              </a:path>
            </a:pathLst>
          </a:custGeom>
          <a:solidFill>
            <a:srgbClr val="121A3C"/>
          </a:solidFill>
          <a:ln w="12700" cap="flat">
            <a:solidFill>
              <a:srgbClr val="121A3C"/>
            </a:solidFill>
            <a:prstDash val="solid"/>
            <a:miter/>
          </a:ln>
        </p:spPr>
        <p:txBody>
          <a:bodyPr rtlCol="0" anchor="ctr"/>
          <a:lstStyle/>
          <a:p>
            <a:endParaRPr lang="en-GB"/>
          </a:p>
        </p:txBody>
      </p:sp>
    </p:spTree>
    <p:extLst>
      <p:ext uri="{BB962C8B-B14F-4D97-AF65-F5344CB8AC3E}">
        <p14:creationId xmlns:p14="http://schemas.microsoft.com/office/powerpoint/2010/main" val="3785835915"/>
      </p:ext>
    </p:extLst>
  </p:cSld>
  <p:clrMapOvr>
    <a:masterClrMapping/>
  </p:clrMapOvr>
  <p:extLst>
    <p:ext uri="{DCECCB84-F9BA-43D5-87BE-67443E8EF086}">
      <p15:sldGuideLst xmlns:p15="http://schemas.microsoft.com/office/powerpoint/2012/main">
        <p15:guide id="1" orient="horz" pos="408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only: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7ECB5-C27F-E842-8A60-ACD20E7A9B86}"/>
              </a:ext>
            </a:extLst>
          </p:cNvPr>
          <p:cNvSpPr>
            <a:spLocks noGrp="1"/>
          </p:cNvSpPr>
          <p:nvPr>
            <p:ph type="title" hasCustomPrompt="1"/>
          </p:nvPr>
        </p:nvSpPr>
        <p:spPr>
          <a:xfrm>
            <a:off x="479425" y="372269"/>
            <a:ext cx="11233150" cy="1035804"/>
          </a:xfrm>
        </p:spPr>
        <p:txBody>
          <a:bodyPr/>
          <a:lstStyle/>
          <a:p>
            <a:r>
              <a:rPr lang="en-GB"/>
              <a:t>[Title only: v1]</a:t>
            </a:r>
          </a:p>
        </p:txBody>
      </p:sp>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p:txBody>
          <a:bodyPr/>
          <a:lstStyle/>
          <a:p>
            <a:fld id="{FD15E2C3-2FDC-5443-A5D7-CEF7C1191BA7}" type="slidenum">
              <a:rPr lang="en-GB" smtClean="0"/>
              <a:t>‹#›</a:t>
            </a:fld>
            <a:endParaRPr lang="en-GB"/>
          </a:p>
        </p:txBody>
      </p:sp>
    </p:spTree>
    <p:extLst>
      <p:ext uri="{BB962C8B-B14F-4D97-AF65-F5344CB8AC3E}">
        <p14:creationId xmlns:p14="http://schemas.microsoft.com/office/powerpoint/2010/main" val="2399259117"/>
      </p:ext>
    </p:extLst>
  </p:cSld>
  <p:clrMapOvr>
    <a:masterClrMapping/>
  </p:clrMapOvr>
  <p:extLst>
    <p:ext uri="{DCECCB84-F9BA-43D5-87BE-67443E8EF086}">
      <p15:sldGuideLst xmlns:p15="http://schemas.microsoft.com/office/powerpoint/2012/main">
        <p15:guide id="1" orient="horz" pos="4080">
          <p15:clr>
            <a:srgbClr val="FBAE40"/>
          </p15:clr>
        </p15:guide>
        <p15:guide id="2" orient="horz" pos="3528">
          <p15:clr>
            <a:srgbClr val="FBAE40"/>
          </p15:clr>
        </p15:guide>
        <p15:guide id="3" orient="horz" pos="12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B1E1D-E300-47A6-A082-D6C19F4B1F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0899829-D438-EF69-CEAA-39C3386BBA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2F484F-8472-0873-3007-90CE5CBCCAF7}"/>
              </a:ext>
            </a:extLst>
          </p:cNvPr>
          <p:cNvSpPr>
            <a:spLocks noGrp="1"/>
          </p:cNvSpPr>
          <p:nvPr>
            <p:ph type="dt" sz="half" idx="10"/>
          </p:nvPr>
        </p:nvSpPr>
        <p:spPr/>
        <p:txBody>
          <a:bodyPr/>
          <a:lstStyle/>
          <a:p>
            <a:fld id="{B1833850-7C35-482D-B425-31AD491054F9}" type="datetimeFigureOut">
              <a:rPr lang="en-GB" smtClean="0"/>
              <a:t>16/12/2025</a:t>
            </a:fld>
            <a:endParaRPr lang="en-GB"/>
          </a:p>
        </p:txBody>
      </p:sp>
      <p:sp>
        <p:nvSpPr>
          <p:cNvPr id="5" name="Footer Placeholder 4">
            <a:extLst>
              <a:ext uri="{FF2B5EF4-FFF2-40B4-BE49-F238E27FC236}">
                <a16:creationId xmlns:a16="http://schemas.microsoft.com/office/drawing/2014/main" id="{A1032F4E-759C-3E83-E3BE-373FD858B1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9EFE40-9F58-26F7-504F-47F3C2CC0C82}"/>
              </a:ext>
            </a:extLst>
          </p:cNvPr>
          <p:cNvSpPr>
            <a:spLocks noGrp="1"/>
          </p:cNvSpPr>
          <p:nvPr>
            <p:ph type="sldNum" sz="quarter" idx="12"/>
          </p:nvPr>
        </p:nvSpPr>
        <p:spPr/>
        <p:txBody>
          <a:bodyPr/>
          <a:lstStyle/>
          <a:p>
            <a:fld id="{4E824EC0-1882-4475-961F-3A5A3413E08C}" type="slidenum">
              <a:rPr lang="en-GB" smtClean="0"/>
              <a:t>‹#›</a:t>
            </a:fld>
            <a:endParaRPr lang="en-GB"/>
          </a:p>
        </p:txBody>
      </p:sp>
    </p:spTree>
    <p:extLst>
      <p:ext uri="{BB962C8B-B14F-4D97-AF65-F5344CB8AC3E}">
        <p14:creationId xmlns:p14="http://schemas.microsoft.com/office/powerpoint/2010/main" val="348036336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only: v2">
    <p:bg>
      <p:bgPr>
        <a:solidFill>
          <a:srgbClr val="121A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7ECB5-C27F-E842-8A60-ACD20E7A9B86}"/>
              </a:ext>
            </a:extLst>
          </p:cNvPr>
          <p:cNvSpPr>
            <a:spLocks noGrp="1"/>
          </p:cNvSpPr>
          <p:nvPr>
            <p:ph type="title" hasCustomPrompt="1"/>
          </p:nvPr>
        </p:nvSpPr>
        <p:spPr>
          <a:xfrm>
            <a:off x="479425" y="372269"/>
            <a:ext cx="11233150" cy="1035804"/>
          </a:xfrm>
        </p:spPr>
        <p:txBody>
          <a:bodyPr/>
          <a:lstStyle>
            <a:lvl1pPr>
              <a:defRPr>
                <a:solidFill>
                  <a:schemeClr val="accent1"/>
                </a:solidFill>
              </a:defRPr>
            </a:lvl1pPr>
          </a:lstStyle>
          <a:p>
            <a:r>
              <a:rPr lang="en-GB"/>
              <a:t>[Title only: v2]</a:t>
            </a:r>
          </a:p>
        </p:txBody>
      </p:sp>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lvl1pPr>
              <a:defRPr>
                <a:solidFill>
                  <a:schemeClr val="bg1"/>
                </a:solidFill>
              </a:defRPr>
            </a:lvl1p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p:txBody>
          <a:bodyPr/>
          <a:lstStyle>
            <a:lvl1pPr>
              <a:defRPr>
                <a:solidFill>
                  <a:schemeClr val="bg1"/>
                </a:solidFill>
              </a:defRPr>
            </a:lvl1pPr>
          </a:lstStyle>
          <a:p>
            <a:fld id="{FD15E2C3-2FDC-5443-A5D7-CEF7C1191BA7}" type="slidenum">
              <a:rPr lang="en-GB" smtClean="0"/>
              <a:pPr/>
              <a:t>‹#›</a:t>
            </a:fld>
            <a:endParaRPr lang="en-GB"/>
          </a:p>
        </p:txBody>
      </p:sp>
    </p:spTree>
    <p:extLst>
      <p:ext uri="{BB962C8B-B14F-4D97-AF65-F5344CB8AC3E}">
        <p14:creationId xmlns:p14="http://schemas.microsoft.com/office/powerpoint/2010/main" val="571652517"/>
      </p:ext>
    </p:extLst>
  </p:cSld>
  <p:clrMapOvr>
    <a:masterClrMapping/>
  </p:clrMapOvr>
  <p:extLst>
    <p:ext uri="{DCECCB84-F9BA-43D5-87BE-67443E8EF086}">
      <p15:sldGuideLst xmlns:p15="http://schemas.microsoft.com/office/powerpoint/2012/main">
        <p15:guide id="1" orient="horz" pos="4080">
          <p15:clr>
            <a:srgbClr val="FBAE40"/>
          </p15:clr>
        </p15:guide>
        <p15:guide id="2" orient="horz" pos="3528">
          <p15:clr>
            <a:srgbClr val="FBAE40"/>
          </p15:clr>
        </p15:guide>
        <p15:guide id="3" orient="horz" pos="1284">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itle only: v3">
    <p:bg>
      <p:bgPr>
        <a:solidFill>
          <a:srgbClr val="88F2D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7ECB5-C27F-E842-8A60-ACD20E7A9B86}"/>
              </a:ext>
            </a:extLst>
          </p:cNvPr>
          <p:cNvSpPr>
            <a:spLocks noGrp="1"/>
          </p:cNvSpPr>
          <p:nvPr>
            <p:ph type="title" hasCustomPrompt="1"/>
          </p:nvPr>
        </p:nvSpPr>
        <p:spPr>
          <a:xfrm>
            <a:off x="479425" y="372269"/>
            <a:ext cx="11233150" cy="1035804"/>
          </a:xfrm>
        </p:spPr>
        <p:txBody>
          <a:bodyPr/>
          <a:lstStyle>
            <a:lvl1pPr>
              <a:defRPr>
                <a:solidFill>
                  <a:schemeClr val="tx1"/>
                </a:solidFill>
              </a:defRPr>
            </a:lvl1pPr>
          </a:lstStyle>
          <a:p>
            <a:r>
              <a:rPr lang="en-GB"/>
              <a:t>[Title only: v3]</a:t>
            </a:r>
          </a:p>
        </p:txBody>
      </p:sp>
      <p:sp>
        <p:nvSpPr>
          <p:cNvPr id="5" name="Footer Placeholder 4">
            <a:extLst>
              <a:ext uri="{FF2B5EF4-FFF2-40B4-BE49-F238E27FC236}">
                <a16:creationId xmlns:a16="http://schemas.microsoft.com/office/drawing/2014/main" id="{1C3B6DC8-6814-EB49-9CF8-0E18891ACA0A}"/>
              </a:ext>
            </a:extLst>
          </p:cNvPr>
          <p:cNvSpPr>
            <a:spLocks noGrp="1"/>
          </p:cNvSpPr>
          <p:nvPr>
            <p:ph type="ftr" sz="quarter" idx="11"/>
          </p:nvPr>
        </p:nvSpPr>
        <p:spPr/>
        <p:txBody>
          <a:bodyPr/>
          <a:lstStyle>
            <a:lvl1pPr>
              <a:defRPr>
                <a:solidFill>
                  <a:schemeClr val="tx1"/>
                </a:solidFill>
              </a:defRPr>
            </a:lvl1pPr>
          </a:lstStyle>
          <a:p>
            <a:r>
              <a:rPr lang="en-GB"/>
              <a:t>&lt;Footer&gt;</a:t>
            </a:r>
          </a:p>
        </p:txBody>
      </p:sp>
      <p:sp>
        <p:nvSpPr>
          <p:cNvPr id="6" name="Slide Number Placeholder 5">
            <a:extLst>
              <a:ext uri="{FF2B5EF4-FFF2-40B4-BE49-F238E27FC236}">
                <a16:creationId xmlns:a16="http://schemas.microsoft.com/office/drawing/2014/main" id="{19A5FB10-33AF-DF4E-A402-7B3DB326B220}"/>
              </a:ext>
            </a:extLst>
          </p:cNvPr>
          <p:cNvSpPr>
            <a:spLocks noGrp="1"/>
          </p:cNvSpPr>
          <p:nvPr>
            <p:ph type="sldNum" sz="quarter" idx="12"/>
          </p:nvPr>
        </p:nvSpPr>
        <p:spPr/>
        <p:txBody>
          <a:bodyPr/>
          <a:lstStyle>
            <a:lvl1pPr>
              <a:defRPr>
                <a:solidFill>
                  <a:schemeClr val="tx1"/>
                </a:solidFill>
              </a:defRPr>
            </a:lvl1pPr>
          </a:lstStyle>
          <a:p>
            <a:fld id="{FD15E2C3-2FDC-5443-A5D7-CEF7C1191BA7}" type="slidenum">
              <a:rPr lang="en-GB" smtClean="0"/>
              <a:pPr/>
              <a:t>‹#›</a:t>
            </a:fld>
            <a:endParaRPr lang="en-GB"/>
          </a:p>
        </p:txBody>
      </p:sp>
      <p:cxnSp>
        <p:nvCxnSpPr>
          <p:cNvPr id="7" name="Straight Connector 6">
            <a:extLst>
              <a:ext uri="{FF2B5EF4-FFF2-40B4-BE49-F238E27FC236}">
                <a16:creationId xmlns:a16="http://schemas.microsoft.com/office/drawing/2014/main" id="{6FBEF79E-9523-1348-BA4D-7B754E97C242}"/>
              </a:ext>
            </a:extLst>
          </p:cNvPr>
          <p:cNvCxnSpPr>
            <a:cxnSpLocks/>
          </p:cNvCxnSpPr>
          <p:nvPr userDrawn="1"/>
        </p:nvCxnSpPr>
        <p:spPr>
          <a:xfrm>
            <a:off x="479425" y="6102015"/>
            <a:ext cx="1123315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718393"/>
      </p:ext>
    </p:extLst>
  </p:cSld>
  <p:clrMapOvr>
    <a:masterClrMapping/>
  </p:clrMapOvr>
  <p:extLst>
    <p:ext uri="{DCECCB84-F9BA-43D5-87BE-67443E8EF086}">
      <p15:sldGuideLst xmlns:p15="http://schemas.microsoft.com/office/powerpoint/2012/main">
        <p15:guide id="1" orient="horz" pos="4080">
          <p15:clr>
            <a:srgbClr val="FBAE40"/>
          </p15:clr>
        </p15:guide>
        <p15:guide id="2" orient="horz" pos="3528">
          <p15:clr>
            <a:srgbClr val="FBAE40"/>
          </p15:clr>
        </p15:guide>
        <p15:guide id="3" orient="horz" pos="1284">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hank you/End slide: v1">
    <p:bg>
      <p:bgPr>
        <a:solidFill>
          <a:srgbClr val="121A3C"/>
        </a:solidFill>
        <a:effectLst/>
      </p:bgPr>
    </p:bg>
    <p:spTree>
      <p:nvGrpSpPr>
        <p:cNvPr id="1" name=""/>
        <p:cNvGrpSpPr/>
        <p:nvPr/>
      </p:nvGrpSpPr>
      <p:grpSpPr>
        <a:xfrm>
          <a:off x="0" y="0"/>
          <a:ext cx="0" cy="0"/>
          <a:chOff x="0" y="0"/>
          <a:chExt cx="0" cy="0"/>
        </a:xfrm>
      </p:grpSpPr>
      <p:sp>
        <p:nvSpPr>
          <p:cNvPr id="10" name="Text Placeholder 31">
            <a:extLst>
              <a:ext uri="{FF2B5EF4-FFF2-40B4-BE49-F238E27FC236}">
                <a16:creationId xmlns:a16="http://schemas.microsoft.com/office/drawing/2014/main" id="{F02A4E0B-A84D-9845-9F84-46E48678C264}"/>
              </a:ext>
            </a:extLst>
          </p:cNvPr>
          <p:cNvSpPr>
            <a:spLocks noGrp="1"/>
          </p:cNvSpPr>
          <p:nvPr>
            <p:ph type="body" sz="quarter" idx="10" hasCustomPrompt="1"/>
          </p:nvPr>
        </p:nvSpPr>
        <p:spPr>
          <a:xfrm>
            <a:off x="479425" y="468313"/>
            <a:ext cx="5540375" cy="3327510"/>
          </a:xfrm>
        </p:spPr>
        <p:txBody>
          <a:bodyPr/>
          <a:lstStyle>
            <a:lvl1pPr marL="0" indent="0">
              <a:lnSpc>
                <a:spcPct val="90000"/>
              </a:lnSpc>
              <a:spcBef>
                <a:spcPts val="0"/>
              </a:spcBef>
              <a:spcAft>
                <a:spcPts val="2200"/>
              </a:spcAft>
              <a:defRPr sz="5400" b="0">
                <a:solidFill>
                  <a:schemeClr val="bg1"/>
                </a:solidFill>
              </a:defRPr>
            </a:lvl1pPr>
            <a:lvl2pPr marL="0" indent="0">
              <a:lnSpc>
                <a:spcPct val="90000"/>
              </a:lnSpc>
              <a:spcBef>
                <a:spcPts val="0"/>
              </a:spcBef>
              <a:spcAft>
                <a:spcPts val="2200"/>
              </a:spcAft>
              <a:buNone/>
              <a:defRPr sz="3600" b="0">
                <a:solidFill>
                  <a:schemeClr val="bg1"/>
                </a:solidFill>
              </a:defRPr>
            </a:lvl2pPr>
            <a:lvl3pPr marL="0" indent="0">
              <a:lnSpc>
                <a:spcPct val="90000"/>
              </a:lnSpc>
              <a:spcBef>
                <a:spcPts val="0"/>
              </a:spcBef>
              <a:spcAft>
                <a:spcPts val="2200"/>
              </a:spcAft>
              <a:buNone/>
              <a:defRPr sz="3600" b="0">
                <a:solidFill>
                  <a:schemeClr val="bg1"/>
                </a:solidFill>
              </a:defRPr>
            </a:lvl3pPr>
            <a:lvl4pPr marL="0" indent="0">
              <a:lnSpc>
                <a:spcPct val="90000"/>
              </a:lnSpc>
              <a:spcAft>
                <a:spcPts val="2200"/>
              </a:spcAft>
              <a:buNone/>
              <a:defRPr sz="3600" b="0">
                <a:solidFill>
                  <a:schemeClr val="bg1"/>
                </a:solidFill>
              </a:defRPr>
            </a:lvl4pPr>
            <a:lvl5pPr marL="0" indent="0">
              <a:lnSpc>
                <a:spcPct val="90000"/>
              </a:lnSpc>
              <a:spcAft>
                <a:spcPts val="2200"/>
              </a:spcAft>
              <a:buNone/>
              <a:defRPr sz="3600" b="0">
                <a:solidFill>
                  <a:schemeClr val="bg1"/>
                </a:solidFill>
              </a:defRPr>
            </a:lvl5pPr>
          </a:lstStyle>
          <a:p>
            <a:pPr lvl="0"/>
            <a:r>
              <a:rPr lang="en-GB"/>
              <a:t>[Thank you/End slide: v1]</a:t>
            </a:r>
          </a:p>
        </p:txBody>
      </p:sp>
      <p:sp>
        <p:nvSpPr>
          <p:cNvPr id="8" name="Text Placeholder 31">
            <a:extLst>
              <a:ext uri="{FF2B5EF4-FFF2-40B4-BE49-F238E27FC236}">
                <a16:creationId xmlns:a16="http://schemas.microsoft.com/office/drawing/2014/main" id="{4DD91289-B038-F74F-933F-239C865EB945}"/>
              </a:ext>
            </a:extLst>
          </p:cNvPr>
          <p:cNvSpPr>
            <a:spLocks noGrp="1"/>
          </p:cNvSpPr>
          <p:nvPr>
            <p:ph type="body" sz="quarter" idx="12" hasCustomPrompt="1"/>
          </p:nvPr>
        </p:nvSpPr>
        <p:spPr>
          <a:xfrm>
            <a:off x="6169025" y="5514225"/>
            <a:ext cx="2698750" cy="907969"/>
          </a:xfrm>
        </p:spPr>
        <p:txBody>
          <a:bodyPr anchor="b" anchorCtr="0"/>
          <a:lstStyle>
            <a:lvl1pPr>
              <a:lnSpc>
                <a:spcPct val="100000"/>
              </a:lnSpc>
              <a:spcBef>
                <a:spcPts val="0"/>
              </a:spcBef>
              <a:defRPr sz="1500" b="0">
                <a:solidFill>
                  <a:schemeClr val="bg1"/>
                </a:solidFill>
              </a:defRPr>
            </a:lvl1pPr>
            <a:lvl2pPr marL="0" indent="0">
              <a:lnSpc>
                <a:spcPct val="110000"/>
              </a:lnSpc>
              <a:spcBef>
                <a:spcPts val="0"/>
              </a:spcBef>
              <a:buNone/>
              <a:defRPr sz="1350" b="0">
                <a:solidFill>
                  <a:schemeClr val="tx1"/>
                </a:solidFill>
              </a:defRPr>
            </a:lvl2pPr>
            <a:lvl3pPr marL="0" indent="0">
              <a:lnSpc>
                <a:spcPct val="100000"/>
              </a:lnSpc>
              <a:spcBef>
                <a:spcPts val="0"/>
              </a:spcBef>
              <a:buNone/>
              <a:defRPr sz="1500" b="0">
                <a:solidFill>
                  <a:schemeClr val="bg1"/>
                </a:solidFill>
              </a:defRPr>
            </a:lvl3pPr>
            <a:lvl4pPr marL="0" indent="0">
              <a:lnSpc>
                <a:spcPct val="100000"/>
              </a:lnSpc>
              <a:buNone/>
              <a:defRPr sz="1500" b="0">
                <a:solidFill>
                  <a:schemeClr val="bg1"/>
                </a:solidFill>
              </a:defRPr>
            </a:lvl4pPr>
            <a:lvl5pPr marL="0" indent="0">
              <a:lnSpc>
                <a:spcPct val="110000"/>
              </a:lnSpc>
              <a:buNone/>
              <a:defRPr sz="1350" b="0">
                <a:solidFill>
                  <a:schemeClr val="tx1"/>
                </a:solidFill>
              </a:defRPr>
            </a:lvl5pPr>
          </a:lstStyle>
          <a:p>
            <a:pPr lvl="0"/>
            <a:r>
              <a:rPr lang="en-GB"/>
              <a:t>&lt;Address line 1&gt;</a:t>
            </a:r>
          </a:p>
          <a:p>
            <a:pPr lvl="2"/>
            <a:r>
              <a:rPr lang="en-GB"/>
              <a:t>&lt;Address line 2&gt;</a:t>
            </a:r>
          </a:p>
          <a:p>
            <a:pPr lvl="3"/>
            <a:r>
              <a:rPr lang="en-GB"/>
              <a:t>&lt;Address line 3&gt;</a:t>
            </a:r>
          </a:p>
        </p:txBody>
      </p:sp>
      <p:sp>
        <p:nvSpPr>
          <p:cNvPr id="11" name="Text Placeholder 31">
            <a:extLst>
              <a:ext uri="{FF2B5EF4-FFF2-40B4-BE49-F238E27FC236}">
                <a16:creationId xmlns:a16="http://schemas.microsoft.com/office/drawing/2014/main" id="{9F512C99-E9C9-5348-8495-C4EE2D47B066}"/>
              </a:ext>
            </a:extLst>
          </p:cNvPr>
          <p:cNvSpPr>
            <a:spLocks noGrp="1"/>
          </p:cNvSpPr>
          <p:nvPr>
            <p:ph type="body" sz="quarter" idx="13" hasCustomPrompt="1"/>
          </p:nvPr>
        </p:nvSpPr>
        <p:spPr>
          <a:xfrm>
            <a:off x="9012238" y="5514225"/>
            <a:ext cx="2698750" cy="907969"/>
          </a:xfrm>
        </p:spPr>
        <p:txBody>
          <a:bodyPr anchor="b" anchorCtr="0"/>
          <a:lstStyle>
            <a:lvl1pPr>
              <a:lnSpc>
                <a:spcPct val="100000"/>
              </a:lnSpc>
              <a:spcBef>
                <a:spcPts val="0"/>
              </a:spcBef>
              <a:defRPr sz="1500" b="0">
                <a:solidFill>
                  <a:schemeClr val="bg1"/>
                </a:solidFill>
              </a:defRPr>
            </a:lvl1pPr>
            <a:lvl2pPr marL="0" indent="0">
              <a:lnSpc>
                <a:spcPct val="110000"/>
              </a:lnSpc>
              <a:spcBef>
                <a:spcPts val="0"/>
              </a:spcBef>
              <a:buNone/>
              <a:defRPr sz="1350" b="0">
                <a:solidFill>
                  <a:schemeClr val="tx1"/>
                </a:solidFill>
              </a:defRPr>
            </a:lvl2pPr>
            <a:lvl3pPr marL="0" indent="0">
              <a:lnSpc>
                <a:spcPct val="100000"/>
              </a:lnSpc>
              <a:spcBef>
                <a:spcPts val="0"/>
              </a:spcBef>
              <a:buNone/>
              <a:defRPr sz="1500" b="0">
                <a:solidFill>
                  <a:schemeClr val="bg1"/>
                </a:solidFill>
              </a:defRPr>
            </a:lvl3pPr>
            <a:lvl4pPr marL="0" indent="0">
              <a:lnSpc>
                <a:spcPct val="100000"/>
              </a:lnSpc>
              <a:buNone/>
              <a:defRPr sz="1500" b="0">
                <a:solidFill>
                  <a:schemeClr val="bg1"/>
                </a:solidFill>
              </a:defRPr>
            </a:lvl4pPr>
            <a:lvl5pPr marL="0" indent="0">
              <a:lnSpc>
                <a:spcPct val="110000"/>
              </a:lnSpc>
              <a:buNone/>
              <a:defRPr sz="1350" b="0">
                <a:solidFill>
                  <a:schemeClr val="tx1"/>
                </a:solidFill>
              </a:defRPr>
            </a:lvl5pPr>
          </a:lstStyle>
          <a:p>
            <a:pPr lvl="0"/>
            <a:r>
              <a:rPr lang="en-GB"/>
              <a:t>&lt;Telephone No.&gt;</a:t>
            </a:r>
          </a:p>
          <a:p>
            <a:pPr lvl="2"/>
            <a:r>
              <a:rPr lang="en-GB"/>
              <a:t>&lt;Website&gt;</a:t>
            </a:r>
          </a:p>
          <a:p>
            <a:pPr lvl="3"/>
            <a:r>
              <a:rPr lang="en-GB"/>
              <a:t>&lt;Email&gt;</a:t>
            </a:r>
          </a:p>
        </p:txBody>
      </p:sp>
      <p:grpSp>
        <p:nvGrpSpPr>
          <p:cNvPr id="12" name="Group 11">
            <a:extLst>
              <a:ext uri="{FF2B5EF4-FFF2-40B4-BE49-F238E27FC236}">
                <a16:creationId xmlns:a16="http://schemas.microsoft.com/office/drawing/2014/main" id="{41DD92FC-BDAA-CB40-9B49-F4E18A30EE9B}"/>
              </a:ext>
            </a:extLst>
          </p:cNvPr>
          <p:cNvGrpSpPr>
            <a:grpSpLocks noChangeAspect="1"/>
          </p:cNvGrpSpPr>
          <p:nvPr userDrawn="1"/>
        </p:nvGrpSpPr>
        <p:grpSpPr>
          <a:xfrm>
            <a:off x="473025" y="5977403"/>
            <a:ext cx="2851200" cy="402766"/>
            <a:chOff x="5336421" y="2111701"/>
            <a:chExt cx="3045311" cy="430187"/>
          </a:xfrm>
        </p:grpSpPr>
        <p:grpSp>
          <p:nvGrpSpPr>
            <p:cNvPr id="13" name="Graphic 8">
              <a:extLst>
                <a:ext uri="{FF2B5EF4-FFF2-40B4-BE49-F238E27FC236}">
                  <a16:creationId xmlns:a16="http://schemas.microsoft.com/office/drawing/2014/main" id="{7163335F-F166-FF46-AD0D-DA1FC33041E3}"/>
                </a:ext>
              </a:extLst>
            </p:cNvPr>
            <p:cNvGrpSpPr/>
            <p:nvPr/>
          </p:nvGrpSpPr>
          <p:grpSpPr>
            <a:xfrm>
              <a:off x="5336421" y="2111701"/>
              <a:ext cx="529619" cy="430187"/>
              <a:chOff x="5336421" y="2111701"/>
              <a:chExt cx="529619" cy="430187"/>
            </a:xfrm>
          </p:grpSpPr>
          <p:sp>
            <p:nvSpPr>
              <p:cNvPr id="31" name="Graphic 8">
                <a:extLst>
                  <a:ext uri="{FF2B5EF4-FFF2-40B4-BE49-F238E27FC236}">
                    <a16:creationId xmlns:a16="http://schemas.microsoft.com/office/drawing/2014/main" id="{1116BD05-A5A3-7041-ABE5-1247AD0EB620}"/>
                  </a:ext>
                </a:extLst>
              </p:cNvPr>
              <p:cNvSpPr/>
              <p:nvPr/>
            </p:nvSpPr>
            <p:spPr>
              <a:xfrm>
                <a:off x="5603437" y="2111701"/>
                <a:ext cx="262602" cy="430187"/>
              </a:xfrm>
              <a:custGeom>
                <a:avLst/>
                <a:gdLst>
                  <a:gd name="connsiteX0" fmla="*/ 165506 w 262602"/>
                  <a:gd name="connsiteY0" fmla="*/ 215094 h 430187"/>
                  <a:gd name="connsiteX1" fmla="*/ 0 w 262602"/>
                  <a:gd name="connsiteY1" fmla="*/ 4435 h 430187"/>
                  <a:gd name="connsiteX2" fmla="*/ 46342 w 262602"/>
                  <a:gd name="connsiteY2" fmla="*/ 0 h 430187"/>
                  <a:gd name="connsiteX3" fmla="*/ 262603 w 262602"/>
                  <a:gd name="connsiteY3" fmla="*/ 215094 h 430187"/>
                  <a:gd name="connsiteX4" fmla="*/ 48548 w 262602"/>
                  <a:gd name="connsiteY4" fmla="*/ 430187 h 430187"/>
                  <a:gd name="connsiteX5" fmla="*/ 0 w 262602"/>
                  <a:gd name="connsiteY5" fmla="*/ 425752 h 430187"/>
                  <a:gd name="connsiteX6" fmla="*/ 165506 w 262602"/>
                  <a:gd name="connsiteY6" fmla="*/ 215094 h 4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02" h="430187">
                    <a:moveTo>
                      <a:pt x="165506" y="215094"/>
                    </a:moveTo>
                    <a:cubicBezTo>
                      <a:pt x="165506" y="113090"/>
                      <a:pt x="94890" y="26610"/>
                      <a:pt x="0" y="4435"/>
                    </a:cubicBezTo>
                    <a:cubicBezTo>
                      <a:pt x="13240" y="2217"/>
                      <a:pt x="30894" y="0"/>
                      <a:pt x="46342" y="0"/>
                    </a:cubicBezTo>
                    <a:cubicBezTo>
                      <a:pt x="165506" y="0"/>
                      <a:pt x="262603" y="97568"/>
                      <a:pt x="262603" y="215094"/>
                    </a:cubicBezTo>
                    <a:cubicBezTo>
                      <a:pt x="262603" y="332619"/>
                      <a:pt x="165506" y="430187"/>
                      <a:pt x="48548" y="430187"/>
                    </a:cubicBezTo>
                    <a:cubicBezTo>
                      <a:pt x="30894" y="430187"/>
                      <a:pt x="15447" y="427970"/>
                      <a:pt x="0" y="425752"/>
                    </a:cubicBezTo>
                    <a:cubicBezTo>
                      <a:pt x="94890" y="403578"/>
                      <a:pt x="165506" y="317097"/>
                      <a:pt x="165506" y="215094"/>
                    </a:cubicBezTo>
                  </a:path>
                </a:pathLst>
              </a:custGeom>
              <a:solidFill>
                <a:schemeClr val="bg1"/>
              </a:solidFill>
              <a:ln w="22018" cap="flat">
                <a:noFill/>
                <a:prstDash val="solid"/>
                <a:miter/>
              </a:ln>
            </p:spPr>
            <p:txBody>
              <a:bodyPr rtlCol="0" anchor="ctr"/>
              <a:lstStyle/>
              <a:p>
                <a:endParaRPr lang="en-GB"/>
              </a:p>
            </p:txBody>
          </p:sp>
          <p:sp>
            <p:nvSpPr>
              <p:cNvPr id="32" name="Graphic 8">
                <a:extLst>
                  <a:ext uri="{FF2B5EF4-FFF2-40B4-BE49-F238E27FC236}">
                    <a16:creationId xmlns:a16="http://schemas.microsoft.com/office/drawing/2014/main" id="{279BF34C-AE90-0B42-8FAE-2F44DFC95072}"/>
                  </a:ext>
                </a:extLst>
              </p:cNvPr>
              <p:cNvSpPr/>
              <p:nvPr/>
            </p:nvSpPr>
            <p:spPr>
              <a:xfrm>
                <a:off x="5336421" y="2111701"/>
                <a:ext cx="262602" cy="430187"/>
              </a:xfrm>
              <a:custGeom>
                <a:avLst/>
                <a:gdLst>
                  <a:gd name="connsiteX0" fmla="*/ 97097 w 262602"/>
                  <a:gd name="connsiteY0" fmla="*/ 215094 h 430187"/>
                  <a:gd name="connsiteX1" fmla="*/ 262603 w 262602"/>
                  <a:gd name="connsiteY1" fmla="*/ 4435 h 430187"/>
                  <a:gd name="connsiteX2" fmla="*/ 214055 w 262602"/>
                  <a:gd name="connsiteY2" fmla="*/ 0 h 430187"/>
                  <a:gd name="connsiteX3" fmla="*/ 0 w 262602"/>
                  <a:gd name="connsiteY3" fmla="*/ 215094 h 430187"/>
                  <a:gd name="connsiteX4" fmla="*/ 214055 w 262602"/>
                  <a:gd name="connsiteY4" fmla="*/ 430187 h 430187"/>
                  <a:gd name="connsiteX5" fmla="*/ 262603 w 262602"/>
                  <a:gd name="connsiteY5" fmla="*/ 425752 h 430187"/>
                  <a:gd name="connsiteX6" fmla="*/ 97097 w 262602"/>
                  <a:gd name="connsiteY6" fmla="*/ 215094 h 4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02" h="430187">
                    <a:moveTo>
                      <a:pt x="97097" y="215094"/>
                    </a:moveTo>
                    <a:cubicBezTo>
                      <a:pt x="97097" y="113090"/>
                      <a:pt x="167713" y="26610"/>
                      <a:pt x="262603" y="4435"/>
                    </a:cubicBezTo>
                    <a:cubicBezTo>
                      <a:pt x="247156" y="2217"/>
                      <a:pt x="231709" y="0"/>
                      <a:pt x="214055" y="0"/>
                    </a:cubicBezTo>
                    <a:cubicBezTo>
                      <a:pt x="97097" y="0"/>
                      <a:pt x="0" y="97568"/>
                      <a:pt x="0" y="215094"/>
                    </a:cubicBezTo>
                    <a:cubicBezTo>
                      <a:pt x="0" y="332619"/>
                      <a:pt x="97097" y="430187"/>
                      <a:pt x="214055" y="430187"/>
                    </a:cubicBezTo>
                    <a:cubicBezTo>
                      <a:pt x="231709" y="430187"/>
                      <a:pt x="247156" y="427970"/>
                      <a:pt x="262603" y="425752"/>
                    </a:cubicBezTo>
                    <a:cubicBezTo>
                      <a:pt x="167713" y="403578"/>
                      <a:pt x="97097" y="317097"/>
                      <a:pt x="97097" y="215094"/>
                    </a:cubicBezTo>
                  </a:path>
                </a:pathLst>
              </a:custGeom>
              <a:solidFill>
                <a:srgbClr val="26CCB8"/>
              </a:solidFill>
              <a:ln w="22018" cap="flat">
                <a:noFill/>
                <a:prstDash val="solid"/>
                <a:miter/>
              </a:ln>
            </p:spPr>
            <p:txBody>
              <a:bodyPr rtlCol="0" anchor="ctr"/>
              <a:lstStyle/>
              <a:p>
                <a:endParaRPr lang="en-GB"/>
              </a:p>
            </p:txBody>
          </p:sp>
        </p:grpSp>
        <p:sp>
          <p:nvSpPr>
            <p:cNvPr id="14" name="Graphic 8">
              <a:extLst>
                <a:ext uri="{FF2B5EF4-FFF2-40B4-BE49-F238E27FC236}">
                  <a16:creationId xmlns:a16="http://schemas.microsoft.com/office/drawing/2014/main" id="{956EF2FA-9A71-D847-AC48-27C2185DCB0A}"/>
                </a:ext>
              </a:extLst>
            </p:cNvPr>
            <p:cNvSpPr/>
            <p:nvPr/>
          </p:nvSpPr>
          <p:spPr>
            <a:xfrm>
              <a:off x="6007272" y="2238096"/>
              <a:ext cx="156679" cy="188484"/>
            </a:xfrm>
            <a:custGeom>
              <a:avLst/>
              <a:gdLst>
                <a:gd name="connsiteX0" fmla="*/ 0 w 156679"/>
                <a:gd name="connsiteY0" fmla="*/ 188484 h 188484"/>
                <a:gd name="connsiteX1" fmla="*/ 0 w 156679"/>
                <a:gd name="connsiteY1" fmla="*/ 0 h 188484"/>
                <a:gd name="connsiteX2" fmla="*/ 37515 w 156679"/>
                <a:gd name="connsiteY2" fmla="*/ 0 h 188484"/>
                <a:gd name="connsiteX3" fmla="*/ 116958 w 156679"/>
                <a:gd name="connsiteY3" fmla="*/ 117525 h 188484"/>
                <a:gd name="connsiteX4" fmla="*/ 116958 w 156679"/>
                <a:gd name="connsiteY4" fmla="*/ 0 h 188484"/>
                <a:gd name="connsiteX5" fmla="*/ 156679 w 156679"/>
                <a:gd name="connsiteY5" fmla="*/ 0 h 188484"/>
                <a:gd name="connsiteX6" fmla="*/ 156679 w 156679"/>
                <a:gd name="connsiteY6" fmla="*/ 188484 h 188484"/>
                <a:gd name="connsiteX7" fmla="*/ 121371 w 156679"/>
                <a:gd name="connsiteY7" fmla="*/ 188484 h 188484"/>
                <a:gd name="connsiteX8" fmla="*/ 39721 w 156679"/>
                <a:gd name="connsiteY8" fmla="*/ 68741 h 188484"/>
                <a:gd name="connsiteX9" fmla="*/ 39721 w 156679"/>
                <a:gd name="connsiteY9" fmla="*/ 188484 h 18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679" h="188484">
                  <a:moveTo>
                    <a:pt x="0" y="188484"/>
                  </a:moveTo>
                  <a:lnTo>
                    <a:pt x="0" y="0"/>
                  </a:lnTo>
                  <a:lnTo>
                    <a:pt x="37515" y="0"/>
                  </a:lnTo>
                  <a:lnTo>
                    <a:pt x="116958" y="117525"/>
                  </a:lnTo>
                  <a:lnTo>
                    <a:pt x="116958" y="0"/>
                  </a:lnTo>
                  <a:lnTo>
                    <a:pt x="156679" y="0"/>
                  </a:lnTo>
                  <a:lnTo>
                    <a:pt x="156679" y="188484"/>
                  </a:lnTo>
                  <a:lnTo>
                    <a:pt x="121371" y="188484"/>
                  </a:lnTo>
                  <a:lnTo>
                    <a:pt x="39721" y="68741"/>
                  </a:lnTo>
                  <a:lnTo>
                    <a:pt x="39721" y="188484"/>
                  </a:lnTo>
                  <a:close/>
                </a:path>
              </a:pathLst>
            </a:custGeom>
            <a:solidFill>
              <a:schemeClr val="bg1"/>
            </a:solidFill>
            <a:ln w="22018" cap="flat">
              <a:noFill/>
              <a:prstDash val="solid"/>
              <a:miter/>
            </a:ln>
          </p:spPr>
          <p:txBody>
            <a:bodyPr rtlCol="0" anchor="ctr"/>
            <a:lstStyle/>
            <a:p>
              <a:endParaRPr lang="en-GB"/>
            </a:p>
          </p:txBody>
        </p:sp>
        <p:sp>
          <p:nvSpPr>
            <p:cNvPr id="15" name="Graphic 8">
              <a:extLst>
                <a:ext uri="{FF2B5EF4-FFF2-40B4-BE49-F238E27FC236}">
                  <a16:creationId xmlns:a16="http://schemas.microsoft.com/office/drawing/2014/main" id="{3C76BCBB-43ED-C24D-949C-FA6245FBEEC9}"/>
                </a:ext>
              </a:extLst>
            </p:cNvPr>
            <p:cNvSpPr/>
            <p:nvPr/>
          </p:nvSpPr>
          <p:spPr>
            <a:xfrm>
              <a:off x="6194845" y="2238096"/>
              <a:ext cx="156679" cy="188484"/>
            </a:xfrm>
            <a:custGeom>
              <a:avLst/>
              <a:gdLst>
                <a:gd name="connsiteX0" fmla="*/ 0 w 156679"/>
                <a:gd name="connsiteY0" fmla="*/ 0 h 188484"/>
                <a:gd name="connsiteX1" fmla="*/ 39721 w 156679"/>
                <a:gd name="connsiteY1" fmla="*/ 0 h 188484"/>
                <a:gd name="connsiteX2" fmla="*/ 39721 w 156679"/>
                <a:gd name="connsiteY2" fmla="*/ 75394 h 188484"/>
                <a:gd name="connsiteX3" fmla="*/ 114751 w 156679"/>
                <a:gd name="connsiteY3" fmla="*/ 75394 h 188484"/>
                <a:gd name="connsiteX4" fmla="*/ 114751 w 156679"/>
                <a:gd name="connsiteY4" fmla="*/ 0 h 188484"/>
                <a:gd name="connsiteX5" fmla="*/ 156679 w 156679"/>
                <a:gd name="connsiteY5" fmla="*/ 0 h 188484"/>
                <a:gd name="connsiteX6" fmla="*/ 156679 w 156679"/>
                <a:gd name="connsiteY6" fmla="*/ 188484 h 188484"/>
                <a:gd name="connsiteX7" fmla="*/ 114751 w 156679"/>
                <a:gd name="connsiteY7" fmla="*/ 188484 h 188484"/>
                <a:gd name="connsiteX8" fmla="*/ 114751 w 156679"/>
                <a:gd name="connsiteY8" fmla="*/ 110873 h 188484"/>
                <a:gd name="connsiteX9" fmla="*/ 39721 w 156679"/>
                <a:gd name="connsiteY9" fmla="*/ 110873 h 188484"/>
                <a:gd name="connsiteX10" fmla="*/ 39721 w 156679"/>
                <a:gd name="connsiteY10" fmla="*/ 188484 h 188484"/>
                <a:gd name="connsiteX11" fmla="*/ 0 w 156679"/>
                <a:gd name="connsiteY11" fmla="*/ 188484 h 18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679" h="188484">
                  <a:moveTo>
                    <a:pt x="0" y="0"/>
                  </a:moveTo>
                  <a:lnTo>
                    <a:pt x="39721" y="0"/>
                  </a:lnTo>
                  <a:lnTo>
                    <a:pt x="39721" y="75394"/>
                  </a:lnTo>
                  <a:lnTo>
                    <a:pt x="114751" y="75394"/>
                  </a:lnTo>
                  <a:lnTo>
                    <a:pt x="114751" y="0"/>
                  </a:lnTo>
                  <a:lnTo>
                    <a:pt x="156679" y="0"/>
                  </a:lnTo>
                  <a:lnTo>
                    <a:pt x="156679" y="188484"/>
                  </a:lnTo>
                  <a:lnTo>
                    <a:pt x="114751" y="188484"/>
                  </a:lnTo>
                  <a:lnTo>
                    <a:pt x="114751" y="110873"/>
                  </a:lnTo>
                  <a:lnTo>
                    <a:pt x="39721" y="110873"/>
                  </a:lnTo>
                  <a:lnTo>
                    <a:pt x="39721" y="188484"/>
                  </a:lnTo>
                  <a:lnTo>
                    <a:pt x="0" y="188484"/>
                  </a:lnTo>
                  <a:close/>
                </a:path>
              </a:pathLst>
            </a:custGeom>
            <a:solidFill>
              <a:schemeClr val="bg1"/>
            </a:solidFill>
            <a:ln w="22018" cap="flat">
              <a:noFill/>
              <a:prstDash val="solid"/>
              <a:miter/>
            </a:ln>
          </p:spPr>
          <p:txBody>
            <a:bodyPr rtlCol="0" anchor="ctr"/>
            <a:lstStyle/>
            <a:p>
              <a:endParaRPr lang="en-GB"/>
            </a:p>
          </p:txBody>
        </p:sp>
        <p:grpSp>
          <p:nvGrpSpPr>
            <p:cNvPr id="16" name="Graphic 8">
              <a:extLst>
                <a:ext uri="{FF2B5EF4-FFF2-40B4-BE49-F238E27FC236}">
                  <a16:creationId xmlns:a16="http://schemas.microsoft.com/office/drawing/2014/main" id="{6031A51F-8CD8-0C47-8001-05D7B909B080}"/>
                </a:ext>
              </a:extLst>
            </p:cNvPr>
            <p:cNvGrpSpPr/>
            <p:nvPr/>
          </p:nvGrpSpPr>
          <p:grpSpPr>
            <a:xfrm>
              <a:off x="6375799" y="2229226"/>
              <a:ext cx="2005933" cy="199571"/>
              <a:chOff x="6375799" y="2229226"/>
              <a:chExt cx="2005933" cy="199571"/>
            </a:xfrm>
            <a:solidFill>
              <a:schemeClr val="bg1"/>
            </a:solidFill>
          </p:grpSpPr>
          <p:sp>
            <p:nvSpPr>
              <p:cNvPr id="17" name="Graphic 8">
                <a:extLst>
                  <a:ext uri="{FF2B5EF4-FFF2-40B4-BE49-F238E27FC236}">
                    <a16:creationId xmlns:a16="http://schemas.microsoft.com/office/drawing/2014/main" id="{70D903B3-1F8F-6446-B533-FDD010A2BD57}"/>
                  </a:ext>
                </a:extLst>
              </p:cNvPr>
              <p:cNvSpPr/>
              <p:nvPr/>
            </p:nvSpPr>
            <p:spPr>
              <a:xfrm>
                <a:off x="6375799" y="2235878"/>
                <a:ext cx="150178" cy="190701"/>
              </a:xfrm>
              <a:custGeom>
                <a:avLst/>
                <a:gdLst>
                  <a:gd name="connsiteX0" fmla="*/ 37515 w 150178"/>
                  <a:gd name="connsiteY0" fmla="*/ 128613 h 190701"/>
                  <a:gd name="connsiteX1" fmla="*/ 77236 w 150178"/>
                  <a:gd name="connsiteY1" fmla="*/ 159657 h 190701"/>
                  <a:gd name="connsiteX2" fmla="*/ 110337 w 150178"/>
                  <a:gd name="connsiteY2" fmla="*/ 137483 h 190701"/>
                  <a:gd name="connsiteX3" fmla="*/ 63996 w 150178"/>
                  <a:gd name="connsiteY3" fmla="*/ 113090 h 190701"/>
                  <a:gd name="connsiteX4" fmla="*/ 4414 w 150178"/>
                  <a:gd name="connsiteY4" fmla="*/ 57654 h 190701"/>
                  <a:gd name="connsiteX5" fmla="*/ 75029 w 150178"/>
                  <a:gd name="connsiteY5" fmla="*/ 0 h 190701"/>
                  <a:gd name="connsiteX6" fmla="*/ 147852 w 150178"/>
                  <a:gd name="connsiteY6" fmla="*/ 59871 h 190701"/>
                  <a:gd name="connsiteX7" fmla="*/ 108131 w 150178"/>
                  <a:gd name="connsiteY7" fmla="*/ 59871 h 190701"/>
                  <a:gd name="connsiteX8" fmla="*/ 72823 w 150178"/>
                  <a:gd name="connsiteY8" fmla="*/ 31044 h 190701"/>
                  <a:gd name="connsiteX9" fmla="*/ 44135 w 150178"/>
                  <a:gd name="connsiteY9" fmla="*/ 53219 h 190701"/>
                  <a:gd name="connsiteX10" fmla="*/ 90477 w 150178"/>
                  <a:gd name="connsiteY10" fmla="*/ 77611 h 190701"/>
                  <a:gd name="connsiteX11" fmla="*/ 150059 w 150178"/>
                  <a:gd name="connsiteY11" fmla="*/ 130830 h 190701"/>
                  <a:gd name="connsiteX12" fmla="*/ 77236 w 150178"/>
                  <a:gd name="connsiteY12" fmla="*/ 190702 h 190701"/>
                  <a:gd name="connsiteX13" fmla="*/ 0 w 150178"/>
                  <a:gd name="connsiteY13" fmla="*/ 126395 h 190701"/>
                  <a:gd name="connsiteX14" fmla="*/ 37515 w 150178"/>
                  <a:gd name="connsiteY14" fmla="*/ 128613 h 1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178" h="190701">
                    <a:moveTo>
                      <a:pt x="37515" y="128613"/>
                    </a:moveTo>
                    <a:cubicBezTo>
                      <a:pt x="39722" y="146352"/>
                      <a:pt x="52962" y="159657"/>
                      <a:pt x="77236" y="159657"/>
                    </a:cubicBezTo>
                    <a:cubicBezTo>
                      <a:pt x="94890" y="159657"/>
                      <a:pt x="110337" y="150787"/>
                      <a:pt x="110337" y="137483"/>
                    </a:cubicBezTo>
                    <a:cubicBezTo>
                      <a:pt x="110337" y="121960"/>
                      <a:pt x="94890" y="117525"/>
                      <a:pt x="63996" y="113090"/>
                    </a:cubicBezTo>
                    <a:cubicBezTo>
                      <a:pt x="33101" y="106438"/>
                      <a:pt x="4414" y="97568"/>
                      <a:pt x="4414" y="57654"/>
                    </a:cubicBezTo>
                    <a:cubicBezTo>
                      <a:pt x="4414" y="24392"/>
                      <a:pt x="33101" y="0"/>
                      <a:pt x="75029" y="0"/>
                    </a:cubicBezTo>
                    <a:cubicBezTo>
                      <a:pt x="119164" y="0"/>
                      <a:pt x="147852" y="22175"/>
                      <a:pt x="147852" y="59871"/>
                    </a:cubicBezTo>
                    <a:lnTo>
                      <a:pt x="108131" y="59871"/>
                    </a:lnTo>
                    <a:cubicBezTo>
                      <a:pt x="103717" y="42132"/>
                      <a:pt x="92683" y="31044"/>
                      <a:pt x="72823" y="31044"/>
                    </a:cubicBezTo>
                    <a:cubicBezTo>
                      <a:pt x="55169" y="31044"/>
                      <a:pt x="44135" y="37697"/>
                      <a:pt x="44135" y="53219"/>
                    </a:cubicBezTo>
                    <a:cubicBezTo>
                      <a:pt x="44135" y="68741"/>
                      <a:pt x="59582" y="70959"/>
                      <a:pt x="90477" y="77611"/>
                    </a:cubicBezTo>
                    <a:cubicBezTo>
                      <a:pt x="123578" y="84263"/>
                      <a:pt x="152266" y="93133"/>
                      <a:pt x="150059" y="130830"/>
                    </a:cubicBezTo>
                    <a:cubicBezTo>
                      <a:pt x="150059" y="166310"/>
                      <a:pt x="121371" y="190702"/>
                      <a:pt x="77236" y="190702"/>
                    </a:cubicBezTo>
                    <a:cubicBezTo>
                      <a:pt x="28688" y="190702"/>
                      <a:pt x="0" y="166310"/>
                      <a:pt x="0" y="126395"/>
                    </a:cubicBezTo>
                    <a:lnTo>
                      <a:pt x="37515" y="128613"/>
                    </a:lnTo>
                    <a:close/>
                  </a:path>
                </a:pathLst>
              </a:custGeom>
              <a:grpFill/>
              <a:ln w="22018" cap="flat">
                <a:noFill/>
                <a:prstDash val="solid"/>
                <a:miter/>
              </a:ln>
            </p:spPr>
            <p:txBody>
              <a:bodyPr rtlCol="0" anchor="ctr"/>
              <a:lstStyle/>
              <a:p>
                <a:endParaRPr lang="en-GB"/>
              </a:p>
            </p:txBody>
          </p:sp>
          <p:sp>
            <p:nvSpPr>
              <p:cNvPr id="18" name="Graphic 8">
                <a:extLst>
                  <a:ext uri="{FF2B5EF4-FFF2-40B4-BE49-F238E27FC236}">
                    <a16:creationId xmlns:a16="http://schemas.microsoft.com/office/drawing/2014/main" id="{54A679BC-88EC-B249-B787-8FD4608B71FA}"/>
                  </a:ext>
                </a:extLst>
              </p:cNvPr>
              <p:cNvSpPr/>
              <p:nvPr/>
            </p:nvSpPr>
            <p:spPr>
              <a:xfrm>
                <a:off x="6607507" y="2235878"/>
                <a:ext cx="174333" cy="190789"/>
              </a:xfrm>
              <a:custGeom>
                <a:avLst/>
                <a:gdLst>
                  <a:gd name="connsiteX0" fmla="*/ 0 w 174333"/>
                  <a:gd name="connsiteY0" fmla="*/ 95351 h 190789"/>
                  <a:gd name="connsiteX1" fmla="*/ 92683 w 174333"/>
                  <a:gd name="connsiteY1" fmla="*/ 0 h 190789"/>
                  <a:gd name="connsiteX2" fmla="*/ 174333 w 174333"/>
                  <a:gd name="connsiteY2" fmla="*/ 68741 h 190789"/>
                  <a:gd name="connsiteX3" fmla="*/ 132405 w 174333"/>
                  <a:gd name="connsiteY3" fmla="*/ 68741 h 190789"/>
                  <a:gd name="connsiteX4" fmla="*/ 90477 w 174333"/>
                  <a:gd name="connsiteY4" fmla="*/ 33262 h 190789"/>
                  <a:gd name="connsiteX5" fmla="*/ 41928 w 174333"/>
                  <a:gd name="connsiteY5" fmla="*/ 95351 h 190789"/>
                  <a:gd name="connsiteX6" fmla="*/ 90477 w 174333"/>
                  <a:gd name="connsiteY6" fmla="*/ 157440 h 190789"/>
                  <a:gd name="connsiteX7" fmla="*/ 132405 w 174333"/>
                  <a:gd name="connsiteY7" fmla="*/ 121960 h 190789"/>
                  <a:gd name="connsiteX8" fmla="*/ 172126 w 174333"/>
                  <a:gd name="connsiteY8" fmla="*/ 121960 h 190789"/>
                  <a:gd name="connsiteX9" fmla="*/ 88270 w 174333"/>
                  <a:gd name="connsiteY9" fmla="*/ 190702 h 190789"/>
                  <a:gd name="connsiteX10" fmla="*/ 0 w 174333"/>
                  <a:gd name="connsiteY10" fmla="*/ 95351 h 19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33" h="190789">
                    <a:moveTo>
                      <a:pt x="0" y="95351"/>
                    </a:moveTo>
                    <a:cubicBezTo>
                      <a:pt x="0" y="37697"/>
                      <a:pt x="35308" y="0"/>
                      <a:pt x="92683" y="0"/>
                    </a:cubicBezTo>
                    <a:cubicBezTo>
                      <a:pt x="136818" y="0"/>
                      <a:pt x="169920" y="28827"/>
                      <a:pt x="174333" y="68741"/>
                    </a:cubicBezTo>
                    <a:lnTo>
                      <a:pt x="132405" y="68741"/>
                    </a:lnTo>
                    <a:cubicBezTo>
                      <a:pt x="127991" y="46567"/>
                      <a:pt x="112544" y="33262"/>
                      <a:pt x="90477" y="33262"/>
                    </a:cubicBezTo>
                    <a:cubicBezTo>
                      <a:pt x="59582" y="33262"/>
                      <a:pt x="41928" y="57654"/>
                      <a:pt x="41928" y="95351"/>
                    </a:cubicBezTo>
                    <a:cubicBezTo>
                      <a:pt x="41928" y="130830"/>
                      <a:pt x="59582" y="157440"/>
                      <a:pt x="90477" y="157440"/>
                    </a:cubicBezTo>
                    <a:cubicBezTo>
                      <a:pt x="112544" y="157440"/>
                      <a:pt x="127991" y="144135"/>
                      <a:pt x="132405" y="121960"/>
                    </a:cubicBezTo>
                    <a:lnTo>
                      <a:pt x="172126" y="121960"/>
                    </a:lnTo>
                    <a:cubicBezTo>
                      <a:pt x="167713" y="164092"/>
                      <a:pt x="134612" y="190702"/>
                      <a:pt x="88270" y="190702"/>
                    </a:cubicBezTo>
                    <a:cubicBezTo>
                      <a:pt x="33101" y="192919"/>
                      <a:pt x="0" y="153005"/>
                      <a:pt x="0" y="95351"/>
                    </a:cubicBezTo>
                  </a:path>
                </a:pathLst>
              </a:custGeom>
              <a:grpFill/>
              <a:ln w="22018" cap="flat">
                <a:noFill/>
                <a:prstDash val="solid"/>
                <a:miter/>
              </a:ln>
            </p:spPr>
            <p:txBody>
              <a:bodyPr rtlCol="0" anchor="ctr"/>
              <a:lstStyle/>
              <a:p>
                <a:endParaRPr lang="en-GB"/>
              </a:p>
            </p:txBody>
          </p:sp>
          <p:sp>
            <p:nvSpPr>
              <p:cNvPr id="19" name="Graphic 8">
                <a:extLst>
                  <a:ext uri="{FF2B5EF4-FFF2-40B4-BE49-F238E27FC236}">
                    <a16:creationId xmlns:a16="http://schemas.microsoft.com/office/drawing/2014/main" id="{F7D9CDFA-91AC-754E-8FCD-62C0EF38055A}"/>
                  </a:ext>
                </a:extLst>
              </p:cNvPr>
              <p:cNvSpPr/>
              <p:nvPr/>
            </p:nvSpPr>
            <p:spPr>
              <a:xfrm>
                <a:off x="6792874" y="2286880"/>
                <a:ext cx="145645" cy="141917"/>
              </a:xfrm>
              <a:custGeom>
                <a:avLst/>
                <a:gdLst>
                  <a:gd name="connsiteX0" fmla="*/ 108131 w 145645"/>
                  <a:gd name="connsiteY0" fmla="*/ 70959 h 141917"/>
                  <a:gd name="connsiteX1" fmla="*/ 72823 w 145645"/>
                  <a:gd name="connsiteY1" fmla="*/ 31044 h 141917"/>
                  <a:gd name="connsiteX2" fmla="*/ 39722 w 145645"/>
                  <a:gd name="connsiteY2" fmla="*/ 70959 h 141917"/>
                  <a:gd name="connsiteX3" fmla="*/ 72823 w 145645"/>
                  <a:gd name="connsiteY3" fmla="*/ 110873 h 141917"/>
                  <a:gd name="connsiteX4" fmla="*/ 108131 w 145645"/>
                  <a:gd name="connsiteY4" fmla="*/ 70959 h 141917"/>
                  <a:gd name="connsiteX5" fmla="*/ 0 w 145645"/>
                  <a:gd name="connsiteY5" fmla="*/ 70959 h 141917"/>
                  <a:gd name="connsiteX6" fmla="*/ 72823 w 145645"/>
                  <a:gd name="connsiteY6" fmla="*/ 0 h 141917"/>
                  <a:gd name="connsiteX7" fmla="*/ 145645 w 145645"/>
                  <a:gd name="connsiteY7" fmla="*/ 70959 h 141917"/>
                  <a:gd name="connsiteX8" fmla="*/ 72823 w 145645"/>
                  <a:gd name="connsiteY8" fmla="*/ 141917 h 141917"/>
                  <a:gd name="connsiteX9" fmla="*/ 0 w 145645"/>
                  <a:gd name="connsiteY9"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645" h="141917">
                    <a:moveTo>
                      <a:pt x="108131" y="70959"/>
                    </a:moveTo>
                    <a:cubicBezTo>
                      <a:pt x="108131" y="46567"/>
                      <a:pt x="94890" y="31044"/>
                      <a:pt x="72823" y="31044"/>
                    </a:cubicBezTo>
                    <a:cubicBezTo>
                      <a:pt x="50755" y="31044"/>
                      <a:pt x="39722" y="46567"/>
                      <a:pt x="39722" y="70959"/>
                    </a:cubicBezTo>
                    <a:cubicBezTo>
                      <a:pt x="39722" y="95351"/>
                      <a:pt x="52962" y="110873"/>
                      <a:pt x="72823" y="110873"/>
                    </a:cubicBezTo>
                    <a:cubicBezTo>
                      <a:pt x="94890" y="110873"/>
                      <a:pt x="108131" y="93133"/>
                      <a:pt x="108131" y="70959"/>
                    </a:cubicBezTo>
                    <a:moveTo>
                      <a:pt x="0" y="70959"/>
                    </a:moveTo>
                    <a:cubicBezTo>
                      <a:pt x="0" y="28827"/>
                      <a:pt x="28688" y="0"/>
                      <a:pt x="72823" y="0"/>
                    </a:cubicBezTo>
                    <a:cubicBezTo>
                      <a:pt x="116958" y="0"/>
                      <a:pt x="145645" y="28827"/>
                      <a:pt x="145645" y="70959"/>
                    </a:cubicBezTo>
                    <a:cubicBezTo>
                      <a:pt x="145645" y="113090"/>
                      <a:pt x="116958" y="141917"/>
                      <a:pt x="72823" y="141917"/>
                    </a:cubicBezTo>
                    <a:cubicBezTo>
                      <a:pt x="28688" y="141917"/>
                      <a:pt x="0" y="113090"/>
                      <a:pt x="0" y="70959"/>
                    </a:cubicBezTo>
                  </a:path>
                </a:pathLst>
              </a:custGeom>
              <a:grpFill/>
              <a:ln w="22018" cap="flat">
                <a:noFill/>
                <a:prstDash val="solid"/>
                <a:miter/>
              </a:ln>
            </p:spPr>
            <p:txBody>
              <a:bodyPr rtlCol="0" anchor="ctr"/>
              <a:lstStyle/>
              <a:p>
                <a:endParaRPr lang="en-GB"/>
              </a:p>
            </p:txBody>
          </p:sp>
          <p:sp>
            <p:nvSpPr>
              <p:cNvPr id="20" name="Graphic 8">
                <a:extLst>
                  <a:ext uri="{FF2B5EF4-FFF2-40B4-BE49-F238E27FC236}">
                    <a16:creationId xmlns:a16="http://schemas.microsoft.com/office/drawing/2014/main" id="{E94E9444-9628-3942-B2CD-2808B0560F41}"/>
                  </a:ext>
                </a:extLst>
              </p:cNvPr>
              <p:cNvSpPr/>
              <p:nvPr/>
            </p:nvSpPr>
            <p:spPr>
              <a:xfrm>
                <a:off x="6958380" y="2284662"/>
                <a:ext cx="134611" cy="141917"/>
              </a:xfrm>
              <a:custGeom>
                <a:avLst/>
                <a:gdLst>
                  <a:gd name="connsiteX0" fmla="*/ 134612 w 134611"/>
                  <a:gd name="connsiteY0" fmla="*/ 64306 h 141917"/>
                  <a:gd name="connsiteX1" fmla="*/ 134612 w 134611"/>
                  <a:gd name="connsiteY1" fmla="*/ 141917 h 141917"/>
                  <a:gd name="connsiteX2" fmla="*/ 97097 w 134611"/>
                  <a:gd name="connsiteY2" fmla="*/ 141917 h 141917"/>
                  <a:gd name="connsiteX3" fmla="*/ 97097 w 134611"/>
                  <a:gd name="connsiteY3" fmla="*/ 68741 h 141917"/>
                  <a:gd name="connsiteX4" fmla="*/ 68409 w 134611"/>
                  <a:gd name="connsiteY4" fmla="*/ 33262 h 141917"/>
                  <a:gd name="connsiteX5" fmla="*/ 37515 w 134611"/>
                  <a:gd name="connsiteY5" fmla="*/ 70959 h 141917"/>
                  <a:gd name="connsiteX6" fmla="*/ 37515 w 134611"/>
                  <a:gd name="connsiteY6" fmla="*/ 141917 h 141917"/>
                  <a:gd name="connsiteX7" fmla="*/ 0 w 134611"/>
                  <a:gd name="connsiteY7" fmla="*/ 141917 h 141917"/>
                  <a:gd name="connsiteX8" fmla="*/ 0 w 134611"/>
                  <a:gd name="connsiteY8" fmla="*/ 2217 h 141917"/>
                  <a:gd name="connsiteX9" fmla="*/ 33101 w 134611"/>
                  <a:gd name="connsiteY9" fmla="*/ 2217 h 141917"/>
                  <a:gd name="connsiteX10" fmla="*/ 37515 w 134611"/>
                  <a:gd name="connsiteY10" fmla="*/ 19957 h 141917"/>
                  <a:gd name="connsiteX11" fmla="*/ 79443 w 134611"/>
                  <a:gd name="connsiteY11" fmla="*/ 0 h 141917"/>
                  <a:gd name="connsiteX12" fmla="*/ 134612 w 134611"/>
                  <a:gd name="connsiteY12" fmla="*/ 64306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611" h="141917">
                    <a:moveTo>
                      <a:pt x="134612" y="64306"/>
                    </a:moveTo>
                    <a:lnTo>
                      <a:pt x="134612" y="141917"/>
                    </a:lnTo>
                    <a:lnTo>
                      <a:pt x="97097" y="141917"/>
                    </a:lnTo>
                    <a:lnTo>
                      <a:pt x="97097" y="68741"/>
                    </a:lnTo>
                    <a:cubicBezTo>
                      <a:pt x="97097" y="44349"/>
                      <a:pt x="88270" y="33262"/>
                      <a:pt x="68409" y="33262"/>
                    </a:cubicBezTo>
                    <a:cubicBezTo>
                      <a:pt x="48548" y="33262"/>
                      <a:pt x="37515" y="46567"/>
                      <a:pt x="37515" y="70959"/>
                    </a:cubicBezTo>
                    <a:lnTo>
                      <a:pt x="37515" y="141917"/>
                    </a:lnTo>
                    <a:lnTo>
                      <a:pt x="0" y="141917"/>
                    </a:lnTo>
                    <a:lnTo>
                      <a:pt x="0" y="2217"/>
                    </a:lnTo>
                    <a:lnTo>
                      <a:pt x="33101" y="2217"/>
                    </a:lnTo>
                    <a:lnTo>
                      <a:pt x="37515" y="19957"/>
                    </a:lnTo>
                    <a:cubicBezTo>
                      <a:pt x="46342" y="8870"/>
                      <a:pt x="59582" y="0"/>
                      <a:pt x="79443" y="0"/>
                    </a:cubicBezTo>
                    <a:cubicBezTo>
                      <a:pt x="110337" y="0"/>
                      <a:pt x="134612" y="17740"/>
                      <a:pt x="134612" y="64306"/>
                    </a:cubicBezTo>
                  </a:path>
                </a:pathLst>
              </a:custGeom>
              <a:grpFill/>
              <a:ln w="22018" cap="flat">
                <a:noFill/>
                <a:prstDash val="solid"/>
                <a:miter/>
              </a:ln>
            </p:spPr>
            <p:txBody>
              <a:bodyPr rtlCol="0" anchor="ctr"/>
              <a:lstStyle/>
              <a:p>
                <a:endParaRPr lang="en-GB"/>
              </a:p>
            </p:txBody>
          </p:sp>
          <p:sp>
            <p:nvSpPr>
              <p:cNvPr id="21" name="Graphic 8">
                <a:extLst>
                  <a:ext uri="{FF2B5EF4-FFF2-40B4-BE49-F238E27FC236}">
                    <a16:creationId xmlns:a16="http://schemas.microsoft.com/office/drawing/2014/main" id="{1C8AD260-F333-D34E-9FA6-2451EBE158F9}"/>
                  </a:ext>
                </a:extLst>
              </p:cNvPr>
              <p:cNvSpPr/>
              <p:nvPr/>
            </p:nvSpPr>
            <p:spPr>
              <a:xfrm>
                <a:off x="7104025" y="2238096"/>
                <a:ext cx="94890" cy="190701"/>
              </a:xfrm>
              <a:custGeom>
                <a:avLst/>
                <a:gdLst>
                  <a:gd name="connsiteX0" fmla="*/ 0 w 94890"/>
                  <a:gd name="connsiteY0" fmla="*/ 48784 h 190701"/>
                  <a:gd name="connsiteX1" fmla="*/ 22067 w 94890"/>
                  <a:gd name="connsiteY1" fmla="*/ 48784 h 190701"/>
                  <a:gd name="connsiteX2" fmla="*/ 22067 w 94890"/>
                  <a:gd name="connsiteY2" fmla="*/ 39914 h 190701"/>
                  <a:gd name="connsiteX3" fmla="*/ 63996 w 94890"/>
                  <a:gd name="connsiteY3" fmla="*/ 0 h 190701"/>
                  <a:gd name="connsiteX4" fmla="*/ 94890 w 94890"/>
                  <a:gd name="connsiteY4" fmla="*/ 0 h 190701"/>
                  <a:gd name="connsiteX5" fmla="*/ 94890 w 94890"/>
                  <a:gd name="connsiteY5" fmla="*/ 33262 h 190701"/>
                  <a:gd name="connsiteX6" fmla="*/ 70616 w 94890"/>
                  <a:gd name="connsiteY6" fmla="*/ 33262 h 190701"/>
                  <a:gd name="connsiteX7" fmla="*/ 59582 w 94890"/>
                  <a:gd name="connsiteY7" fmla="*/ 44349 h 190701"/>
                  <a:gd name="connsiteX8" fmla="*/ 59582 w 94890"/>
                  <a:gd name="connsiteY8" fmla="*/ 51002 h 190701"/>
                  <a:gd name="connsiteX9" fmla="*/ 94890 w 94890"/>
                  <a:gd name="connsiteY9" fmla="*/ 51002 h 190701"/>
                  <a:gd name="connsiteX10" fmla="*/ 94890 w 94890"/>
                  <a:gd name="connsiteY10" fmla="*/ 84263 h 190701"/>
                  <a:gd name="connsiteX11" fmla="*/ 59582 w 94890"/>
                  <a:gd name="connsiteY11" fmla="*/ 84263 h 190701"/>
                  <a:gd name="connsiteX12" fmla="*/ 59582 w 94890"/>
                  <a:gd name="connsiteY12" fmla="*/ 190702 h 190701"/>
                  <a:gd name="connsiteX13" fmla="*/ 22067 w 94890"/>
                  <a:gd name="connsiteY13" fmla="*/ 190702 h 190701"/>
                  <a:gd name="connsiteX14" fmla="*/ 22067 w 94890"/>
                  <a:gd name="connsiteY14" fmla="*/ 82046 h 190701"/>
                  <a:gd name="connsiteX15" fmla="*/ 0 w 94890"/>
                  <a:gd name="connsiteY15" fmla="*/ 82046 h 190701"/>
                  <a:gd name="connsiteX16" fmla="*/ 0 w 94890"/>
                  <a:gd name="connsiteY16" fmla="*/ 48784 h 1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890" h="190701">
                    <a:moveTo>
                      <a:pt x="0" y="48784"/>
                    </a:moveTo>
                    <a:lnTo>
                      <a:pt x="22067" y="48784"/>
                    </a:lnTo>
                    <a:lnTo>
                      <a:pt x="22067" y="39914"/>
                    </a:lnTo>
                    <a:cubicBezTo>
                      <a:pt x="22067" y="13305"/>
                      <a:pt x="35308" y="0"/>
                      <a:pt x="63996" y="0"/>
                    </a:cubicBezTo>
                    <a:lnTo>
                      <a:pt x="94890" y="0"/>
                    </a:lnTo>
                    <a:lnTo>
                      <a:pt x="94890" y="33262"/>
                    </a:lnTo>
                    <a:lnTo>
                      <a:pt x="70616" y="33262"/>
                    </a:lnTo>
                    <a:cubicBezTo>
                      <a:pt x="63996" y="33262"/>
                      <a:pt x="59582" y="37697"/>
                      <a:pt x="59582" y="44349"/>
                    </a:cubicBezTo>
                    <a:lnTo>
                      <a:pt x="59582" y="51002"/>
                    </a:lnTo>
                    <a:lnTo>
                      <a:pt x="94890" y="51002"/>
                    </a:lnTo>
                    <a:lnTo>
                      <a:pt x="94890" y="84263"/>
                    </a:lnTo>
                    <a:lnTo>
                      <a:pt x="59582" y="84263"/>
                    </a:lnTo>
                    <a:lnTo>
                      <a:pt x="59582" y="190702"/>
                    </a:lnTo>
                    <a:lnTo>
                      <a:pt x="22067" y="190702"/>
                    </a:lnTo>
                    <a:lnTo>
                      <a:pt x="22067" y="82046"/>
                    </a:lnTo>
                    <a:lnTo>
                      <a:pt x="0" y="82046"/>
                    </a:lnTo>
                    <a:lnTo>
                      <a:pt x="0" y="48784"/>
                    </a:lnTo>
                    <a:close/>
                  </a:path>
                </a:pathLst>
              </a:custGeom>
              <a:grpFill/>
              <a:ln w="22018" cap="flat">
                <a:noFill/>
                <a:prstDash val="solid"/>
                <a:miter/>
              </a:ln>
            </p:spPr>
            <p:txBody>
              <a:bodyPr rtlCol="0" anchor="ctr"/>
              <a:lstStyle/>
              <a:p>
                <a:endParaRPr lang="en-GB"/>
              </a:p>
            </p:txBody>
          </p:sp>
          <p:sp>
            <p:nvSpPr>
              <p:cNvPr id="22" name="Graphic 8">
                <a:extLst>
                  <a:ext uri="{FF2B5EF4-FFF2-40B4-BE49-F238E27FC236}">
                    <a16:creationId xmlns:a16="http://schemas.microsoft.com/office/drawing/2014/main" id="{362578CE-6209-5941-AD92-75C485B27725}"/>
                  </a:ext>
                </a:extLst>
              </p:cNvPr>
              <p:cNvSpPr/>
              <p:nvPr/>
            </p:nvSpPr>
            <p:spPr>
              <a:xfrm>
                <a:off x="7203329" y="2286880"/>
                <a:ext cx="141231" cy="141917"/>
              </a:xfrm>
              <a:custGeom>
                <a:avLst/>
                <a:gdLst>
                  <a:gd name="connsiteX0" fmla="*/ 101510 w 141231"/>
                  <a:gd name="connsiteY0" fmla="*/ 53219 h 141917"/>
                  <a:gd name="connsiteX1" fmla="*/ 70616 w 141231"/>
                  <a:gd name="connsiteY1" fmla="*/ 26610 h 141917"/>
                  <a:gd name="connsiteX2" fmla="*/ 39722 w 141231"/>
                  <a:gd name="connsiteY2" fmla="*/ 53219 h 141917"/>
                  <a:gd name="connsiteX3" fmla="*/ 101510 w 141231"/>
                  <a:gd name="connsiteY3" fmla="*/ 53219 h 141917"/>
                  <a:gd name="connsiteX4" fmla="*/ 0 w 141231"/>
                  <a:gd name="connsiteY4" fmla="*/ 70959 h 141917"/>
                  <a:gd name="connsiteX5" fmla="*/ 70616 w 141231"/>
                  <a:gd name="connsiteY5" fmla="*/ 0 h 141917"/>
                  <a:gd name="connsiteX6" fmla="*/ 141232 w 141231"/>
                  <a:gd name="connsiteY6" fmla="*/ 66524 h 141917"/>
                  <a:gd name="connsiteX7" fmla="*/ 141232 w 141231"/>
                  <a:gd name="connsiteY7" fmla="*/ 79829 h 141917"/>
                  <a:gd name="connsiteX8" fmla="*/ 41928 w 141231"/>
                  <a:gd name="connsiteY8" fmla="*/ 79829 h 141917"/>
                  <a:gd name="connsiteX9" fmla="*/ 41928 w 141231"/>
                  <a:gd name="connsiteY9" fmla="*/ 82046 h 141917"/>
                  <a:gd name="connsiteX10" fmla="*/ 75029 w 141231"/>
                  <a:gd name="connsiteY10" fmla="*/ 113090 h 141917"/>
                  <a:gd name="connsiteX11" fmla="*/ 103717 w 141231"/>
                  <a:gd name="connsiteY11" fmla="*/ 93133 h 141917"/>
                  <a:gd name="connsiteX12" fmla="*/ 141232 w 141231"/>
                  <a:gd name="connsiteY12" fmla="*/ 93133 h 141917"/>
                  <a:gd name="connsiteX13" fmla="*/ 75029 w 141231"/>
                  <a:gd name="connsiteY13" fmla="*/ 141917 h 141917"/>
                  <a:gd name="connsiteX14" fmla="*/ 0 w 141231"/>
                  <a:gd name="connsiteY14"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231" h="141917">
                    <a:moveTo>
                      <a:pt x="101510" y="53219"/>
                    </a:moveTo>
                    <a:cubicBezTo>
                      <a:pt x="99304" y="35479"/>
                      <a:pt x="88270" y="26610"/>
                      <a:pt x="70616" y="26610"/>
                    </a:cubicBezTo>
                    <a:cubicBezTo>
                      <a:pt x="55169" y="26610"/>
                      <a:pt x="41928" y="37697"/>
                      <a:pt x="39722" y="53219"/>
                    </a:cubicBezTo>
                    <a:lnTo>
                      <a:pt x="101510" y="53219"/>
                    </a:lnTo>
                    <a:close/>
                    <a:moveTo>
                      <a:pt x="0" y="70959"/>
                    </a:moveTo>
                    <a:cubicBezTo>
                      <a:pt x="0" y="26610"/>
                      <a:pt x="28688" y="0"/>
                      <a:pt x="70616" y="0"/>
                    </a:cubicBezTo>
                    <a:cubicBezTo>
                      <a:pt x="112544" y="0"/>
                      <a:pt x="139025" y="26610"/>
                      <a:pt x="141232" y="66524"/>
                    </a:cubicBezTo>
                    <a:cubicBezTo>
                      <a:pt x="141232" y="70959"/>
                      <a:pt x="141232" y="75394"/>
                      <a:pt x="141232" y="79829"/>
                    </a:cubicBezTo>
                    <a:lnTo>
                      <a:pt x="41928" y="79829"/>
                    </a:lnTo>
                    <a:lnTo>
                      <a:pt x="41928" y="82046"/>
                    </a:lnTo>
                    <a:cubicBezTo>
                      <a:pt x="41928" y="102003"/>
                      <a:pt x="55169" y="113090"/>
                      <a:pt x="75029" y="113090"/>
                    </a:cubicBezTo>
                    <a:cubicBezTo>
                      <a:pt x="90477" y="113090"/>
                      <a:pt x="101510" y="106438"/>
                      <a:pt x="103717" y="93133"/>
                    </a:cubicBezTo>
                    <a:lnTo>
                      <a:pt x="141232" y="93133"/>
                    </a:lnTo>
                    <a:cubicBezTo>
                      <a:pt x="136818" y="119743"/>
                      <a:pt x="112544" y="141917"/>
                      <a:pt x="75029" y="141917"/>
                    </a:cubicBezTo>
                    <a:cubicBezTo>
                      <a:pt x="26481" y="141917"/>
                      <a:pt x="0" y="113090"/>
                      <a:pt x="0" y="70959"/>
                    </a:cubicBezTo>
                  </a:path>
                </a:pathLst>
              </a:custGeom>
              <a:grpFill/>
              <a:ln w="22018" cap="flat">
                <a:noFill/>
                <a:prstDash val="solid"/>
                <a:miter/>
              </a:ln>
            </p:spPr>
            <p:txBody>
              <a:bodyPr rtlCol="0" anchor="ctr"/>
              <a:lstStyle/>
              <a:p>
                <a:endParaRPr lang="en-GB"/>
              </a:p>
            </p:txBody>
          </p:sp>
          <p:sp>
            <p:nvSpPr>
              <p:cNvPr id="23" name="Graphic 8">
                <a:extLst>
                  <a:ext uri="{FF2B5EF4-FFF2-40B4-BE49-F238E27FC236}">
                    <a16:creationId xmlns:a16="http://schemas.microsoft.com/office/drawing/2014/main" id="{1ADBDF34-3B98-F54F-A1A8-5AE7BEC6977E}"/>
                  </a:ext>
                </a:extLst>
              </p:cNvPr>
              <p:cNvSpPr/>
              <p:nvPr/>
            </p:nvSpPr>
            <p:spPr>
              <a:xfrm>
                <a:off x="7357801" y="2238096"/>
                <a:ext cx="143438" cy="188484"/>
              </a:xfrm>
              <a:custGeom>
                <a:avLst/>
                <a:gdLst>
                  <a:gd name="connsiteX0" fmla="*/ 105924 w 143438"/>
                  <a:gd name="connsiteY0" fmla="*/ 119743 h 188484"/>
                  <a:gd name="connsiteX1" fmla="*/ 72823 w 143438"/>
                  <a:gd name="connsiteY1" fmla="*/ 79829 h 188484"/>
                  <a:gd name="connsiteX2" fmla="*/ 39722 w 143438"/>
                  <a:gd name="connsiteY2" fmla="*/ 119743 h 188484"/>
                  <a:gd name="connsiteX3" fmla="*/ 72823 w 143438"/>
                  <a:gd name="connsiteY3" fmla="*/ 159657 h 188484"/>
                  <a:gd name="connsiteX4" fmla="*/ 105924 w 143438"/>
                  <a:gd name="connsiteY4" fmla="*/ 119743 h 188484"/>
                  <a:gd name="connsiteX5" fmla="*/ 105924 w 143438"/>
                  <a:gd name="connsiteY5" fmla="*/ 0 h 188484"/>
                  <a:gd name="connsiteX6" fmla="*/ 143439 w 143438"/>
                  <a:gd name="connsiteY6" fmla="*/ 0 h 188484"/>
                  <a:gd name="connsiteX7" fmla="*/ 143439 w 143438"/>
                  <a:gd name="connsiteY7" fmla="*/ 188484 h 188484"/>
                  <a:gd name="connsiteX8" fmla="*/ 110337 w 143438"/>
                  <a:gd name="connsiteY8" fmla="*/ 188484 h 188484"/>
                  <a:gd name="connsiteX9" fmla="*/ 105924 w 143438"/>
                  <a:gd name="connsiteY9" fmla="*/ 168527 h 188484"/>
                  <a:gd name="connsiteX10" fmla="*/ 63996 w 143438"/>
                  <a:gd name="connsiteY10" fmla="*/ 188484 h 188484"/>
                  <a:gd name="connsiteX11" fmla="*/ 0 w 143438"/>
                  <a:gd name="connsiteY11" fmla="*/ 117525 h 188484"/>
                  <a:gd name="connsiteX12" fmla="*/ 63996 w 143438"/>
                  <a:gd name="connsiteY12" fmla="*/ 46567 h 188484"/>
                  <a:gd name="connsiteX13" fmla="*/ 105924 w 143438"/>
                  <a:gd name="connsiteY13" fmla="*/ 66524 h 188484"/>
                  <a:gd name="connsiteX14" fmla="*/ 105924 w 143438"/>
                  <a:gd name="connsiteY14" fmla="*/ 0 h 18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438" h="188484">
                    <a:moveTo>
                      <a:pt x="105924" y="119743"/>
                    </a:moveTo>
                    <a:cubicBezTo>
                      <a:pt x="105924" y="95351"/>
                      <a:pt x="92684" y="79829"/>
                      <a:pt x="72823" y="79829"/>
                    </a:cubicBezTo>
                    <a:cubicBezTo>
                      <a:pt x="52962" y="79829"/>
                      <a:pt x="39722" y="95351"/>
                      <a:pt x="39722" y="119743"/>
                    </a:cubicBezTo>
                    <a:cubicBezTo>
                      <a:pt x="39722" y="144135"/>
                      <a:pt x="52962" y="159657"/>
                      <a:pt x="72823" y="159657"/>
                    </a:cubicBezTo>
                    <a:cubicBezTo>
                      <a:pt x="92684" y="159657"/>
                      <a:pt x="105924" y="141917"/>
                      <a:pt x="105924" y="119743"/>
                    </a:cubicBezTo>
                    <a:moveTo>
                      <a:pt x="105924" y="0"/>
                    </a:moveTo>
                    <a:lnTo>
                      <a:pt x="143439" y="0"/>
                    </a:lnTo>
                    <a:lnTo>
                      <a:pt x="143439" y="188484"/>
                    </a:lnTo>
                    <a:lnTo>
                      <a:pt x="110337" y="188484"/>
                    </a:lnTo>
                    <a:lnTo>
                      <a:pt x="105924" y="168527"/>
                    </a:lnTo>
                    <a:cubicBezTo>
                      <a:pt x="97097" y="179614"/>
                      <a:pt x="83856" y="188484"/>
                      <a:pt x="63996" y="188484"/>
                    </a:cubicBezTo>
                    <a:cubicBezTo>
                      <a:pt x="26481" y="188484"/>
                      <a:pt x="0" y="161875"/>
                      <a:pt x="0" y="117525"/>
                    </a:cubicBezTo>
                    <a:cubicBezTo>
                      <a:pt x="0" y="75394"/>
                      <a:pt x="26481" y="46567"/>
                      <a:pt x="63996" y="46567"/>
                    </a:cubicBezTo>
                    <a:cubicBezTo>
                      <a:pt x="83856" y="46567"/>
                      <a:pt x="97097" y="53219"/>
                      <a:pt x="105924" y="66524"/>
                    </a:cubicBezTo>
                    <a:lnTo>
                      <a:pt x="105924" y="0"/>
                    </a:lnTo>
                    <a:close/>
                  </a:path>
                </a:pathLst>
              </a:custGeom>
              <a:grpFill/>
              <a:ln w="22018" cap="flat">
                <a:noFill/>
                <a:prstDash val="solid"/>
                <a:miter/>
              </a:ln>
            </p:spPr>
            <p:txBody>
              <a:bodyPr rtlCol="0" anchor="ctr"/>
              <a:lstStyle/>
              <a:p>
                <a:endParaRPr lang="en-GB"/>
              </a:p>
            </p:txBody>
          </p:sp>
          <p:sp>
            <p:nvSpPr>
              <p:cNvPr id="24" name="Graphic 8">
                <a:extLst>
                  <a:ext uri="{FF2B5EF4-FFF2-40B4-BE49-F238E27FC236}">
                    <a16:creationId xmlns:a16="http://schemas.microsoft.com/office/drawing/2014/main" id="{16539468-855F-8041-98D8-A28A000E241A}"/>
                  </a:ext>
                </a:extLst>
              </p:cNvPr>
              <p:cNvSpPr/>
              <p:nvPr/>
            </p:nvSpPr>
            <p:spPr>
              <a:xfrm>
                <a:off x="7521101" y="2286880"/>
                <a:ext cx="141231" cy="141917"/>
              </a:xfrm>
              <a:custGeom>
                <a:avLst/>
                <a:gdLst>
                  <a:gd name="connsiteX0" fmla="*/ 101510 w 141231"/>
                  <a:gd name="connsiteY0" fmla="*/ 53219 h 141917"/>
                  <a:gd name="connsiteX1" fmla="*/ 70616 w 141231"/>
                  <a:gd name="connsiteY1" fmla="*/ 26610 h 141917"/>
                  <a:gd name="connsiteX2" fmla="*/ 39722 w 141231"/>
                  <a:gd name="connsiteY2" fmla="*/ 53219 h 141917"/>
                  <a:gd name="connsiteX3" fmla="*/ 101510 w 141231"/>
                  <a:gd name="connsiteY3" fmla="*/ 53219 h 141917"/>
                  <a:gd name="connsiteX4" fmla="*/ 0 w 141231"/>
                  <a:gd name="connsiteY4" fmla="*/ 70959 h 141917"/>
                  <a:gd name="connsiteX5" fmla="*/ 70616 w 141231"/>
                  <a:gd name="connsiteY5" fmla="*/ 0 h 141917"/>
                  <a:gd name="connsiteX6" fmla="*/ 141232 w 141231"/>
                  <a:gd name="connsiteY6" fmla="*/ 66524 h 141917"/>
                  <a:gd name="connsiteX7" fmla="*/ 141232 w 141231"/>
                  <a:gd name="connsiteY7" fmla="*/ 79829 h 141917"/>
                  <a:gd name="connsiteX8" fmla="*/ 41928 w 141231"/>
                  <a:gd name="connsiteY8" fmla="*/ 79829 h 141917"/>
                  <a:gd name="connsiteX9" fmla="*/ 41928 w 141231"/>
                  <a:gd name="connsiteY9" fmla="*/ 82046 h 141917"/>
                  <a:gd name="connsiteX10" fmla="*/ 75029 w 141231"/>
                  <a:gd name="connsiteY10" fmla="*/ 113090 h 141917"/>
                  <a:gd name="connsiteX11" fmla="*/ 103717 w 141231"/>
                  <a:gd name="connsiteY11" fmla="*/ 93133 h 141917"/>
                  <a:gd name="connsiteX12" fmla="*/ 141232 w 141231"/>
                  <a:gd name="connsiteY12" fmla="*/ 93133 h 141917"/>
                  <a:gd name="connsiteX13" fmla="*/ 75029 w 141231"/>
                  <a:gd name="connsiteY13" fmla="*/ 141917 h 141917"/>
                  <a:gd name="connsiteX14" fmla="*/ 0 w 141231"/>
                  <a:gd name="connsiteY14"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231" h="141917">
                    <a:moveTo>
                      <a:pt x="101510" y="53219"/>
                    </a:moveTo>
                    <a:cubicBezTo>
                      <a:pt x="99304" y="35479"/>
                      <a:pt x="88270" y="26610"/>
                      <a:pt x="70616" y="26610"/>
                    </a:cubicBezTo>
                    <a:cubicBezTo>
                      <a:pt x="55169" y="26610"/>
                      <a:pt x="41928" y="37697"/>
                      <a:pt x="39722" y="53219"/>
                    </a:cubicBezTo>
                    <a:lnTo>
                      <a:pt x="101510" y="53219"/>
                    </a:lnTo>
                    <a:close/>
                    <a:moveTo>
                      <a:pt x="0" y="70959"/>
                    </a:moveTo>
                    <a:cubicBezTo>
                      <a:pt x="0" y="26610"/>
                      <a:pt x="28688" y="0"/>
                      <a:pt x="70616" y="0"/>
                    </a:cubicBezTo>
                    <a:cubicBezTo>
                      <a:pt x="112544" y="0"/>
                      <a:pt x="139025" y="26610"/>
                      <a:pt x="141232" y="66524"/>
                    </a:cubicBezTo>
                    <a:cubicBezTo>
                      <a:pt x="141232" y="70959"/>
                      <a:pt x="141232" y="75394"/>
                      <a:pt x="141232" y="79829"/>
                    </a:cubicBezTo>
                    <a:lnTo>
                      <a:pt x="41928" y="79829"/>
                    </a:lnTo>
                    <a:lnTo>
                      <a:pt x="41928" y="82046"/>
                    </a:lnTo>
                    <a:cubicBezTo>
                      <a:pt x="41928" y="102003"/>
                      <a:pt x="55169" y="113090"/>
                      <a:pt x="75029" y="113090"/>
                    </a:cubicBezTo>
                    <a:cubicBezTo>
                      <a:pt x="90477" y="113090"/>
                      <a:pt x="101510" y="106438"/>
                      <a:pt x="103717" y="93133"/>
                    </a:cubicBezTo>
                    <a:lnTo>
                      <a:pt x="141232" y="93133"/>
                    </a:lnTo>
                    <a:cubicBezTo>
                      <a:pt x="136818" y="119743"/>
                      <a:pt x="112544" y="141917"/>
                      <a:pt x="75029" y="141917"/>
                    </a:cubicBezTo>
                    <a:cubicBezTo>
                      <a:pt x="26481" y="141917"/>
                      <a:pt x="0" y="113090"/>
                      <a:pt x="0" y="70959"/>
                    </a:cubicBezTo>
                  </a:path>
                </a:pathLst>
              </a:custGeom>
              <a:grpFill/>
              <a:ln w="22018" cap="flat">
                <a:noFill/>
                <a:prstDash val="solid"/>
                <a:miter/>
              </a:ln>
            </p:spPr>
            <p:txBody>
              <a:bodyPr rtlCol="0" anchor="ctr"/>
              <a:lstStyle/>
              <a:p>
                <a:endParaRPr lang="en-GB"/>
              </a:p>
            </p:txBody>
          </p:sp>
          <p:sp>
            <p:nvSpPr>
              <p:cNvPr id="25" name="Graphic 8">
                <a:extLst>
                  <a:ext uri="{FF2B5EF4-FFF2-40B4-BE49-F238E27FC236}">
                    <a16:creationId xmlns:a16="http://schemas.microsoft.com/office/drawing/2014/main" id="{D7F7C5AA-64B1-8D4A-8CA8-E284A2DAF72F}"/>
                  </a:ext>
                </a:extLst>
              </p:cNvPr>
              <p:cNvSpPr/>
              <p:nvPr/>
            </p:nvSpPr>
            <p:spPr>
              <a:xfrm>
                <a:off x="7682194" y="2286880"/>
                <a:ext cx="83856" cy="139699"/>
              </a:xfrm>
              <a:custGeom>
                <a:avLst/>
                <a:gdLst>
                  <a:gd name="connsiteX0" fmla="*/ 83856 w 83856"/>
                  <a:gd name="connsiteY0" fmla="*/ 0 h 139699"/>
                  <a:gd name="connsiteX1" fmla="*/ 83856 w 83856"/>
                  <a:gd name="connsiteY1" fmla="*/ 35479 h 139699"/>
                  <a:gd name="connsiteX2" fmla="*/ 68409 w 83856"/>
                  <a:gd name="connsiteY2" fmla="*/ 35479 h 139699"/>
                  <a:gd name="connsiteX3" fmla="*/ 37515 w 83856"/>
                  <a:gd name="connsiteY3" fmla="*/ 70959 h 139699"/>
                  <a:gd name="connsiteX4" fmla="*/ 37515 w 83856"/>
                  <a:gd name="connsiteY4" fmla="*/ 139700 h 139699"/>
                  <a:gd name="connsiteX5" fmla="*/ 0 w 83856"/>
                  <a:gd name="connsiteY5" fmla="*/ 139700 h 139699"/>
                  <a:gd name="connsiteX6" fmla="*/ 0 w 83856"/>
                  <a:gd name="connsiteY6" fmla="*/ 0 h 139699"/>
                  <a:gd name="connsiteX7" fmla="*/ 35308 w 83856"/>
                  <a:gd name="connsiteY7" fmla="*/ 0 h 139699"/>
                  <a:gd name="connsiteX8" fmla="*/ 39721 w 83856"/>
                  <a:gd name="connsiteY8" fmla="*/ 19957 h 139699"/>
                  <a:gd name="connsiteX9" fmla="*/ 79443 w 83856"/>
                  <a:gd name="connsiteY9" fmla="*/ 0 h 139699"/>
                  <a:gd name="connsiteX10" fmla="*/ 83856 w 83856"/>
                  <a:gd name="connsiteY10" fmla="*/ 0 h 13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56" h="139699">
                    <a:moveTo>
                      <a:pt x="83856" y="0"/>
                    </a:moveTo>
                    <a:lnTo>
                      <a:pt x="83856" y="35479"/>
                    </a:lnTo>
                    <a:lnTo>
                      <a:pt x="68409" y="35479"/>
                    </a:lnTo>
                    <a:cubicBezTo>
                      <a:pt x="46342" y="35479"/>
                      <a:pt x="37515" y="51002"/>
                      <a:pt x="37515" y="70959"/>
                    </a:cubicBezTo>
                    <a:lnTo>
                      <a:pt x="37515" y="139700"/>
                    </a:lnTo>
                    <a:lnTo>
                      <a:pt x="0" y="139700"/>
                    </a:lnTo>
                    <a:lnTo>
                      <a:pt x="0" y="0"/>
                    </a:lnTo>
                    <a:lnTo>
                      <a:pt x="35308" y="0"/>
                    </a:lnTo>
                    <a:lnTo>
                      <a:pt x="39721" y="19957"/>
                    </a:lnTo>
                    <a:cubicBezTo>
                      <a:pt x="46342" y="6652"/>
                      <a:pt x="57375" y="0"/>
                      <a:pt x="79443" y="0"/>
                    </a:cubicBezTo>
                    <a:lnTo>
                      <a:pt x="83856" y="0"/>
                    </a:lnTo>
                    <a:close/>
                  </a:path>
                </a:pathLst>
              </a:custGeom>
              <a:grpFill/>
              <a:ln w="22018" cap="flat">
                <a:noFill/>
                <a:prstDash val="solid"/>
                <a:miter/>
              </a:ln>
            </p:spPr>
            <p:txBody>
              <a:bodyPr rtlCol="0" anchor="ctr"/>
              <a:lstStyle/>
              <a:p>
                <a:endParaRPr lang="en-GB"/>
              </a:p>
            </p:txBody>
          </p:sp>
          <p:sp>
            <p:nvSpPr>
              <p:cNvPr id="26" name="Graphic 8">
                <a:extLst>
                  <a:ext uri="{FF2B5EF4-FFF2-40B4-BE49-F238E27FC236}">
                    <a16:creationId xmlns:a16="http://schemas.microsoft.com/office/drawing/2014/main" id="{CB3AFA0C-4F09-6F48-A002-7F70C4AEA196}"/>
                  </a:ext>
                </a:extLst>
              </p:cNvPr>
              <p:cNvSpPr/>
              <p:nvPr/>
            </p:nvSpPr>
            <p:spPr>
              <a:xfrm>
                <a:off x="7772670" y="2286880"/>
                <a:ext cx="141231" cy="141917"/>
              </a:xfrm>
              <a:custGeom>
                <a:avLst/>
                <a:gdLst>
                  <a:gd name="connsiteX0" fmla="*/ 90477 w 141231"/>
                  <a:gd name="connsiteY0" fmla="*/ 79829 h 141917"/>
                  <a:gd name="connsiteX1" fmla="*/ 61789 w 141231"/>
                  <a:gd name="connsiteY1" fmla="*/ 79829 h 141917"/>
                  <a:gd name="connsiteX2" fmla="*/ 37515 w 141231"/>
                  <a:gd name="connsiteY2" fmla="*/ 97568 h 141917"/>
                  <a:gd name="connsiteX3" fmla="*/ 57375 w 141231"/>
                  <a:gd name="connsiteY3" fmla="*/ 113090 h 141917"/>
                  <a:gd name="connsiteX4" fmla="*/ 90477 w 141231"/>
                  <a:gd name="connsiteY4" fmla="*/ 82046 h 141917"/>
                  <a:gd name="connsiteX5" fmla="*/ 90477 w 141231"/>
                  <a:gd name="connsiteY5" fmla="*/ 79829 h 141917"/>
                  <a:gd name="connsiteX6" fmla="*/ 141232 w 141231"/>
                  <a:gd name="connsiteY6" fmla="*/ 106438 h 141917"/>
                  <a:gd name="connsiteX7" fmla="*/ 141232 w 141231"/>
                  <a:gd name="connsiteY7" fmla="*/ 139700 h 141917"/>
                  <a:gd name="connsiteX8" fmla="*/ 121371 w 141231"/>
                  <a:gd name="connsiteY8" fmla="*/ 139700 h 141917"/>
                  <a:gd name="connsiteX9" fmla="*/ 94890 w 141231"/>
                  <a:gd name="connsiteY9" fmla="*/ 117525 h 141917"/>
                  <a:gd name="connsiteX10" fmla="*/ 50755 w 141231"/>
                  <a:gd name="connsiteY10" fmla="*/ 141917 h 141917"/>
                  <a:gd name="connsiteX11" fmla="*/ 0 w 141231"/>
                  <a:gd name="connsiteY11" fmla="*/ 102003 h 141917"/>
                  <a:gd name="connsiteX12" fmla="*/ 63996 w 141231"/>
                  <a:gd name="connsiteY12" fmla="*/ 55436 h 141917"/>
                  <a:gd name="connsiteX13" fmla="*/ 90477 w 141231"/>
                  <a:gd name="connsiteY13" fmla="*/ 55436 h 141917"/>
                  <a:gd name="connsiteX14" fmla="*/ 90477 w 141231"/>
                  <a:gd name="connsiteY14" fmla="*/ 46567 h 141917"/>
                  <a:gd name="connsiteX15" fmla="*/ 66202 w 141231"/>
                  <a:gd name="connsiteY15" fmla="*/ 26610 h 141917"/>
                  <a:gd name="connsiteX16" fmla="*/ 39721 w 141231"/>
                  <a:gd name="connsiteY16" fmla="*/ 44349 h 141917"/>
                  <a:gd name="connsiteX17" fmla="*/ 2207 w 141231"/>
                  <a:gd name="connsiteY17" fmla="*/ 44349 h 141917"/>
                  <a:gd name="connsiteX18" fmla="*/ 66202 w 141231"/>
                  <a:gd name="connsiteY18" fmla="*/ 0 h 141917"/>
                  <a:gd name="connsiteX19" fmla="*/ 127991 w 141231"/>
                  <a:gd name="connsiteY19" fmla="*/ 51002 h 141917"/>
                  <a:gd name="connsiteX20" fmla="*/ 127991 w 141231"/>
                  <a:gd name="connsiteY20" fmla="*/ 99786 h 141917"/>
                  <a:gd name="connsiteX21" fmla="*/ 136818 w 141231"/>
                  <a:gd name="connsiteY21" fmla="*/ 108656 h 141917"/>
                  <a:gd name="connsiteX22" fmla="*/ 141232 w 141231"/>
                  <a:gd name="connsiteY22" fmla="*/ 108656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231" h="141917">
                    <a:moveTo>
                      <a:pt x="90477" y="79829"/>
                    </a:moveTo>
                    <a:lnTo>
                      <a:pt x="61789" y="79829"/>
                    </a:lnTo>
                    <a:cubicBezTo>
                      <a:pt x="46342" y="79829"/>
                      <a:pt x="37515" y="86481"/>
                      <a:pt x="37515" y="97568"/>
                    </a:cubicBezTo>
                    <a:cubicBezTo>
                      <a:pt x="37515" y="106438"/>
                      <a:pt x="46342" y="113090"/>
                      <a:pt x="57375" y="113090"/>
                    </a:cubicBezTo>
                    <a:cubicBezTo>
                      <a:pt x="77236" y="113090"/>
                      <a:pt x="90477" y="99786"/>
                      <a:pt x="90477" y="82046"/>
                    </a:cubicBezTo>
                    <a:lnTo>
                      <a:pt x="90477" y="79829"/>
                    </a:lnTo>
                    <a:close/>
                    <a:moveTo>
                      <a:pt x="141232" y="106438"/>
                    </a:moveTo>
                    <a:lnTo>
                      <a:pt x="141232" y="139700"/>
                    </a:lnTo>
                    <a:lnTo>
                      <a:pt x="121371" y="139700"/>
                    </a:lnTo>
                    <a:cubicBezTo>
                      <a:pt x="101510" y="139700"/>
                      <a:pt x="94890" y="130830"/>
                      <a:pt x="94890" y="117525"/>
                    </a:cubicBezTo>
                    <a:cubicBezTo>
                      <a:pt x="86063" y="133048"/>
                      <a:pt x="70616" y="141917"/>
                      <a:pt x="50755" y="141917"/>
                    </a:cubicBezTo>
                    <a:cubicBezTo>
                      <a:pt x="19861" y="141917"/>
                      <a:pt x="0" y="128613"/>
                      <a:pt x="0" y="102003"/>
                    </a:cubicBezTo>
                    <a:cubicBezTo>
                      <a:pt x="0" y="73176"/>
                      <a:pt x="22067" y="55436"/>
                      <a:pt x="63996" y="55436"/>
                    </a:cubicBezTo>
                    <a:lnTo>
                      <a:pt x="90477" y="55436"/>
                    </a:lnTo>
                    <a:lnTo>
                      <a:pt x="90477" y="46567"/>
                    </a:lnTo>
                    <a:cubicBezTo>
                      <a:pt x="90477" y="33262"/>
                      <a:pt x="81650" y="26610"/>
                      <a:pt x="66202" y="26610"/>
                    </a:cubicBezTo>
                    <a:cubicBezTo>
                      <a:pt x="50755" y="26610"/>
                      <a:pt x="41928" y="33262"/>
                      <a:pt x="39721" y="44349"/>
                    </a:cubicBezTo>
                    <a:lnTo>
                      <a:pt x="2207" y="44349"/>
                    </a:lnTo>
                    <a:cubicBezTo>
                      <a:pt x="4413" y="17740"/>
                      <a:pt x="28688" y="0"/>
                      <a:pt x="66202" y="0"/>
                    </a:cubicBezTo>
                    <a:cubicBezTo>
                      <a:pt x="105924" y="0"/>
                      <a:pt x="127991" y="17740"/>
                      <a:pt x="127991" y="51002"/>
                    </a:cubicBezTo>
                    <a:lnTo>
                      <a:pt x="127991" y="99786"/>
                    </a:lnTo>
                    <a:cubicBezTo>
                      <a:pt x="127991" y="106438"/>
                      <a:pt x="130198" y="108656"/>
                      <a:pt x="136818" y="108656"/>
                    </a:cubicBezTo>
                    <a:lnTo>
                      <a:pt x="141232" y="108656"/>
                    </a:lnTo>
                    <a:close/>
                  </a:path>
                </a:pathLst>
              </a:custGeom>
              <a:grpFill/>
              <a:ln w="22018" cap="flat">
                <a:noFill/>
                <a:prstDash val="solid"/>
                <a:miter/>
              </a:ln>
            </p:spPr>
            <p:txBody>
              <a:bodyPr rtlCol="0" anchor="ctr"/>
              <a:lstStyle/>
              <a:p>
                <a:endParaRPr lang="en-GB"/>
              </a:p>
            </p:txBody>
          </p:sp>
          <p:sp>
            <p:nvSpPr>
              <p:cNvPr id="27" name="Graphic 8">
                <a:extLst>
                  <a:ext uri="{FF2B5EF4-FFF2-40B4-BE49-F238E27FC236}">
                    <a16:creationId xmlns:a16="http://schemas.microsoft.com/office/drawing/2014/main" id="{AC3E1165-2781-0449-ADE2-8D357383790D}"/>
                  </a:ext>
                </a:extLst>
              </p:cNvPr>
              <p:cNvSpPr/>
              <p:nvPr/>
            </p:nvSpPr>
            <p:spPr>
              <a:xfrm>
                <a:off x="7916109" y="2249183"/>
                <a:ext cx="92683" cy="179614"/>
              </a:xfrm>
              <a:custGeom>
                <a:avLst/>
                <a:gdLst>
                  <a:gd name="connsiteX0" fmla="*/ 22067 w 92683"/>
                  <a:gd name="connsiteY0" fmla="*/ 70959 h 179614"/>
                  <a:gd name="connsiteX1" fmla="*/ 0 w 92683"/>
                  <a:gd name="connsiteY1" fmla="*/ 70959 h 179614"/>
                  <a:gd name="connsiteX2" fmla="*/ 0 w 92683"/>
                  <a:gd name="connsiteY2" fmla="*/ 37697 h 179614"/>
                  <a:gd name="connsiteX3" fmla="*/ 22067 w 92683"/>
                  <a:gd name="connsiteY3" fmla="*/ 37697 h 179614"/>
                  <a:gd name="connsiteX4" fmla="*/ 22067 w 92683"/>
                  <a:gd name="connsiteY4" fmla="*/ 0 h 179614"/>
                  <a:gd name="connsiteX5" fmla="*/ 59582 w 92683"/>
                  <a:gd name="connsiteY5" fmla="*/ 0 h 179614"/>
                  <a:gd name="connsiteX6" fmla="*/ 59582 w 92683"/>
                  <a:gd name="connsiteY6" fmla="*/ 39914 h 179614"/>
                  <a:gd name="connsiteX7" fmla="*/ 90477 w 92683"/>
                  <a:gd name="connsiteY7" fmla="*/ 39914 h 179614"/>
                  <a:gd name="connsiteX8" fmla="*/ 90477 w 92683"/>
                  <a:gd name="connsiteY8" fmla="*/ 73176 h 179614"/>
                  <a:gd name="connsiteX9" fmla="*/ 59582 w 92683"/>
                  <a:gd name="connsiteY9" fmla="*/ 73176 h 179614"/>
                  <a:gd name="connsiteX10" fmla="*/ 59582 w 92683"/>
                  <a:gd name="connsiteY10" fmla="*/ 133048 h 179614"/>
                  <a:gd name="connsiteX11" fmla="*/ 72823 w 92683"/>
                  <a:gd name="connsiteY11" fmla="*/ 146352 h 179614"/>
                  <a:gd name="connsiteX12" fmla="*/ 92683 w 92683"/>
                  <a:gd name="connsiteY12" fmla="*/ 146352 h 179614"/>
                  <a:gd name="connsiteX13" fmla="*/ 92683 w 92683"/>
                  <a:gd name="connsiteY13" fmla="*/ 179614 h 179614"/>
                  <a:gd name="connsiteX14" fmla="*/ 61789 w 92683"/>
                  <a:gd name="connsiteY14" fmla="*/ 179614 h 179614"/>
                  <a:gd name="connsiteX15" fmla="*/ 22067 w 92683"/>
                  <a:gd name="connsiteY15" fmla="*/ 139700 h 179614"/>
                  <a:gd name="connsiteX16" fmla="*/ 22067 w 92683"/>
                  <a:gd name="connsiteY16" fmla="*/ 70959 h 17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683" h="179614">
                    <a:moveTo>
                      <a:pt x="22067" y="70959"/>
                    </a:moveTo>
                    <a:lnTo>
                      <a:pt x="0" y="70959"/>
                    </a:lnTo>
                    <a:lnTo>
                      <a:pt x="0" y="37697"/>
                    </a:lnTo>
                    <a:lnTo>
                      <a:pt x="22067" y="37697"/>
                    </a:lnTo>
                    <a:lnTo>
                      <a:pt x="22067" y="0"/>
                    </a:lnTo>
                    <a:lnTo>
                      <a:pt x="59582" y="0"/>
                    </a:lnTo>
                    <a:lnTo>
                      <a:pt x="59582" y="39914"/>
                    </a:lnTo>
                    <a:lnTo>
                      <a:pt x="90477" y="39914"/>
                    </a:lnTo>
                    <a:lnTo>
                      <a:pt x="90477" y="73176"/>
                    </a:lnTo>
                    <a:lnTo>
                      <a:pt x="59582" y="73176"/>
                    </a:lnTo>
                    <a:lnTo>
                      <a:pt x="59582" y="133048"/>
                    </a:lnTo>
                    <a:cubicBezTo>
                      <a:pt x="59582" y="141917"/>
                      <a:pt x="63996" y="146352"/>
                      <a:pt x="72823" y="146352"/>
                    </a:cubicBezTo>
                    <a:lnTo>
                      <a:pt x="92683" y="146352"/>
                    </a:lnTo>
                    <a:lnTo>
                      <a:pt x="92683" y="179614"/>
                    </a:lnTo>
                    <a:lnTo>
                      <a:pt x="61789" y="179614"/>
                    </a:lnTo>
                    <a:cubicBezTo>
                      <a:pt x="35308" y="179614"/>
                      <a:pt x="22067" y="166310"/>
                      <a:pt x="22067" y="139700"/>
                    </a:cubicBezTo>
                    <a:lnTo>
                      <a:pt x="22067" y="70959"/>
                    </a:lnTo>
                    <a:close/>
                  </a:path>
                </a:pathLst>
              </a:custGeom>
              <a:grpFill/>
              <a:ln w="22018" cap="flat">
                <a:noFill/>
                <a:prstDash val="solid"/>
                <a:miter/>
              </a:ln>
            </p:spPr>
            <p:txBody>
              <a:bodyPr rtlCol="0" anchor="ctr"/>
              <a:lstStyle/>
              <a:p>
                <a:endParaRPr lang="en-GB"/>
              </a:p>
            </p:txBody>
          </p:sp>
          <p:sp>
            <p:nvSpPr>
              <p:cNvPr id="28" name="Graphic 8">
                <a:extLst>
                  <a:ext uri="{FF2B5EF4-FFF2-40B4-BE49-F238E27FC236}">
                    <a16:creationId xmlns:a16="http://schemas.microsoft.com/office/drawing/2014/main" id="{03FCAA1D-FC58-8D4A-A4DA-37329BEAB5BF}"/>
                  </a:ext>
                </a:extLst>
              </p:cNvPr>
              <p:cNvSpPr/>
              <p:nvPr/>
            </p:nvSpPr>
            <p:spPr>
              <a:xfrm>
                <a:off x="8022033" y="2229226"/>
                <a:ext cx="44134" cy="197353"/>
              </a:xfrm>
              <a:custGeom>
                <a:avLst/>
                <a:gdLst>
                  <a:gd name="connsiteX0" fmla="*/ 2207 w 44134"/>
                  <a:gd name="connsiteY0" fmla="*/ 57654 h 197353"/>
                  <a:gd name="connsiteX1" fmla="*/ 39722 w 44134"/>
                  <a:gd name="connsiteY1" fmla="*/ 57654 h 197353"/>
                  <a:gd name="connsiteX2" fmla="*/ 39722 w 44134"/>
                  <a:gd name="connsiteY2" fmla="*/ 197354 h 197353"/>
                  <a:gd name="connsiteX3" fmla="*/ 2207 w 44134"/>
                  <a:gd name="connsiteY3" fmla="*/ 197354 h 197353"/>
                  <a:gd name="connsiteX4" fmla="*/ 2207 w 44134"/>
                  <a:gd name="connsiteY4" fmla="*/ 57654 h 197353"/>
                  <a:gd name="connsiteX5" fmla="*/ 0 w 44134"/>
                  <a:gd name="connsiteY5" fmla="*/ 22175 h 197353"/>
                  <a:gd name="connsiteX6" fmla="*/ 22067 w 44134"/>
                  <a:gd name="connsiteY6" fmla="*/ 0 h 197353"/>
                  <a:gd name="connsiteX7" fmla="*/ 44135 w 44134"/>
                  <a:gd name="connsiteY7" fmla="*/ 22175 h 197353"/>
                  <a:gd name="connsiteX8" fmla="*/ 22067 w 44134"/>
                  <a:gd name="connsiteY8" fmla="*/ 44349 h 197353"/>
                  <a:gd name="connsiteX9" fmla="*/ 0 w 44134"/>
                  <a:gd name="connsiteY9" fmla="*/ 22175 h 19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34" h="197353">
                    <a:moveTo>
                      <a:pt x="2207" y="57654"/>
                    </a:moveTo>
                    <a:lnTo>
                      <a:pt x="39722" y="57654"/>
                    </a:lnTo>
                    <a:lnTo>
                      <a:pt x="39722" y="197354"/>
                    </a:lnTo>
                    <a:lnTo>
                      <a:pt x="2207" y="197354"/>
                    </a:lnTo>
                    <a:lnTo>
                      <a:pt x="2207" y="57654"/>
                    </a:lnTo>
                    <a:close/>
                    <a:moveTo>
                      <a:pt x="0" y="22175"/>
                    </a:moveTo>
                    <a:cubicBezTo>
                      <a:pt x="0" y="8870"/>
                      <a:pt x="8827" y="0"/>
                      <a:pt x="22067" y="0"/>
                    </a:cubicBezTo>
                    <a:cubicBezTo>
                      <a:pt x="35308" y="0"/>
                      <a:pt x="44135" y="8870"/>
                      <a:pt x="44135" y="22175"/>
                    </a:cubicBezTo>
                    <a:cubicBezTo>
                      <a:pt x="44135" y="33262"/>
                      <a:pt x="35308" y="44349"/>
                      <a:pt x="22067" y="44349"/>
                    </a:cubicBezTo>
                    <a:cubicBezTo>
                      <a:pt x="8827" y="42132"/>
                      <a:pt x="0" y="33262"/>
                      <a:pt x="0" y="22175"/>
                    </a:cubicBezTo>
                  </a:path>
                </a:pathLst>
              </a:custGeom>
              <a:grpFill/>
              <a:ln w="22018" cap="flat">
                <a:noFill/>
                <a:prstDash val="solid"/>
                <a:miter/>
              </a:ln>
            </p:spPr>
            <p:txBody>
              <a:bodyPr rtlCol="0" anchor="ctr"/>
              <a:lstStyle/>
              <a:p>
                <a:endParaRPr lang="en-GB"/>
              </a:p>
            </p:txBody>
          </p:sp>
          <p:sp>
            <p:nvSpPr>
              <p:cNvPr id="29" name="Graphic 8">
                <a:extLst>
                  <a:ext uri="{FF2B5EF4-FFF2-40B4-BE49-F238E27FC236}">
                    <a16:creationId xmlns:a16="http://schemas.microsoft.com/office/drawing/2014/main" id="{E16CB6DB-ACEC-F34C-A32D-362EE246FDE3}"/>
                  </a:ext>
                </a:extLst>
              </p:cNvPr>
              <p:cNvSpPr/>
              <p:nvPr/>
            </p:nvSpPr>
            <p:spPr>
              <a:xfrm>
                <a:off x="8081615" y="2286880"/>
                <a:ext cx="145645" cy="141917"/>
              </a:xfrm>
              <a:custGeom>
                <a:avLst/>
                <a:gdLst>
                  <a:gd name="connsiteX0" fmla="*/ 108131 w 145645"/>
                  <a:gd name="connsiteY0" fmla="*/ 70959 h 141917"/>
                  <a:gd name="connsiteX1" fmla="*/ 72823 w 145645"/>
                  <a:gd name="connsiteY1" fmla="*/ 31044 h 141917"/>
                  <a:gd name="connsiteX2" fmla="*/ 39721 w 145645"/>
                  <a:gd name="connsiteY2" fmla="*/ 70959 h 141917"/>
                  <a:gd name="connsiteX3" fmla="*/ 72823 w 145645"/>
                  <a:gd name="connsiteY3" fmla="*/ 110873 h 141917"/>
                  <a:gd name="connsiteX4" fmla="*/ 108131 w 145645"/>
                  <a:gd name="connsiteY4" fmla="*/ 70959 h 141917"/>
                  <a:gd name="connsiteX5" fmla="*/ 0 w 145645"/>
                  <a:gd name="connsiteY5" fmla="*/ 70959 h 141917"/>
                  <a:gd name="connsiteX6" fmla="*/ 72823 w 145645"/>
                  <a:gd name="connsiteY6" fmla="*/ 0 h 141917"/>
                  <a:gd name="connsiteX7" fmla="*/ 145645 w 145645"/>
                  <a:gd name="connsiteY7" fmla="*/ 70959 h 141917"/>
                  <a:gd name="connsiteX8" fmla="*/ 72823 w 145645"/>
                  <a:gd name="connsiteY8" fmla="*/ 141917 h 141917"/>
                  <a:gd name="connsiteX9" fmla="*/ 0 w 145645"/>
                  <a:gd name="connsiteY9"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645" h="141917">
                    <a:moveTo>
                      <a:pt x="108131" y="70959"/>
                    </a:moveTo>
                    <a:cubicBezTo>
                      <a:pt x="108131" y="46567"/>
                      <a:pt x="94890" y="31044"/>
                      <a:pt x="72823" y="31044"/>
                    </a:cubicBezTo>
                    <a:cubicBezTo>
                      <a:pt x="50755" y="31044"/>
                      <a:pt x="39721" y="46567"/>
                      <a:pt x="39721" y="70959"/>
                    </a:cubicBezTo>
                    <a:cubicBezTo>
                      <a:pt x="39721" y="95351"/>
                      <a:pt x="52962" y="110873"/>
                      <a:pt x="72823" y="110873"/>
                    </a:cubicBezTo>
                    <a:cubicBezTo>
                      <a:pt x="94890" y="110873"/>
                      <a:pt x="108131" y="93133"/>
                      <a:pt x="108131" y="70959"/>
                    </a:cubicBezTo>
                    <a:moveTo>
                      <a:pt x="0" y="70959"/>
                    </a:moveTo>
                    <a:cubicBezTo>
                      <a:pt x="0" y="28827"/>
                      <a:pt x="28688" y="0"/>
                      <a:pt x="72823" y="0"/>
                    </a:cubicBezTo>
                    <a:cubicBezTo>
                      <a:pt x="116958" y="0"/>
                      <a:pt x="145645" y="28827"/>
                      <a:pt x="145645" y="70959"/>
                    </a:cubicBezTo>
                    <a:cubicBezTo>
                      <a:pt x="145645" y="113090"/>
                      <a:pt x="116958" y="141917"/>
                      <a:pt x="72823" y="141917"/>
                    </a:cubicBezTo>
                    <a:cubicBezTo>
                      <a:pt x="28688" y="141917"/>
                      <a:pt x="0" y="113090"/>
                      <a:pt x="0" y="70959"/>
                    </a:cubicBezTo>
                  </a:path>
                </a:pathLst>
              </a:custGeom>
              <a:grpFill/>
              <a:ln w="22018" cap="flat">
                <a:noFill/>
                <a:prstDash val="solid"/>
                <a:miter/>
              </a:ln>
            </p:spPr>
            <p:txBody>
              <a:bodyPr rtlCol="0" anchor="ctr"/>
              <a:lstStyle/>
              <a:p>
                <a:endParaRPr lang="en-GB"/>
              </a:p>
            </p:txBody>
          </p:sp>
          <p:sp>
            <p:nvSpPr>
              <p:cNvPr id="30" name="Graphic 8">
                <a:extLst>
                  <a:ext uri="{FF2B5EF4-FFF2-40B4-BE49-F238E27FC236}">
                    <a16:creationId xmlns:a16="http://schemas.microsoft.com/office/drawing/2014/main" id="{927ED89B-5CE2-CC42-BBC1-54900444F696}"/>
                  </a:ext>
                </a:extLst>
              </p:cNvPr>
              <p:cNvSpPr/>
              <p:nvPr/>
            </p:nvSpPr>
            <p:spPr>
              <a:xfrm>
                <a:off x="8247121" y="2284662"/>
                <a:ext cx="134611" cy="141917"/>
              </a:xfrm>
              <a:custGeom>
                <a:avLst/>
                <a:gdLst>
                  <a:gd name="connsiteX0" fmla="*/ 134612 w 134611"/>
                  <a:gd name="connsiteY0" fmla="*/ 64306 h 141917"/>
                  <a:gd name="connsiteX1" fmla="*/ 134612 w 134611"/>
                  <a:gd name="connsiteY1" fmla="*/ 141917 h 141917"/>
                  <a:gd name="connsiteX2" fmla="*/ 97097 w 134611"/>
                  <a:gd name="connsiteY2" fmla="*/ 141917 h 141917"/>
                  <a:gd name="connsiteX3" fmla="*/ 97097 w 134611"/>
                  <a:gd name="connsiteY3" fmla="*/ 68741 h 141917"/>
                  <a:gd name="connsiteX4" fmla="*/ 68409 w 134611"/>
                  <a:gd name="connsiteY4" fmla="*/ 33262 h 141917"/>
                  <a:gd name="connsiteX5" fmla="*/ 37515 w 134611"/>
                  <a:gd name="connsiteY5" fmla="*/ 70959 h 141917"/>
                  <a:gd name="connsiteX6" fmla="*/ 37515 w 134611"/>
                  <a:gd name="connsiteY6" fmla="*/ 141917 h 141917"/>
                  <a:gd name="connsiteX7" fmla="*/ 0 w 134611"/>
                  <a:gd name="connsiteY7" fmla="*/ 141917 h 141917"/>
                  <a:gd name="connsiteX8" fmla="*/ 0 w 134611"/>
                  <a:gd name="connsiteY8" fmla="*/ 2217 h 141917"/>
                  <a:gd name="connsiteX9" fmla="*/ 33101 w 134611"/>
                  <a:gd name="connsiteY9" fmla="*/ 2217 h 141917"/>
                  <a:gd name="connsiteX10" fmla="*/ 37515 w 134611"/>
                  <a:gd name="connsiteY10" fmla="*/ 19957 h 141917"/>
                  <a:gd name="connsiteX11" fmla="*/ 79443 w 134611"/>
                  <a:gd name="connsiteY11" fmla="*/ 0 h 141917"/>
                  <a:gd name="connsiteX12" fmla="*/ 134612 w 134611"/>
                  <a:gd name="connsiteY12" fmla="*/ 64306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611" h="141917">
                    <a:moveTo>
                      <a:pt x="134612" y="64306"/>
                    </a:moveTo>
                    <a:lnTo>
                      <a:pt x="134612" y="141917"/>
                    </a:lnTo>
                    <a:lnTo>
                      <a:pt x="97097" y="141917"/>
                    </a:lnTo>
                    <a:lnTo>
                      <a:pt x="97097" y="68741"/>
                    </a:lnTo>
                    <a:cubicBezTo>
                      <a:pt x="97097" y="44349"/>
                      <a:pt x="88270" y="33262"/>
                      <a:pt x="68409" y="33262"/>
                    </a:cubicBezTo>
                    <a:cubicBezTo>
                      <a:pt x="48549" y="33262"/>
                      <a:pt x="37515" y="46567"/>
                      <a:pt x="37515" y="70959"/>
                    </a:cubicBezTo>
                    <a:lnTo>
                      <a:pt x="37515" y="141917"/>
                    </a:lnTo>
                    <a:lnTo>
                      <a:pt x="0" y="141917"/>
                    </a:lnTo>
                    <a:lnTo>
                      <a:pt x="0" y="2217"/>
                    </a:lnTo>
                    <a:lnTo>
                      <a:pt x="33101" y="2217"/>
                    </a:lnTo>
                    <a:lnTo>
                      <a:pt x="37515" y="19957"/>
                    </a:lnTo>
                    <a:cubicBezTo>
                      <a:pt x="46342" y="8870"/>
                      <a:pt x="59582" y="0"/>
                      <a:pt x="79443" y="0"/>
                    </a:cubicBezTo>
                    <a:cubicBezTo>
                      <a:pt x="110337" y="0"/>
                      <a:pt x="134612" y="17740"/>
                      <a:pt x="134612" y="64306"/>
                    </a:cubicBezTo>
                  </a:path>
                </a:pathLst>
              </a:custGeom>
              <a:grpFill/>
              <a:ln w="22018" cap="flat">
                <a:noFill/>
                <a:prstDash val="solid"/>
                <a:miter/>
              </a:ln>
            </p:spPr>
            <p:txBody>
              <a:bodyPr rtlCol="0" anchor="ctr"/>
              <a:lstStyle/>
              <a:p>
                <a:endParaRPr lang="en-GB"/>
              </a:p>
            </p:txBody>
          </p:sp>
        </p:grpSp>
      </p:grpSp>
      <p:cxnSp>
        <p:nvCxnSpPr>
          <p:cNvPr id="33" name="Straight Connector 32">
            <a:extLst>
              <a:ext uri="{FF2B5EF4-FFF2-40B4-BE49-F238E27FC236}">
                <a16:creationId xmlns:a16="http://schemas.microsoft.com/office/drawing/2014/main" id="{45F8F2B3-9B10-0348-9303-41301FEA386E}"/>
              </a:ext>
            </a:extLst>
          </p:cNvPr>
          <p:cNvCxnSpPr>
            <a:cxnSpLocks/>
          </p:cNvCxnSpPr>
          <p:nvPr userDrawn="1"/>
        </p:nvCxnSpPr>
        <p:spPr>
          <a:xfrm>
            <a:off x="479425" y="5338527"/>
            <a:ext cx="1123315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1015137"/>
      </p:ext>
    </p:extLst>
  </p:cSld>
  <p:clrMapOvr>
    <a:masterClrMapping/>
  </p:clrMapOvr>
  <p:extLst>
    <p:ext uri="{DCECCB84-F9BA-43D5-87BE-67443E8EF086}">
      <p15:sldGuideLst xmlns:p15="http://schemas.microsoft.com/office/powerpoint/2012/main">
        <p15:guide id="1" orient="horz" pos="4018">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hank you/End slide: v2">
    <p:bg>
      <p:bgPr>
        <a:solidFill>
          <a:schemeClr val="bg1"/>
        </a:solidFill>
        <a:effectLst/>
      </p:bgPr>
    </p:bg>
    <p:spTree>
      <p:nvGrpSpPr>
        <p:cNvPr id="1" name=""/>
        <p:cNvGrpSpPr/>
        <p:nvPr/>
      </p:nvGrpSpPr>
      <p:grpSpPr>
        <a:xfrm>
          <a:off x="0" y="0"/>
          <a:ext cx="0" cy="0"/>
          <a:chOff x="0" y="0"/>
          <a:chExt cx="0" cy="0"/>
        </a:xfrm>
      </p:grpSpPr>
      <p:sp>
        <p:nvSpPr>
          <p:cNvPr id="10" name="Text Placeholder 31">
            <a:extLst>
              <a:ext uri="{FF2B5EF4-FFF2-40B4-BE49-F238E27FC236}">
                <a16:creationId xmlns:a16="http://schemas.microsoft.com/office/drawing/2014/main" id="{F02A4E0B-A84D-9845-9F84-46E48678C264}"/>
              </a:ext>
            </a:extLst>
          </p:cNvPr>
          <p:cNvSpPr>
            <a:spLocks noGrp="1"/>
          </p:cNvSpPr>
          <p:nvPr>
            <p:ph type="body" sz="quarter" idx="10" hasCustomPrompt="1"/>
          </p:nvPr>
        </p:nvSpPr>
        <p:spPr>
          <a:xfrm>
            <a:off x="479425" y="468313"/>
            <a:ext cx="5540375" cy="3327510"/>
          </a:xfrm>
        </p:spPr>
        <p:txBody>
          <a:bodyPr/>
          <a:lstStyle>
            <a:lvl1pPr marL="0" indent="0">
              <a:lnSpc>
                <a:spcPct val="90000"/>
              </a:lnSpc>
              <a:spcBef>
                <a:spcPts val="0"/>
              </a:spcBef>
              <a:spcAft>
                <a:spcPts val="2200"/>
              </a:spcAft>
              <a:defRPr sz="5400" b="0">
                <a:solidFill>
                  <a:schemeClr val="tx1"/>
                </a:solidFill>
              </a:defRPr>
            </a:lvl1pPr>
            <a:lvl2pPr marL="0" indent="0">
              <a:lnSpc>
                <a:spcPct val="90000"/>
              </a:lnSpc>
              <a:spcBef>
                <a:spcPts val="0"/>
              </a:spcBef>
              <a:spcAft>
                <a:spcPts val="2200"/>
              </a:spcAft>
              <a:buNone/>
              <a:defRPr sz="3600" b="0">
                <a:solidFill>
                  <a:schemeClr val="bg1"/>
                </a:solidFill>
              </a:defRPr>
            </a:lvl2pPr>
            <a:lvl3pPr marL="0" indent="0">
              <a:lnSpc>
                <a:spcPct val="90000"/>
              </a:lnSpc>
              <a:spcBef>
                <a:spcPts val="0"/>
              </a:spcBef>
              <a:spcAft>
                <a:spcPts val="2200"/>
              </a:spcAft>
              <a:buNone/>
              <a:defRPr sz="3600" b="0">
                <a:solidFill>
                  <a:schemeClr val="bg1"/>
                </a:solidFill>
              </a:defRPr>
            </a:lvl3pPr>
            <a:lvl4pPr marL="0" indent="0">
              <a:lnSpc>
                <a:spcPct val="90000"/>
              </a:lnSpc>
              <a:spcAft>
                <a:spcPts val="2200"/>
              </a:spcAft>
              <a:buNone/>
              <a:defRPr sz="3600" b="0">
                <a:solidFill>
                  <a:schemeClr val="bg1"/>
                </a:solidFill>
              </a:defRPr>
            </a:lvl4pPr>
            <a:lvl5pPr marL="0" indent="0">
              <a:lnSpc>
                <a:spcPct val="90000"/>
              </a:lnSpc>
              <a:spcAft>
                <a:spcPts val="2200"/>
              </a:spcAft>
              <a:buNone/>
              <a:defRPr sz="3600" b="0">
                <a:solidFill>
                  <a:schemeClr val="bg1"/>
                </a:solidFill>
              </a:defRPr>
            </a:lvl5pPr>
          </a:lstStyle>
          <a:p>
            <a:pPr lvl="0"/>
            <a:r>
              <a:rPr lang="en-GB"/>
              <a:t>[Thank you/End slide: v2]</a:t>
            </a:r>
          </a:p>
        </p:txBody>
      </p:sp>
      <p:sp>
        <p:nvSpPr>
          <p:cNvPr id="8" name="Text Placeholder 31">
            <a:extLst>
              <a:ext uri="{FF2B5EF4-FFF2-40B4-BE49-F238E27FC236}">
                <a16:creationId xmlns:a16="http://schemas.microsoft.com/office/drawing/2014/main" id="{4DD91289-B038-F74F-933F-239C865EB945}"/>
              </a:ext>
            </a:extLst>
          </p:cNvPr>
          <p:cNvSpPr>
            <a:spLocks noGrp="1"/>
          </p:cNvSpPr>
          <p:nvPr>
            <p:ph type="body" sz="quarter" idx="12" hasCustomPrompt="1"/>
          </p:nvPr>
        </p:nvSpPr>
        <p:spPr>
          <a:xfrm>
            <a:off x="6169025" y="5514225"/>
            <a:ext cx="2698750" cy="907969"/>
          </a:xfrm>
        </p:spPr>
        <p:txBody>
          <a:bodyPr anchor="b" anchorCtr="0"/>
          <a:lstStyle>
            <a:lvl1pPr>
              <a:lnSpc>
                <a:spcPct val="100000"/>
              </a:lnSpc>
              <a:spcBef>
                <a:spcPts val="0"/>
              </a:spcBef>
              <a:defRPr sz="1500" b="0">
                <a:solidFill>
                  <a:schemeClr val="tx1"/>
                </a:solidFill>
              </a:defRPr>
            </a:lvl1pPr>
            <a:lvl2pPr marL="0" indent="0">
              <a:lnSpc>
                <a:spcPct val="110000"/>
              </a:lnSpc>
              <a:spcBef>
                <a:spcPts val="0"/>
              </a:spcBef>
              <a:buNone/>
              <a:defRPr sz="1350" b="0">
                <a:solidFill>
                  <a:schemeClr val="tx1"/>
                </a:solidFill>
              </a:defRPr>
            </a:lvl2pPr>
            <a:lvl3pPr marL="0" indent="0">
              <a:lnSpc>
                <a:spcPct val="100000"/>
              </a:lnSpc>
              <a:spcBef>
                <a:spcPts val="0"/>
              </a:spcBef>
              <a:buNone/>
              <a:defRPr sz="1500" b="0">
                <a:solidFill>
                  <a:schemeClr val="tx1"/>
                </a:solidFill>
              </a:defRPr>
            </a:lvl3pPr>
            <a:lvl4pPr marL="0" indent="0">
              <a:lnSpc>
                <a:spcPct val="100000"/>
              </a:lnSpc>
              <a:buNone/>
              <a:defRPr sz="1500" b="0">
                <a:solidFill>
                  <a:schemeClr val="tx1"/>
                </a:solidFill>
              </a:defRPr>
            </a:lvl4pPr>
            <a:lvl5pPr marL="0" indent="0">
              <a:lnSpc>
                <a:spcPct val="110000"/>
              </a:lnSpc>
              <a:buNone/>
              <a:defRPr sz="1350" b="0">
                <a:solidFill>
                  <a:schemeClr val="tx1"/>
                </a:solidFill>
              </a:defRPr>
            </a:lvl5pPr>
          </a:lstStyle>
          <a:p>
            <a:pPr lvl="0"/>
            <a:r>
              <a:rPr lang="en-GB"/>
              <a:t>&lt;Address line 1&gt;</a:t>
            </a:r>
          </a:p>
          <a:p>
            <a:pPr lvl="2"/>
            <a:r>
              <a:rPr lang="en-GB"/>
              <a:t>&lt;Address line 2&gt;</a:t>
            </a:r>
          </a:p>
          <a:p>
            <a:pPr lvl="3"/>
            <a:r>
              <a:rPr lang="en-GB"/>
              <a:t>&lt;Address line 3&gt;</a:t>
            </a:r>
          </a:p>
        </p:txBody>
      </p:sp>
      <p:sp>
        <p:nvSpPr>
          <p:cNvPr id="11" name="Text Placeholder 31">
            <a:extLst>
              <a:ext uri="{FF2B5EF4-FFF2-40B4-BE49-F238E27FC236}">
                <a16:creationId xmlns:a16="http://schemas.microsoft.com/office/drawing/2014/main" id="{9F512C99-E9C9-5348-8495-C4EE2D47B066}"/>
              </a:ext>
            </a:extLst>
          </p:cNvPr>
          <p:cNvSpPr>
            <a:spLocks noGrp="1"/>
          </p:cNvSpPr>
          <p:nvPr>
            <p:ph type="body" sz="quarter" idx="13" hasCustomPrompt="1"/>
          </p:nvPr>
        </p:nvSpPr>
        <p:spPr>
          <a:xfrm>
            <a:off x="9012238" y="5514225"/>
            <a:ext cx="2698750" cy="907969"/>
          </a:xfrm>
        </p:spPr>
        <p:txBody>
          <a:bodyPr anchor="b" anchorCtr="0"/>
          <a:lstStyle>
            <a:lvl1pPr>
              <a:lnSpc>
                <a:spcPct val="100000"/>
              </a:lnSpc>
              <a:spcBef>
                <a:spcPts val="0"/>
              </a:spcBef>
              <a:defRPr sz="1500" b="0">
                <a:solidFill>
                  <a:schemeClr val="tx1"/>
                </a:solidFill>
              </a:defRPr>
            </a:lvl1pPr>
            <a:lvl2pPr marL="0" indent="0">
              <a:lnSpc>
                <a:spcPct val="110000"/>
              </a:lnSpc>
              <a:spcBef>
                <a:spcPts val="0"/>
              </a:spcBef>
              <a:buNone/>
              <a:defRPr sz="1350" b="0">
                <a:solidFill>
                  <a:schemeClr val="tx1"/>
                </a:solidFill>
              </a:defRPr>
            </a:lvl2pPr>
            <a:lvl3pPr marL="0" indent="0">
              <a:lnSpc>
                <a:spcPct val="100000"/>
              </a:lnSpc>
              <a:spcBef>
                <a:spcPts val="0"/>
              </a:spcBef>
              <a:buNone/>
              <a:defRPr sz="1500" b="0">
                <a:solidFill>
                  <a:schemeClr val="tx1"/>
                </a:solidFill>
              </a:defRPr>
            </a:lvl3pPr>
            <a:lvl4pPr marL="0" indent="0">
              <a:lnSpc>
                <a:spcPct val="100000"/>
              </a:lnSpc>
              <a:buNone/>
              <a:defRPr sz="1500" b="0">
                <a:solidFill>
                  <a:schemeClr val="tx1"/>
                </a:solidFill>
              </a:defRPr>
            </a:lvl4pPr>
            <a:lvl5pPr marL="0" indent="0">
              <a:lnSpc>
                <a:spcPct val="110000"/>
              </a:lnSpc>
              <a:buNone/>
              <a:defRPr sz="1350" b="0">
                <a:solidFill>
                  <a:schemeClr val="tx1"/>
                </a:solidFill>
              </a:defRPr>
            </a:lvl5pPr>
          </a:lstStyle>
          <a:p>
            <a:pPr lvl="0"/>
            <a:r>
              <a:rPr lang="en-GB"/>
              <a:t>&lt;Telephone No.&gt;</a:t>
            </a:r>
          </a:p>
          <a:p>
            <a:pPr lvl="2"/>
            <a:r>
              <a:rPr lang="en-GB"/>
              <a:t>&lt;Website&gt;</a:t>
            </a:r>
          </a:p>
          <a:p>
            <a:pPr lvl="3"/>
            <a:r>
              <a:rPr lang="en-GB"/>
              <a:t>&lt;Email&gt;</a:t>
            </a:r>
          </a:p>
        </p:txBody>
      </p:sp>
      <p:cxnSp>
        <p:nvCxnSpPr>
          <p:cNvPr id="33" name="Straight Connector 32">
            <a:extLst>
              <a:ext uri="{FF2B5EF4-FFF2-40B4-BE49-F238E27FC236}">
                <a16:creationId xmlns:a16="http://schemas.microsoft.com/office/drawing/2014/main" id="{45F8F2B3-9B10-0348-9303-41301FEA386E}"/>
              </a:ext>
            </a:extLst>
          </p:cNvPr>
          <p:cNvCxnSpPr>
            <a:cxnSpLocks/>
          </p:cNvCxnSpPr>
          <p:nvPr userDrawn="1"/>
        </p:nvCxnSpPr>
        <p:spPr>
          <a:xfrm>
            <a:off x="479425" y="5338527"/>
            <a:ext cx="11233150"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43ED17A0-BC22-3048-AB31-4F03CD4D700E}"/>
              </a:ext>
            </a:extLst>
          </p:cNvPr>
          <p:cNvGrpSpPr/>
          <p:nvPr userDrawn="1"/>
        </p:nvGrpSpPr>
        <p:grpSpPr>
          <a:xfrm>
            <a:off x="473025" y="5977403"/>
            <a:ext cx="2851200" cy="402766"/>
            <a:chOff x="8859788" y="468313"/>
            <a:chExt cx="2851200" cy="402766"/>
          </a:xfrm>
        </p:grpSpPr>
        <p:grpSp>
          <p:nvGrpSpPr>
            <p:cNvPr id="56" name="Graphic 8">
              <a:extLst>
                <a:ext uri="{FF2B5EF4-FFF2-40B4-BE49-F238E27FC236}">
                  <a16:creationId xmlns:a16="http://schemas.microsoft.com/office/drawing/2014/main" id="{1C19FB58-F64D-1E47-B343-BA5F7F672462}"/>
                </a:ext>
              </a:extLst>
            </p:cNvPr>
            <p:cNvGrpSpPr/>
            <p:nvPr/>
          </p:nvGrpSpPr>
          <p:grpSpPr>
            <a:xfrm>
              <a:off x="8859788" y="468313"/>
              <a:ext cx="495861" cy="402766"/>
              <a:chOff x="5336421" y="2111701"/>
              <a:chExt cx="529619" cy="430187"/>
            </a:xfrm>
          </p:grpSpPr>
          <p:sp>
            <p:nvSpPr>
              <p:cNvPr id="74" name="Graphic 8">
                <a:extLst>
                  <a:ext uri="{FF2B5EF4-FFF2-40B4-BE49-F238E27FC236}">
                    <a16:creationId xmlns:a16="http://schemas.microsoft.com/office/drawing/2014/main" id="{AB4D8C9B-EBAE-DF40-962B-FE8640DD3135}"/>
                  </a:ext>
                </a:extLst>
              </p:cNvPr>
              <p:cNvSpPr/>
              <p:nvPr/>
            </p:nvSpPr>
            <p:spPr>
              <a:xfrm>
                <a:off x="5603437" y="2111701"/>
                <a:ext cx="262602" cy="430187"/>
              </a:xfrm>
              <a:custGeom>
                <a:avLst/>
                <a:gdLst>
                  <a:gd name="connsiteX0" fmla="*/ 165506 w 262602"/>
                  <a:gd name="connsiteY0" fmla="*/ 215094 h 430187"/>
                  <a:gd name="connsiteX1" fmla="*/ 0 w 262602"/>
                  <a:gd name="connsiteY1" fmla="*/ 4435 h 430187"/>
                  <a:gd name="connsiteX2" fmla="*/ 46342 w 262602"/>
                  <a:gd name="connsiteY2" fmla="*/ 0 h 430187"/>
                  <a:gd name="connsiteX3" fmla="*/ 262603 w 262602"/>
                  <a:gd name="connsiteY3" fmla="*/ 215094 h 430187"/>
                  <a:gd name="connsiteX4" fmla="*/ 48548 w 262602"/>
                  <a:gd name="connsiteY4" fmla="*/ 430187 h 430187"/>
                  <a:gd name="connsiteX5" fmla="*/ 0 w 262602"/>
                  <a:gd name="connsiteY5" fmla="*/ 425752 h 430187"/>
                  <a:gd name="connsiteX6" fmla="*/ 165506 w 262602"/>
                  <a:gd name="connsiteY6" fmla="*/ 215094 h 4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02" h="430187">
                    <a:moveTo>
                      <a:pt x="165506" y="215094"/>
                    </a:moveTo>
                    <a:cubicBezTo>
                      <a:pt x="165506" y="113090"/>
                      <a:pt x="94890" y="26610"/>
                      <a:pt x="0" y="4435"/>
                    </a:cubicBezTo>
                    <a:cubicBezTo>
                      <a:pt x="13240" y="2217"/>
                      <a:pt x="30894" y="0"/>
                      <a:pt x="46342" y="0"/>
                    </a:cubicBezTo>
                    <a:cubicBezTo>
                      <a:pt x="165506" y="0"/>
                      <a:pt x="262603" y="97568"/>
                      <a:pt x="262603" y="215094"/>
                    </a:cubicBezTo>
                    <a:cubicBezTo>
                      <a:pt x="262603" y="332619"/>
                      <a:pt x="165506" y="430187"/>
                      <a:pt x="48548" y="430187"/>
                    </a:cubicBezTo>
                    <a:cubicBezTo>
                      <a:pt x="30894" y="430187"/>
                      <a:pt x="15447" y="427970"/>
                      <a:pt x="0" y="425752"/>
                    </a:cubicBezTo>
                    <a:cubicBezTo>
                      <a:pt x="94890" y="403578"/>
                      <a:pt x="165506" y="317097"/>
                      <a:pt x="165506" y="215094"/>
                    </a:cubicBezTo>
                  </a:path>
                </a:pathLst>
              </a:custGeom>
              <a:solidFill>
                <a:schemeClr val="tx1"/>
              </a:solidFill>
              <a:ln w="22018" cap="flat">
                <a:noFill/>
                <a:prstDash val="solid"/>
                <a:miter/>
              </a:ln>
            </p:spPr>
            <p:txBody>
              <a:bodyPr rtlCol="0" anchor="ctr"/>
              <a:lstStyle/>
              <a:p>
                <a:endParaRPr lang="en-GB"/>
              </a:p>
            </p:txBody>
          </p:sp>
          <p:sp>
            <p:nvSpPr>
              <p:cNvPr id="75" name="Graphic 8">
                <a:extLst>
                  <a:ext uri="{FF2B5EF4-FFF2-40B4-BE49-F238E27FC236}">
                    <a16:creationId xmlns:a16="http://schemas.microsoft.com/office/drawing/2014/main" id="{3932045F-40FC-7D43-9891-1E3A477C0AD3}"/>
                  </a:ext>
                </a:extLst>
              </p:cNvPr>
              <p:cNvSpPr/>
              <p:nvPr/>
            </p:nvSpPr>
            <p:spPr>
              <a:xfrm>
                <a:off x="5336421" y="2111701"/>
                <a:ext cx="262602" cy="430187"/>
              </a:xfrm>
              <a:custGeom>
                <a:avLst/>
                <a:gdLst>
                  <a:gd name="connsiteX0" fmla="*/ 97097 w 262602"/>
                  <a:gd name="connsiteY0" fmla="*/ 215094 h 430187"/>
                  <a:gd name="connsiteX1" fmla="*/ 262603 w 262602"/>
                  <a:gd name="connsiteY1" fmla="*/ 4435 h 430187"/>
                  <a:gd name="connsiteX2" fmla="*/ 214055 w 262602"/>
                  <a:gd name="connsiteY2" fmla="*/ 0 h 430187"/>
                  <a:gd name="connsiteX3" fmla="*/ 0 w 262602"/>
                  <a:gd name="connsiteY3" fmla="*/ 215094 h 430187"/>
                  <a:gd name="connsiteX4" fmla="*/ 214055 w 262602"/>
                  <a:gd name="connsiteY4" fmla="*/ 430187 h 430187"/>
                  <a:gd name="connsiteX5" fmla="*/ 262603 w 262602"/>
                  <a:gd name="connsiteY5" fmla="*/ 425752 h 430187"/>
                  <a:gd name="connsiteX6" fmla="*/ 97097 w 262602"/>
                  <a:gd name="connsiteY6" fmla="*/ 215094 h 4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02" h="430187">
                    <a:moveTo>
                      <a:pt x="97097" y="215094"/>
                    </a:moveTo>
                    <a:cubicBezTo>
                      <a:pt x="97097" y="113090"/>
                      <a:pt x="167713" y="26610"/>
                      <a:pt x="262603" y="4435"/>
                    </a:cubicBezTo>
                    <a:cubicBezTo>
                      <a:pt x="247156" y="2217"/>
                      <a:pt x="231709" y="0"/>
                      <a:pt x="214055" y="0"/>
                    </a:cubicBezTo>
                    <a:cubicBezTo>
                      <a:pt x="97097" y="0"/>
                      <a:pt x="0" y="97568"/>
                      <a:pt x="0" y="215094"/>
                    </a:cubicBezTo>
                    <a:cubicBezTo>
                      <a:pt x="0" y="332619"/>
                      <a:pt x="97097" y="430187"/>
                      <a:pt x="214055" y="430187"/>
                    </a:cubicBezTo>
                    <a:cubicBezTo>
                      <a:pt x="231709" y="430187"/>
                      <a:pt x="247156" y="427970"/>
                      <a:pt x="262603" y="425752"/>
                    </a:cubicBezTo>
                    <a:cubicBezTo>
                      <a:pt x="167713" y="403578"/>
                      <a:pt x="97097" y="317097"/>
                      <a:pt x="97097" y="215094"/>
                    </a:cubicBezTo>
                  </a:path>
                </a:pathLst>
              </a:custGeom>
              <a:solidFill>
                <a:srgbClr val="26CCB8"/>
              </a:solidFill>
              <a:ln w="22018" cap="flat">
                <a:noFill/>
                <a:prstDash val="solid"/>
                <a:miter/>
              </a:ln>
            </p:spPr>
            <p:txBody>
              <a:bodyPr rtlCol="0" anchor="ctr"/>
              <a:lstStyle/>
              <a:p>
                <a:endParaRPr lang="en-GB"/>
              </a:p>
            </p:txBody>
          </p:sp>
        </p:grpSp>
        <p:sp>
          <p:nvSpPr>
            <p:cNvPr id="57" name="Graphic 8">
              <a:extLst>
                <a:ext uri="{FF2B5EF4-FFF2-40B4-BE49-F238E27FC236}">
                  <a16:creationId xmlns:a16="http://schemas.microsoft.com/office/drawing/2014/main" id="{8D4C745D-B533-4E4E-8567-8A31F601ED6B}"/>
                </a:ext>
              </a:extLst>
            </p:cNvPr>
            <p:cNvSpPr/>
            <p:nvPr/>
          </p:nvSpPr>
          <p:spPr>
            <a:xfrm>
              <a:off x="9487878" y="586651"/>
              <a:ext cx="146692" cy="176470"/>
            </a:xfrm>
            <a:custGeom>
              <a:avLst/>
              <a:gdLst>
                <a:gd name="connsiteX0" fmla="*/ 0 w 156679"/>
                <a:gd name="connsiteY0" fmla="*/ 188484 h 188484"/>
                <a:gd name="connsiteX1" fmla="*/ 0 w 156679"/>
                <a:gd name="connsiteY1" fmla="*/ 0 h 188484"/>
                <a:gd name="connsiteX2" fmla="*/ 37515 w 156679"/>
                <a:gd name="connsiteY2" fmla="*/ 0 h 188484"/>
                <a:gd name="connsiteX3" fmla="*/ 116958 w 156679"/>
                <a:gd name="connsiteY3" fmla="*/ 117525 h 188484"/>
                <a:gd name="connsiteX4" fmla="*/ 116958 w 156679"/>
                <a:gd name="connsiteY4" fmla="*/ 0 h 188484"/>
                <a:gd name="connsiteX5" fmla="*/ 156679 w 156679"/>
                <a:gd name="connsiteY5" fmla="*/ 0 h 188484"/>
                <a:gd name="connsiteX6" fmla="*/ 156679 w 156679"/>
                <a:gd name="connsiteY6" fmla="*/ 188484 h 188484"/>
                <a:gd name="connsiteX7" fmla="*/ 121371 w 156679"/>
                <a:gd name="connsiteY7" fmla="*/ 188484 h 188484"/>
                <a:gd name="connsiteX8" fmla="*/ 39721 w 156679"/>
                <a:gd name="connsiteY8" fmla="*/ 68741 h 188484"/>
                <a:gd name="connsiteX9" fmla="*/ 39721 w 156679"/>
                <a:gd name="connsiteY9" fmla="*/ 188484 h 18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679" h="188484">
                  <a:moveTo>
                    <a:pt x="0" y="188484"/>
                  </a:moveTo>
                  <a:lnTo>
                    <a:pt x="0" y="0"/>
                  </a:lnTo>
                  <a:lnTo>
                    <a:pt x="37515" y="0"/>
                  </a:lnTo>
                  <a:lnTo>
                    <a:pt x="116958" y="117525"/>
                  </a:lnTo>
                  <a:lnTo>
                    <a:pt x="116958" y="0"/>
                  </a:lnTo>
                  <a:lnTo>
                    <a:pt x="156679" y="0"/>
                  </a:lnTo>
                  <a:lnTo>
                    <a:pt x="156679" y="188484"/>
                  </a:lnTo>
                  <a:lnTo>
                    <a:pt x="121371" y="188484"/>
                  </a:lnTo>
                  <a:lnTo>
                    <a:pt x="39721" y="68741"/>
                  </a:lnTo>
                  <a:lnTo>
                    <a:pt x="39721" y="188484"/>
                  </a:lnTo>
                  <a:close/>
                </a:path>
              </a:pathLst>
            </a:custGeom>
            <a:solidFill>
              <a:schemeClr val="tx1"/>
            </a:solidFill>
            <a:ln w="22018" cap="flat">
              <a:noFill/>
              <a:prstDash val="solid"/>
              <a:miter/>
            </a:ln>
          </p:spPr>
          <p:txBody>
            <a:bodyPr rtlCol="0" anchor="ctr"/>
            <a:lstStyle/>
            <a:p>
              <a:endParaRPr lang="en-GB"/>
            </a:p>
          </p:txBody>
        </p:sp>
        <p:sp>
          <p:nvSpPr>
            <p:cNvPr id="58" name="Graphic 8">
              <a:extLst>
                <a:ext uri="{FF2B5EF4-FFF2-40B4-BE49-F238E27FC236}">
                  <a16:creationId xmlns:a16="http://schemas.microsoft.com/office/drawing/2014/main" id="{DF368269-1B35-3348-8696-5E34DC8197FB}"/>
                </a:ext>
              </a:extLst>
            </p:cNvPr>
            <p:cNvSpPr/>
            <p:nvPr/>
          </p:nvSpPr>
          <p:spPr>
            <a:xfrm>
              <a:off x="9663495" y="586651"/>
              <a:ext cx="146692" cy="176470"/>
            </a:xfrm>
            <a:custGeom>
              <a:avLst/>
              <a:gdLst>
                <a:gd name="connsiteX0" fmla="*/ 0 w 156679"/>
                <a:gd name="connsiteY0" fmla="*/ 0 h 188484"/>
                <a:gd name="connsiteX1" fmla="*/ 39721 w 156679"/>
                <a:gd name="connsiteY1" fmla="*/ 0 h 188484"/>
                <a:gd name="connsiteX2" fmla="*/ 39721 w 156679"/>
                <a:gd name="connsiteY2" fmla="*/ 75394 h 188484"/>
                <a:gd name="connsiteX3" fmla="*/ 114751 w 156679"/>
                <a:gd name="connsiteY3" fmla="*/ 75394 h 188484"/>
                <a:gd name="connsiteX4" fmla="*/ 114751 w 156679"/>
                <a:gd name="connsiteY4" fmla="*/ 0 h 188484"/>
                <a:gd name="connsiteX5" fmla="*/ 156679 w 156679"/>
                <a:gd name="connsiteY5" fmla="*/ 0 h 188484"/>
                <a:gd name="connsiteX6" fmla="*/ 156679 w 156679"/>
                <a:gd name="connsiteY6" fmla="*/ 188484 h 188484"/>
                <a:gd name="connsiteX7" fmla="*/ 114751 w 156679"/>
                <a:gd name="connsiteY7" fmla="*/ 188484 h 188484"/>
                <a:gd name="connsiteX8" fmla="*/ 114751 w 156679"/>
                <a:gd name="connsiteY8" fmla="*/ 110873 h 188484"/>
                <a:gd name="connsiteX9" fmla="*/ 39721 w 156679"/>
                <a:gd name="connsiteY9" fmla="*/ 110873 h 188484"/>
                <a:gd name="connsiteX10" fmla="*/ 39721 w 156679"/>
                <a:gd name="connsiteY10" fmla="*/ 188484 h 188484"/>
                <a:gd name="connsiteX11" fmla="*/ 0 w 156679"/>
                <a:gd name="connsiteY11" fmla="*/ 188484 h 18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679" h="188484">
                  <a:moveTo>
                    <a:pt x="0" y="0"/>
                  </a:moveTo>
                  <a:lnTo>
                    <a:pt x="39721" y="0"/>
                  </a:lnTo>
                  <a:lnTo>
                    <a:pt x="39721" y="75394"/>
                  </a:lnTo>
                  <a:lnTo>
                    <a:pt x="114751" y="75394"/>
                  </a:lnTo>
                  <a:lnTo>
                    <a:pt x="114751" y="0"/>
                  </a:lnTo>
                  <a:lnTo>
                    <a:pt x="156679" y="0"/>
                  </a:lnTo>
                  <a:lnTo>
                    <a:pt x="156679" y="188484"/>
                  </a:lnTo>
                  <a:lnTo>
                    <a:pt x="114751" y="188484"/>
                  </a:lnTo>
                  <a:lnTo>
                    <a:pt x="114751" y="110873"/>
                  </a:lnTo>
                  <a:lnTo>
                    <a:pt x="39721" y="110873"/>
                  </a:lnTo>
                  <a:lnTo>
                    <a:pt x="39721" y="188484"/>
                  </a:lnTo>
                  <a:lnTo>
                    <a:pt x="0" y="188484"/>
                  </a:lnTo>
                  <a:close/>
                </a:path>
              </a:pathLst>
            </a:custGeom>
            <a:solidFill>
              <a:schemeClr val="tx1"/>
            </a:solidFill>
            <a:ln w="22018" cap="flat">
              <a:noFill/>
              <a:prstDash val="solid"/>
              <a:miter/>
            </a:ln>
          </p:spPr>
          <p:txBody>
            <a:bodyPr rtlCol="0" anchor="ctr"/>
            <a:lstStyle/>
            <a:p>
              <a:endParaRPr lang="en-GB"/>
            </a:p>
          </p:txBody>
        </p:sp>
        <p:grpSp>
          <p:nvGrpSpPr>
            <p:cNvPr id="59" name="Graphic 8">
              <a:extLst>
                <a:ext uri="{FF2B5EF4-FFF2-40B4-BE49-F238E27FC236}">
                  <a16:creationId xmlns:a16="http://schemas.microsoft.com/office/drawing/2014/main" id="{464F8A38-8C92-A042-831A-556DAB6D3AFB}"/>
                </a:ext>
              </a:extLst>
            </p:cNvPr>
            <p:cNvGrpSpPr/>
            <p:nvPr/>
          </p:nvGrpSpPr>
          <p:grpSpPr>
            <a:xfrm>
              <a:off x="9832915" y="578347"/>
              <a:ext cx="1878073" cy="186850"/>
              <a:chOff x="6375799" y="2229226"/>
              <a:chExt cx="2005933" cy="199571"/>
            </a:xfrm>
            <a:solidFill>
              <a:schemeClr val="tx1"/>
            </a:solidFill>
          </p:grpSpPr>
          <p:sp>
            <p:nvSpPr>
              <p:cNvPr id="60" name="Graphic 8">
                <a:extLst>
                  <a:ext uri="{FF2B5EF4-FFF2-40B4-BE49-F238E27FC236}">
                    <a16:creationId xmlns:a16="http://schemas.microsoft.com/office/drawing/2014/main" id="{6112E8DE-809E-7942-8968-A6EE4A2DABFE}"/>
                  </a:ext>
                </a:extLst>
              </p:cNvPr>
              <p:cNvSpPr/>
              <p:nvPr/>
            </p:nvSpPr>
            <p:spPr>
              <a:xfrm>
                <a:off x="6375799" y="2235878"/>
                <a:ext cx="150178" cy="190701"/>
              </a:xfrm>
              <a:custGeom>
                <a:avLst/>
                <a:gdLst>
                  <a:gd name="connsiteX0" fmla="*/ 37515 w 150178"/>
                  <a:gd name="connsiteY0" fmla="*/ 128613 h 190701"/>
                  <a:gd name="connsiteX1" fmla="*/ 77236 w 150178"/>
                  <a:gd name="connsiteY1" fmla="*/ 159657 h 190701"/>
                  <a:gd name="connsiteX2" fmla="*/ 110337 w 150178"/>
                  <a:gd name="connsiteY2" fmla="*/ 137483 h 190701"/>
                  <a:gd name="connsiteX3" fmla="*/ 63996 w 150178"/>
                  <a:gd name="connsiteY3" fmla="*/ 113090 h 190701"/>
                  <a:gd name="connsiteX4" fmla="*/ 4414 w 150178"/>
                  <a:gd name="connsiteY4" fmla="*/ 57654 h 190701"/>
                  <a:gd name="connsiteX5" fmla="*/ 75029 w 150178"/>
                  <a:gd name="connsiteY5" fmla="*/ 0 h 190701"/>
                  <a:gd name="connsiteX6" fmla="*/ 147852 w 150178"/>
                  <a:gd name="connsiteY6" fmla="*/ 59871 h 190701"/>
                  <a:gd name="connsiteX7" fmla="*/ 108131 w 150178"/>
                  <a:gd name="connsiteY7" fmla="*/ 59871 h 190701"/>
                  <a:gd name="connsiteX8" fmla="*/ 72823 w 150178"/>
                  <a:gd name="connsiteY8" fmla="*/ 31044 h 190701"/>
                  <a:gd name="connsiteX9" fmla="*/ 44135 w 150178"/>
                  <a:gd name="connsiteY9" fmla="*/ 53219 h 190701"/>
                  <a:gd name="connsiteX10" fmla="*/ 90477 w 150178"/>
                  <a:gd name="connsiteY10" fmla="*/ 77611 h 190701"/>
                  <a:gd name="connsiteX11" fmla="*/ 150059 w 150178"/>
                  <a:gd name="connsiteY11" fmla="*/ 130830 h 190701"/>
                  <a:gd name="connsiteX12" fmla="*/ 77236 w 150178"/>
                  <a:gd name="connsiteY12" fmla="*/ 190702 h 190701"/>
                  <a:gd name="connsiteX13" fmla="*/ 0 w 150178"/>
                  <a:gd name="connsiteY13" fmla="*/ 126395 h 190701"/>
                  <a:gd name="connsiteX14" fmla="*/ 37515 w 150178"/>
                  <a:gd name="connsiteY14" fmla="*/ 128613 h 1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178" h="190701">
                    <a:moveTo>
                      <a:pt x="37515" y="128613"/>
                    </a:moveTo>
                    <a:cubicBezTo>
                      <a:pt x="39722" y="146352"/>
                      <a:pt x="52962" y="159657"/>
                      <a:pt x="77236" y="159657"/>
                    </a:cubicBezTo>
                    <a:cubicBezTo>
                      <a:pt x="94890" y="159657"/>
                      <a:pt x="110337" y="150787"/>
                      <a:pt x="110337" y="137483"/>
                    </a:cubicBezTo>
                    <a:cubicBezTo>
                      <a:pt x="110337" y="121960"/>
                      <a:pt x="94890" y="117525"/>
                      <a:pt x="63996" y="113090"/>
                    </a:cubicBezTo>
                    <a:cubicBezTo>
                      <a:pt x="33101" y="106438"/>
                      <a:pt x="4414" y="97568"/>
                      <a:pt x="4414" y="57654"/>
                    </a:cubicBezTo>
                    <a:cubicBezTo>
                      <a:pt x="4414" y="24392"/>
                      <a:pt x="33101" y="0"/>
                      <a:pt x="75029" y="0"/>
                    </a:cubicBezTo>
                    <a:cubicBezTo>
                      <a:pt x="119164" y="0"/>
                      <a:pt x="147852" y="22175"/>
                      <a:pt x="147852" y="59871"/>
                    </a:cubicBezTo>
                    <a:lnTo>
                      <a:pt x="108131" y="59871"/>
                    </a:lnTo>
                    <a:cubicBezTo>
                      <a:pt x="103717" y="42132"/>
                      <a:pt x="92683" y="31044"/>
                      <a:pt x="72823" y="31044"/>
                    </a:cubicBezTo>
                    <a:cubicBezTo>
                      <a:pt x="55169" y="31044"/>
                      <a:pt x="44135" y="37697"/>
                      <a:pt x="44135" y="53219"/>
                    </a:cubicBezTo>
                    <a:cubicBezTo>
                      <a:pt x="44135" y="68741"/>
                      <a:pt x="59582" y="70959"/>
                      <a:pt x="90477" y="77611"/>
                    </a:cubicBezTo>
                    <a:cubicBezTo>
                      <a:pt x="123578" y="84263"/>
                      <a:pt x="152266" y="93133"/>
                      <a:pt x="150059" y="130830"/>
                    </a:cubicBezTo>
                    <a:cubicBezTo>
                      <a:pt x="150059" y="166310"/>
                      <a:pt x="121371" y="190702"/>
                      <a:pt x="77236" y="190702"/>
                    </a:cubicBezTo>
                    <a:cubicBezTo>
                      <a:pt x="28688" y="190702"/>
                      <a:pt x="0" y="166310"/>
                      <a:pt x="0" y="126395"/>
                    </a:cubicBezTo>
                    <a:lnTo>
                      <a:pt x="37515" y="128613"/>
                    </a:lnTo>
                    <a:close/>
                  </a:path>
                </a:pathLst>
              </a:custGeom>
              <a:grpFill/>
              <a:ln w="22018" cap="flat">
                <a:noFill/>
                <a:prstDash val="solid"/>
                <a:miter/>
              </a:ln>
            </p:spPr>
            <p:txBody>
              <a:bodyPr rtlCol="0" anchor="ctr"/>
              <a:lstStyle/>
              <a:p>
                <a:endParaRPr lang="en-GB"/>
              </a:p>
            </p:txBody>
          </p:sp>
          <p:sp>
            <p:nvSpPr>
              <p:cNvPr id="61" name="Graphic 8">
                <a:extLst>
                  <a:ext uri="{FF2B5EF4-FFF2-40B4-BE49-F238E27FC236}">
                    <a16:creationId xmlns:a16="http://schemas.microsoft.com/office/drawing/2014/main" id="{6A169971-220E-334B-B069-DDFE25B1EB84}"/>
                  </a:ext>
                </a:extLst>
              </p:cNvPr>
              <p:cNvSpPr/>
              <p:nvPr/>
            </p:nvSpPr>
            <p:spPr>
              <a:xfrm>
                <a:off x="6607507" y="2235878"/>
                <a:ext cx="174333" cy="190789"/>
              </a:xfrm>
              <a:custGeom>
                <a:avLst/>
                <a:gdLst>
                  <a:gd name="connsiteX0" fmla="*/ 0 w 174333"/>
                  <a:gd name="connsiteY0" fmla="*/ 95351 h 190789"/>
                  <a:gd name="connsiteX1" fmla="*/ 92683 w 174333"/>
                  <a:gd name="connsiteY1" fmla="*/ 0 h 190789"/>
                  <a:gd name="connsiteX2" fmla="*/ 174333 w 174333"/>
                  <a:gd name="connsiteY2" fmla="*/ 68741 h 190789"/>
                  <a:gd name="connsiteX3" fmla="*/ 132405 w 174333"/>
                  <a:gd name="connsiteY3" fmla="*/ 68741 h 190789"/>
                  <a:gd name="connsiteX4" fmla="*/ 90477 w 174333"/>
                  <a:gd name="connsiteY4" fmla="*/ 33262 h 190789"/>
                  <a:gd name="connsiteX5" fmla="*/ 41928 w 174333"/>
                  <a:gd name="connsiteY5" fmla="*/ 95351 h 190789"/>
                  <a:gd name="connsiteX6" fmla="*/ 90477 w 174333"/>
                  <a:gd name="connsiteY6" fmla="*/ 157440 h 190789"/>
                  <a:gd name="connsiteX7" fmla="*/ 132405 w 174333"/>
                  <a:gd name="connsiteY7" fmla="*/ 121960 h 190789"/>
                  <a:gd name="connsiteX8" fmla="*/ 172126 w 174333"/>
                  <a:gd name="connsiteY8" fmla="*/ 121960 h 190789"/>
                  <a:gd name="connsiteX9" fmla="*/ 88270 w 174333"/>
                  <a:gd name="connsiteY9" fmla="*/ 190702 h 190789"/>
                  <a:gd name="connsiteX10" fmla="*/ 0 w 174333"/>
                  <a:gd name="connsiteY10" fmla="*/ 95351 h 19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33" h="190789">
                    <a:moveTo>
                      <a:pt x="0" y="95351"/>
                    </a:moveTo>
                    <a:cubicBezTo>
                      <a:pt x="0" y="37697"/>
                      <a:pt x="35308" y="0"/>
                      <a:pt x="92683" y="0"/>
                    </a:cubicBezTo>
                    <a:cubicBezTo>
                      <a:pt x="136818" y="0"/>
                      <a:pt x="169920" y="28827"/>
                      <a:pt x="174333" y="68741"/>
                    </a:cubicBezTo>
                    <a:lnTo>
                      <a:pt x="132405" y="68741"/>
                    </a:lnTo>
                    <a:cubicBezTo>
                      <a:pt x="127991" y="46567"/>
                      <a:pt x="112544" y="33262"/>
                      <a:pt x="90477" y="33262"/>
                    </a:cubicBezTo>
                    <a:cubicBezTo>
                      <a:pt x="59582" y="33262"/>
                      <a:pt x="41928" y="57654"/>
                      <a:pt x="41928" y="95351"/>
                    </a:cubicBezTo>
                    <a:cubicBezTo>
                      <a:pt x="41928" y="130830"/>
                      <a:pt x="59582" y="157440"/>
                      <a:pt x="90477" y="157440"/>
                    </a:cubicBezTo>
                    <a:cubicBezTo>
                      <a:pt x="112544" y="157440"/>
                      <a:pt x="127991" y="144135"/>
                      <a:pt x="132405" y="121960"/>
                    </a:cubicBezTo>
                    <a:lnTo>
                      <a:pt x="172126" y="121960"/>
                    </a:lnTo>
                    <a:cubicBezTo>
                      <a:pt x="167713" y="164092"/>
                      <a:pt x="134612" y="190702"/>
                      <a:pt x="88270" y="190702"/>
                    </a:cubicBezTo>
                    <a:cubicBezTo>
                      <a:pt x="33101" y="192919"/>
                      <a:pt x="0" y="153005"/>
                      <a:pt x="0" y="95351"/>
                    </a:cubicBezTo>
                  </a:path>
                </a:pathLst>
              </a:custGeom>
              <a:grpFill/>
              <a:ln w="22018" cap="flat">
                <a:noFill/>
                <a:prstDash val="solid"/>
                <a:miter/>
              </a:ln>
            </p:spPr>
            <p:txBody>
              <a:bodyPr rtlCol="0" anchor="ctr"/>
              <a:lstStyle/>
              <a:p>
                <a:endParaRPr lang="en-GB"/>
              </a:p>
            </p:txBody>
          </p:sp>
          <p:sp>
            <p:nvSpPr>
              <p:cNvPr id="62" name="Graphic 8">
                <a:extLst>
                  <a:ext uri="{FF2B5EF4-FFF2-40B4-BE49-F238E27FC236}">
                    <a16:creationId xmlns:a16="http://schemas.microsoft.com/office/drawing/2014/main" id="{03B8D5AA-20C5-E045-9834-AAB2EDEA7C42}"/>
                  </a:ext>
                </a:extLst>
              </p:cNvPr>
              <p:cNvSpPr/>
              <p:nvPr/>
            </p:nvSpPr>
            <p:spPr>
              <a:xfrm>
                <a:off x="6792874" y="2286880"/>
                <a:ext cx="145645" cy="141917"/>
              </a:xfrm>
              <a:custGeom>
                <a:avLst/>
                <a:gdLst>
                  <a:gd name="connsiteX0" fmla="*/ 108131 w 145645"/>
                  <a:gd name="connsiteY0" fmla="*/ 70959 h 141917"/>
                  <a:gd name="connsiteX1" fmla="*/ 72823 w 145645"/>
                  <a:gd name="connsiteY1" fmla="*/ 31044 h 141917"/>
                  <a:gd name="connsiteX2" fmla="*/ 39722 w 145645"/>
                  <a:gd name="connsiteY2" fmla="*/ 70959 h 141917"/>
                  <a:gd name="connsiteX3" fmla="*/ 72823 w 145645"/>
                  <a:gd name="connsiteY3" fmla="*/ 110873 h 141917"/>
                  <a:gd name="connsiteX4" fmla="*/ 108131 w 145645"/>
                  <a:gd name="connsiteY4" fmla="*/ 70959 h 141917"/>
                  <a:gd name="connsiteX5" fmla="*/ 0 w 145645"/>
                  <a:gd name="connsiteY5" fmla="*/ 70959 h 141917"/>
                  <a:gd name="connsiteX6" fmla="*/ 72823 w 145645"/>
                  <a:gd name="connsiteY6" fmla="*/ 0 h 141917"/>
                  <a:gd name="connsiteX7" fmla="*/ 145645 w 145645"/>
                  <a:gd name="connsiteY7" fmla="*/ 70959 h 141917"/>
                  <a:gd name="connsiteX8" fmla="*/ 72823 w 145645"/>
                  <a:gd name="connsiteY8" fmla="*/ 141917 h 141917"/>
                  <a:gd name="connsiteX9" fmla="*/ 0 w 145645"/>
                  <a:gd name="connsiteY9"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645" h="141917">
                    <a:moveTo>
                      <a:pt x="108131" y="70959"/>
                    </a:moveTo>
                    <a:cubicBezTo>
                      <a:pt x="108131" y="46567"/>
                      <a:pt x="94890" y="31044"/>
                      <a:pt x="72823" y="31044"/>
                    </a:cubicBezTo>
                    <a:cubicBezTo>
                      <a:pt x="50755" y="31044"/>
                      <a:pt x="39722" y="46567"/>
                      <a:pt x="39722" y="70959"/>
                    </a:cubicBezTo>
                    <a:cubicBezTo>
                      <a:pt x="39722" y="95351"/>
                      <a:pt x="52962" y="110873"/>
                      <a:pt x="72823" y="110873"/>
                    </a:cubicBezTo>
                    <a:cubicBezTo>
                      <a:pt x="94890" y="110873"/>
                      <a:pt x="108131" y="93133"/>
                      <a:pt x="108131" y="70959"/>
                    </a:cubicBezTo>
                    <a:moveTo>
                      <a:pt x="0" y="70959"/>
                    </a:moveTo>
                    <a:cubicBezTo>
                      <a:pt x="0" y="28827"/>
                      <a:pt x="28688" y="0"/>
                      <a:pt x="72823" y="0"/>
                    </a:cubicBezTo>
                    <a:cubicBezTo>
                      <a:pt x="116958" y="0"/>
                      <a:pt x="145645" y="28827"/>
                      <a:pt x="145645" y="70959"/>
                    </a:cubicBezTo>
                    <a:cubicBezTo>
                      <a:pt x="145645" y="113090"/>
                      <a:pt x="116958" y="141917"/>
                      <a:pt x="72823" y="141917"/>
                    </a:cubicBezTo>
                    <a:cubicBezTo>
                      <a:pt x="28688" y="141917"/>
                      <a:pt x="0" y="113090"/>
                      <a:pt x="0" y="70959"/>
                    </a:cubicBezTo>
                  </a:path>
                </a:pathLst>
              </a:custGeom>
              <a:grpFill/>
              <a:ln w="22018" cap="flat">
                <a:noFill/>
                <a:prstDash val="solid"/>
                <a:miter/>
              </a:ln>
            </p:spPr>
            <p:txBody>
              <a:bodyPr rtlCol="0" anchor="ctr"/>
              <a:lstStyle/>
              <a:p>
                <a:endParaRPr lang="en-GB"/>
              </a:p>
            </p:txBody>
          </p:sp>
          <p:sp>
            <p:nvSpPr>
              <p:cNvPr id="63" name="Graphic 8">
                <a:extLst>
                  <a:ext uri="{FF2B5EF4-FFF2-40B4-BE49-F238E27FC236}">
                    <a16:creationId xmlns:a16="http://schemas.microsoft.com/office/drawing/2014/main" id="{D7C1B910-5D4D-CF4C-9405-346042DB4A72}"/>
                  </a:ext>
                </a:extLst>
              </p:cNvPr>
              <p:cNvSpPr/>
              <p:nvPr/>
            </p:nvSpPr>
            <p:spPr>
              <a:xfrm>
                <a:off x="6958380" y="2284662"/>
                <a:ext cx="134611" cy="141917"/>
              </a:xfrm>
              <a:custGeom>
                <a:avLst/>
                <a:gdLst>
                  <a:gd name="connsiteX0" fmla="*/ 134612 w 134611"/>
                  <a:gd name="connsiteY0" fmla="*/ 64306 h 141917"/>
                  <a:gd name="connsiteX1" fmla="*/ 134612 w 134611"/>
                  <a:gd name="connsiteY1" fmla="*/ 141917 h 141917"/>
                  <a:gd name="connsiteX2" fmla="*/ 97097 w 134611"/>
                  <a:gd name="connsiteY2" fmla="*/ 141917 h 141917"/>
                  <a:gd name="connsiteX3" fmla="*/ 97097 w 134611"/>
                  <a:gd name="connsiteY3" fmla="*/ 68741 h 141917"/>
                  <a:gd name="connsiteX4" fmla="*/ 68409 w 134611"/>
                  <a:gd name="connsiteY4" fmla="*/ 33262 h 141917"/>
                  <a:gd name="connsiteX5" fmla="*/ 37515 w 134611"/>
                  <a:gd name="connsiteY5" fmla="*/ 70959 h 141917"/>
                  <a:gd name="connsiteX6" fmla="*/ 37515 w 134611"/>
                  <a:gd name="connsiteY6" fmla="*/ 141917 h 141917"/>
                  <a:gd name="connsiteX7" fmla="*/ 0 w 134611"/>
                  <a:gd name="connsiteY7" fmla="*/ 141917 h 141917"/>
                  <a:gd name="connsiteX8" fmla="*/ 0 w 134611"/>
                  <a:gd name="connsiteY8" fmla="*/ 2217 h 141917"/>
                  <a:gd name="connsiteX9" fmla="*/ 33101 w 134611"/>
                  <a:gd name="connsiteY9" fmla="*/ 2217 h 141917"/>
                  <a:gd name="connsiteX10" fmla="*/ 37515 w 134611"/>
                  <a:gd name="connsiteY10" fmla="*/ 19957 h 141917"/>
                  <a:gd name="connsiteX11" fmla="*/ 79443 w 134611"/>
                  <a:gd name="connsiteY11" fmla="*/ 0 h 141917"/>
                  <a:gd name="connsiteX12" fmla="*/ 134612 w 134611"/>
                  <a:gd name="connsiteY12" fmla="*/ 64306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611" h="141917">
                    <a:moveTo>
                      <a:pt x="134612" y="64306"/>
                    </a:moveTo>
                    <a:lnTo>
                      <a:pt x="134612" y="141917"/>
                    </a:lnTo>
                    <a:lnTo>
                      <a:pt x="97097" y="141917"/>
                    </a:lnTo>
                    <a:lnTo>
                      <a:pt x="97097" y="68741"/>
                    </a:lnTo>
                    <a:cubicBezTo>
                      <a:pt x="97097" y="44349"/>
                      <a:pt x="88270" y="33262"/>
                      <a:pt x="68409" y="33262"/>
                    </a:cubicBezTo>
                    <a:cubicBezTo>
                      <a:pt x="48548" y="33262"/>
                      <a:pt x="37515" y="46567"/>
                      <a:pt x="37515" y="70959"/>
                    </a:cubicBezTo>
                    <a:lnTo>
                      <a:pt x="37515" y="141917"/>
                    </a:lnTo>
                    <a:lnTo>
                      <a:pt x="0" y="141917"/>
                    </a:lnTo>
                    <a:lnTo>
                      <a:pt x="0" y="2217"/>
                    </a:lnTo>
                    <a:lnTo>
                      <a:pt x="33101" y="2217"/>
                    </a:lnTo>
                    <a:lnTo>
                      <a:pt x="37515" y="19957"/>
                    </a:lnTo>
                    <a:cubicBezTo>
                      <a:pt x="46342" y="8870"/>
                      <a:pt x="59582" y="0"/>
                      <a:pt x="79443" y="0"/>
                    </a:cubicBezTo>
                    <a:cubicBezTo>
                      <a:pt x="110337" y="0"/>
                      <a:pt x="134612" y="17740"/>
                      <a:pt x="134612" y="64306"/>
                    </a:cubicBezTo>
                  </a:path>
                </a:pathLst>
              </a:custGeom>
              <a:grpFill/>
              <a:ln w="22018" cap="flat">
                <a:noFill/>
                <a:prstDash val="solid"/>
                <a:miter/>
              </a:ln>
            </p:spPr>
            <p:txBody>
              <a:bodyPr rtlCol="0" anchor="ctr"/>
              <a:lstStyle/>
              <a:p>
                <a:endParaRPr lang="en-GB"/>
              </a:p>
            </p:txBody>
          </p:sp>
          <p:sp>
            <p:nvSpPr>
              <p:cNvPr id="64" name="Graphic 8">
                <a:extLst>
                  <a:ext uri="{FF2B5EF4-FFF2-40B4-BE49-F238E27FC236}">
                    <a16:creationId xmlns:a16="http://schemas.microsoft.com/office/drawing/2014/main" id="{B1A6668A-0DE5-5546-A2A2-B0F9DC44E9C1}"/>
                  </a:ext>
                </a:extLst>
              </p:cNvPr>
              <p:cNvSpPr/>
              <p:nvPr/>
            </p:nvSpPr>
            <p:spPr>
              <a:xfrm>
                <a:off x="7104025" y="2238096"/>
                <a:ext cx="94890" cy="190701"/>
              </a:xfrm>
              <a:custGeom>
                <a:avLst/>
                <a:gdLst>
                  <a:gd name="connsiteX0" fmla="*/ 0 w 94890"/>
                  <a:gd name="connsiteY0" fmla="*/ 48784 h 190701"/>
                  <a:gd name="connsiteX1" fmla="*/ 22067 w 94890"/>
                  <a:gd name="connsiteY1" fmla="*/ 48784 h 190701"/>
                  <a:gd name="connsiteX2" fmla="*/ 22067 w 94890"/>
                  <a:gd name="connsiteY2" fmla="*/ 39914 h 190701"/>
                  <a:gd name="connsiteX3" fmla="*/ 63996 w 94890"/>
                  <a:gd name="connsiteY3" fmla="*/ 0 h 190701"/>
                  <a:gd name="connsiteX4" fmla="*/ 94890 w 94890"/>
                  <a:gd name="connsiteY4" fmla="*/ 0 h 190701"/>
                  <a:gd name="connsiteX5" fmla="*/ 94890 w 94890"/>
                  <a:gd name="connsiteY5" fmla="*/ 33262 h 190701"/>
                  <a:gd name="connsiteX6" fmla="*/ 70616 w 94890"/>
                  <a:gd name="connsiteY6" fmla="*/ 33262 h 190701"/>
                  <a:gd name="connsiteX7" fmla="*/ 59582 w 94890"/>
                  <a:gd name="connsiteY7" fmla="*/ 44349 h 190701"/>
                  <a:gd name="connsiteX8" fmla="*/ 59582 w 94890"/>
                  <a:gd name="connsiteY8" fmla="*/ 51002 h 190701"/>
                  <a:gd name="connsiteX9" fmla="*/ 94890 w 94890"/>
                  <a:gd name="connsiteY9" fmla="*/ 51002 h 190701"/>
                  <a:gd name="connsiteX10" fmla="*/ 94890 w 94890"/>
                  <a:gd name="connsiteY10" fmla="*/ 84263 h 190701"/>
                  <a:gd name="connsiteX11" fmla="*/ 59582 w 94890"/>
                  <a:gd name="connsiteY11" fmla="*/ 84263 h 190701"/>
                  <a:gd name="connsiteX12" fmla="*/ 59582 w 94890"/>
                  <a:gd name="connsiteY12" fmla="*/ 190702 h 190701"/>
                  <a:gd name="connsiteX13" fmla="*/ 22067 w 94890"/>
                  <a:gd name="connsiteY13" fmla="*/ 190702 h 190701"/>
                  <a:gd name="connsiteX14" fmla="*/ 22067 w 94890"/>
                  <a:gd name="connsiteY14" fmla="*/ 82046 h 190701"/>
                  <a:gd name="connsiteX15" fmla="*/ 0 w 94890"/>
                  <a:gd name="connsiteY15" fmla="*/ 82046 h 190701"/>
                  <a:gd name="connsiteX16" fmla="*/ 0 w 94890"/>
                  <a:gd name="connsiteY16" fmla="*/ 48784 h 1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890" h="190701">
                    <a:moveTo>
                      <a:pt x="0" y="48784"/>
                    </a:moveTo>
                    <a:lnTo>
                      <a:pt x="22067" y="48784"/>
                    </a:lnTo>
                    <a:lnTo>
                      <a:pt x="22067" y="39914"/>
                    </a:lnTo>
                    <a:cubicBezTo>
                      <a:pt x="22067" y="13305"/>
                      <a:pt x="35308" y="0"/>
                      <a:pt x="63996" y="0"/>
                    </a:cubicBezTo>
                    <a:lnTo>
                      <a:pt x="94890" y="0"/>
                    </a:lnTo>
                    <a:lnTo>
                      <a:pt x="94890" y="33262"/>
                    </a:lnTo>
                    <a:lnTo>
                      <a:pt x="70616" y="33262"/>
                    </a:lnTo>
                    <a:cubicBezTo>
                      <a:pt x="63996" y="33262"/>
                      <a:pt x="59582" y="37697"/>
                      <a:pt x="59582" y="44349"/>
                    </a:cubicBezTo>
                    <a:lnTo>
                      <a:pt x="59582" y="51002"/>
                    </a:lnTo>
                    <a:lnTo>
                      <a:pt x="94890" y="51002"/>
                    </a:lnTo>
                    <a:lnTo>
                      <a:pt x="94890" y="84263"/>
                    </a:lnTo>
                    <a:lnTo>
                      <a:pt x="59582" y="84263"/>
                    </a:lnTo>
                    <a:lnTo>
                      <a:pt x="59582" y="190702"/>
                    </a:lnTo>
                    <a:lnTo>
                      <a:pt x="22067" y="190702"/>
                    </a:lnTo>
                    <a:lnTo>
                      <a:pt x="22067" y="82046"/>
                    </a:lnTo>
                    <a:lnTo>
                      <a:pt x="0" y="82046"/>
                    </a:lnTo>
                    <a:lnTo>
                      <a:pt x="0" y="48784"/>
                    </a:lnTo>
                    <a:close/>
                  </a:path>
                </a:pathLst>
              </a:custGeom>
              <a:grpFill/>
              <a:ln w="22018" cap="flat">
                <a:noFill/>
                <a:prstDash val="solid"/>
                <a:miter/>
              </a:ln>
            </p:spPr>
            <p:txBody>
              <a:bodyPr rtlCol="0" anchor="ctr"/>
              <a:lstStyle/>
              <a:p>
                <a:endParaRPr lang="en-GB"/>
              </a:p>
            </p:txBody>
          </p:sp>
          <p:sp>
            <p:nvSpPr>
              <p:cNvPr id="65" name="Graphic 8">
                <a:extLst>
                  <a:ext uri="{FF2B5EF4-FFF2-40B4-BE49-F238E27FC236}">
                    <a16:creationId xmlns:a16="http://schemas.microsoft.com/office/drawing/2014/main" id="{3F9B8F8A-A79B-934B-919D-64DCDC0898F6}"/>
                  </a:ext>
                </a:extLst>
              </p:cNvPr>
              <p:cNvSpPr/>
              <p:nvPr/>
            </p:nvSpPr>
            <p:spPr>
              <a:xfrm>
                <a:off x="7203329" y="2286880"/>
                <a:ext cx="141231" cy="141917"/>
              </a:xfrm>
              <a:custGeom>
                <a:avLst/>
                <a:gdLst>
                  <a:gd name="connsiteX0" fmla="*/ 101510 w 141231"/>
                  <a:gd name="connsiteY0" fmla="*/ 53219 h 141917"/>
                  <a:gd name="connsiteX1" fmla="*/ 70616 w 141231"/>
                  <a:gd name="connsiteY1" fmla="*/ 26610 h 141917"/>
                  <a:gd name="connsiteX2" fmla="*/ 39722 w 141231"/>
                  <a:gd name="connsiteY2" fmla="*/ 53219 h 141917"/>
                  <a:gd name="connsiteX3" fmla="*/ 101510 w 141231"/>
                  <a:gd name="connsiteY3" fmla="*/ 53219 h 141917"/>
                  <a:gd name="connsiteX4" fmla="*/ 0 w 141231"/>
                  <a:gd name="connsiteY4" fmla="*/ 70959 h 141917"/>
                  <a:gd name="connsiteX5" fmla="*/ 70616 w 141231"/>
                  <a:gd name="connsiteY5" fmla="*/ 0 h 141917"/>
                  <a:gd name="connsiteX6" fmla="*/ 141232 w 141231"/>
                  <a:gd name="connsiteY6" fmla="*/ 66524 h 141917"/>
                  <a:gd name="connsiteX7" fmla="*/ 141232 w 141231"/>
                  <a:gd name="connsiteY7" fmla="*/ 79829 h 141917"/>
                  <a:gd name="connsiteX8" fmla="*/ 41928 w 141231"/>
                  <a:gd name="connsiteY8" fmla="*/ 79829 h 141917"/>
                  <a:gd name="connsiteX9" fmla="*/ 41928 w 141231"/>
                  <a:gd name="connsiteY9" fmla="*/ 82046 h 141917"/>
                  <a:gd name="connsiteX10" fmla="*/ 75029 w 141231"/>
                  <a:gd name="connsiteY10" fmla="*/ 113090 h 141917"/>
                  <a:gd name="connsiteX11" fmla="*/ 103717 w 141231"/>
                  <a:gd name="connsiteY11" fmla="*/ 93133 h 141917"/>
                  <a:gd name="connsiteX12" fmla="*/ 141232 w 141231"/>
                  <a:gd name="connsiteY12" fmla="*/ 93133 h 141917"/>
                  <a:gd name="connsiteX13" fmla="*/ 75029 w 141231"/>
                  <a:gd name="connsiteY13" fmla="*/ 141917 h 141917"/>
                  <a:gd name="connsiteX14" fmla="*/ 0 w 141231"/>
                  <a:gd name="connsiteY14"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231" h="141917">
                    <a:moveTo>
                      <a:pt x="101510" y="53219"/>
                    </a:moveTo>
                    <a:cubicBezTo>
                      <a:pt x="99304" y="35479"/>
                      <a:pt x="88270" y="26610"/>
                      <a:pt x="70616" y="26610"/>
                    </a:cubicBezTo>
                    <a:cubicBezTo>
                      <a:pt x="55169" y="26610"/>
                      <a:pt x="41928" y="37697"/>
                      <a:pt x="39722" y="53219"/>
                    </a:cubicBezTo>
                    <a:lnTo>
                      <a:pt x="101510" y="53219"/>
                    </a:lnTo>
                    <a:close/>
                    <a:moveTo>
                      <a:pt x="0" y="70959"/>
                    </a:moveTo>
                    <a:cubicBezTo>
                      <a:pt x="0" y="26610"/>
                      <a:pt x="28688" y="0"/>
                      <a:pt x="70616" y="0"/>
                    </a:cubicBezTo>
                    <a:cubicBezTo>
                      <a:pt x="112544" y="0"/>
                      <a:pt x="139025" y="26610"/>
                      <a:pt x="141232" y="66524"/>
                    </a:cubicBezTo>
                    <a:cubicBezTo>
                      <a:pt x="141232" y="70959"/>
                      <a:pt x="141232" y="75394"/>
                      <a:pt x="141232" y="79829"/>
                    </a:cubicBezTo>
                    <a:lnTo>
                      <a:pt x="41928" y="79829"/>
                    </a:lnTo>
                    <a:lnTo>
                      <a:pt x="41928" y="82046"/>
                    </a:lnTo>
                    <a:cubicBezTo>
                      <a:pt x="41928" y="102003"/>
                      <a:pt x="55169" y="113090"/>
                      <a:pt x="75029" y="113090"/>
                    </a:cubicBezTo>
                    <a:cubicBezTo>
                      <a:pt x="90477" y="113090"/>
                      <a:pt x="101510" y="106438"/>
                      <a:pt x="103717" y="93133"/>
                    </a:cubicBezTo>
                    <a:lnTo>
                      <a:pt x="141232" y="93133"/>
                    </a:lnTo>
                    <a:cubicBezTo>
                      <a:pt x="136818" y="119743"/>
                      <a:pt x="112544" y="141917"/>
                      <a:pt x="75029" y="141917"/>
                    </a:cubicBezTo>
                    <a:cubicBezTo>
                      <a:pt x="26481" y="141917"/>
                      <a:pt x="0" y="113090"/>
                      <a:pt x="0" y="70959"/>
                    </a:cubicBezTo>
                  </a:path>
                </a:pathLst>
              </a:custGeom>
              <a:grpFill/>
              <a:ln w="22018" cap="flat">
                <a:noFill/>
                <a:prstDash val="solid"/>
                <a:miter/>
              </a:ln>
            </p:spPr>
            <p:txBody>
              <a:bodyPr rtlCol="0" anchor="ctr"/>
              <a:lstStyle/>
              <a:p>
                <a:endParaRPr lang="en-GB"/>
              </a:p>
            </p:txBody>
          </p:sp>
          <p:sp>
            <p:nvSpPr>
              <p:cNvPr id="66" name="Graphic 8">
                <a:extLst>
                  <a:ext uri="{FF2B5EF4-FFF2-40B4-BE49-F238E27FC236}">
                    <a16:creationId xmlns:a16="http://schemas.microsoft.com/office/drawing/2014/main" id="{C394DFF9-1EF1-FC41-AFF3-51C419F3D6C5}"/>
                  </a:ext>
                </a:extLst>
              </p:cNvPr>
              <p:cNvSpPr/>
              <p:nvPr/>
            </p:nvSpPr>
            <p:spPr>
              <a:xfrm>
                <a:off x="7357801" y="2238096"/>
                <a:ext cx="143438" cy="188484"/>
              </a:xfrm>
              <a:custGeom>
                <a:avLst/>
                <a:gdLst>
                  <a:gd name="connsiteX0" fmla="*/ 105924 w 143438"/>
                  <a:gd name="connsiteY0" fmla="*/ 119743 h 188484"/>
                  <a:gd name="connsiteX1" fmla="*/ 72823 w 143438"/>
                  <a:gd name="connsiteY1" fmla="*/ 79829 h 188484"/>
                  <a:gd name="connsiteX2" fmla="*/ 39722 w 143438"/>
                  <a:gd name="connsiteY2" fmla="*/ 119743 h 188484"/>
                  <a:gd name="connsiteX3" fmla="*/ 72823 w 143438"/>
                  <a:gd name="connsiteY3" fmla="*/ 159657 h 188484"/>
                  <a:gd name="connsiteX4" fmla="*/ 105924 w 143438"/>
                  <a:gd name="connsiteY4" fmla="*/ 119743 h 188484"/>
                  <a:gd name="connsiteX5" fmla="*/ 105924 w 143438"/>
                  <a:gd name="connsiteY5" fmla="*/ 0 h 188484"/>
                  <a:gd name="connsiteX6" fmla="*/ 143439 w 143438"/>
                  <a:gd name="connsiteY6" fmla="*/ 0 h 188484"/>
                  <a:gd name="connsiteX7" fmla="*/ 143439 w 143438"/>
                  <a:gd name="connsiteY7" fmla="*/ 188484 h 188484"/>
                  <a:gd name="connsiteX8" fmla="*/ 110337 w 143438"/>
                  <a:gd name="connsiteY8" fmla="*/ 188484 h 188484"/>
                  <a:gd name="connsiteX9" fmla="*/ 105924 w 143438"/>
                  <a:gd name="connsiteY9" fmla="*/ 168527 h 188484"/>
                  <a:gd name="connsiteX10" fmla="*/ 63996 w 143438"/>
                  <a:gd name="connsiteY10" fmla="*/ 188484 h 188484"/>
                  <a:gd name="connsiteX11" fmla="*/ 0 w 143438"/>
                  <a:gd name="connsiteY11" fmla="*/ 117525 h 188484"/>
                  <a:gd name="connsiteX12" fmla="*/ 63996 w 143438"/>
                  <a:gd name="connsiteY12" fmla="*/ 46567 h 188484"/>
                  <a:gd name="connsiteX13" fmla="*/ 105924 w 143438"/>
                  <a:gd name="connsiteY13" fmla="*/ 66524 h 188484"/>
                  <a:gd name="connsiteX14" fmla="*/ 105924 w 143438"/>
                  <a:gd name="connsiteY14" fmla="*/ 0 h 18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438" h="188484">
                    <a:moveTo>
                      <a:pt x="105924" y="119743"/>
                    </a:moveTo>
                    <a:cubicBezTo>
                      <a:pt x="105924" y="95351"/>
                      <a:pt x="92684" y="79829"/>
                      <a:pt x="72823" y="79829"/>
                    </a:cubicBezTo>
                    <a:cubicBezTo>
                      <a:pt x="52962" y="79829"/>
                      <a:pt x="39722" y="95351"/>
                      <a:pt x="39722" y="119743"/>
                    </a:cubicBezTo>
                    <a:cubicBezTo>
                      <a:pt x="39722" y="144135"/>
                      <a:pt x="52962" y="159657"/>
                      <a:pt x="72823" y="159657"/>
                    </a:cubicBezTo>
                    <a:cubicBezTo>
                      <a:pt x="92684" y="159657"/>
                      <a:pt x="105924" y="141917"/>
                      <a:pt x="105924" y="119743"/>
                    </a:cubicBezTo>
                    <a:moveTo>
                      <a:pt x="105924" y="0"/>
                    </a:moveTo>
                    <a:lnTo>
                      <a:pt x="143439" y="0"/>
                    </a:lnTo>
                    <a:lnTo>
                      <a:pt x="143439" y="188484"/>
                    </a:lnTo>
                    <a:lnTo>
                      <a:pt x="110337" y="188484"/>
                    </a:lnTo>
                    <a:lnTo>
                      <a:pt x="105924" y="168527"/>
                    </a:lnTo>
                    <a:cubicBezTo>
                      <a:pt x="97097" y="179614"/>
                      <a:pt x="83856" y="188484"/>
                      <a:pt x="63996" y="188484"/>
                    </a:cubicBezTo>
                    <a:cubicBezTo>
                      <a:pt x="26481" y="188484"/>
                      <a:pt x="0" y="161875"/>
                      <a:pt x="0" y="117525"/>
                    </a:cubicBezTo>
                    <a:cubicBezTo>
                      <a:pt x="0" y="75394"/>
                      <a:pt x="26481" y="46567"/>
                      <a:pt x="63996" y="46567"/>
                    </a:cubicBezTo>
                    <a:cubicBezTo>
                      <a:pt x="83856" y="46567"/>
                      <a:pt x="97097" y="53219"/>
                      <a:pt x="105924" y="66524"/>
                    </a:cubicBezTo>
                    <a:lnTo>
                      <a:pt x="105924" y="0"/>
                    </a:lnTo>
                    <a:close/>
                  </a:path>
                </a:pathLst>
              </a:custGeom>
              <a:grpFill/>
              <a:ln w="22018" cap="flat">
                <a:noFill/>
                <a:prstDash val="solid"/>
                <a:miter/>
              </a:ln>
            </p:spPr>
            <p:txBody>
              <a:bodyPr rtlCol="0" anchor="ctr"/>
              <a:lstStyle/>
              <a:p>
                <a:endParaRPr lang="en-GB"/>
              </a:p>
            </p:txBody>
          </p:sp>
          <p:sp>
            <p:nvSpPr>
              <p:cNvPr id="67" name="Graphic 8">
                <a:extLst>
                  <a:ext uri="{FF2B5EF4-FFF2-40B4-BE49-F238E27FC236}">
                    <a16:creationId xmlns:a16="http://schemas.microsoft.com/office/drawing/2014/main" id="{35DA6A0A-F1CB-DD4D-BD5F-52E918391F20}"/>
                  </a:ext>
                </a:extLst>
              </p:cNvPr>
              <p:cNvSpPr/>
              <p:nvPr/>
            </p:nvSpPr>
            <p:spPr>
              <a:xfrm>
                <a:off x="7521101" y="2286880"/>
                <a:ext cx="141231" cy="141917"/>
              </a:xfrm>
              <a:custGeom>
                <a:avLst/>
                <a:gdLst>
                  <a:gd name="connsiteX0" fmla="*/ 101510 w 141231"/>
                  <a:gd name="connsiteY0" fmla="*/ 53219 h 141917"/>
                  <a:gd name="connsiteX1" fmla="*/ 70616 w 141231"/>
                  <a:gd name="connsiteY1" fmla="*/ 26610 h 141917"/>
                  <a:gd name="connsiteX2" fmla="*/ 39722 w 141231"/>
                  <a:gd name="connsiteY2" fmla="*/ 53219 h 141917"/>
                  <a:gd name="connsiteX3" fmla="*/ 101510 w 141231"/>
                  <a:gd name="connsiteY3" fmla="*/ 53219 h 141917"/>
                  <a:gd name="connsiteX4" fmla="*/ 0 w 141231"/>
                  <a:gd name="connsiteY4" fmla="*/ 70959 h 141917"/>
                  <a:gd name="connsiteX5" fmla="*/ 70616 w 141231"/>
                  <a:gd name="connsiteY5" fmla="*/ 0 h 141917"/>
                  <a:gd name="connsiteX6" fmla="*/ 141232 w 141231"/>
                  <a:gd name="connsiteY6" fmla="*/ 66524 h 141917"/>
                  <a:gd name="connsiteX7" fmla="*/ 141232 w 141231"/>
                  <a:gd name="connsiteY7" fmla="*/ 79829 h 141917"/>
                  <a:gd name="connsiteX8" fmla="*/ 41928 w 141231"/>
                  <a:gd name="connsiteY8" fmla="*/ 79829 h 141917"/>
                  <a:gd name="connsiteX9" fmla="*/ 41928 w 141231"/>
                  <a:gd name="connsiteY9" fmla="*/ 82046 h 141917"/>
                  <a:gd name="connsiteX10" fmla="*/ 75029 w 141231"/>
                  <a:gd name="connsiteY10" fmla="*/ 113090 h 141917"/>
                  <a:gd name="connsiteX11" fmla="*/ 103717 w 141231"/>
                  <a:gd name="connsiteY11" fmla="*/ 93133 h 141917"/>
                  <a:gd name="connsiteX12" fmla="*/ 141232 w 141231"/>
                  <a:gd name="connsiteY12" fmla="*/ 93133 h 141917"/>
                  <a:gd name="connsiteX13" fmla="*/ 75029 w 141231"/>
                  <a:gd name="connsiteY13" fmla="*/ 141917 h 141917"/>
                  <a:gd name="connsiteX14" fmla="*/ 0 w 141231"/>
                  <a:gd name="connsiteY14"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231" h="141917">
                    <a:moveTo>
                      <a:pt x="101510" y="53219"/>
                    </a:moveTo>
                    <a:cubicBezTo>
                      <a:pt x="99304" y="35479"/>
                      <a:pt x="88270" y="26610"/>
                      <a:pt x="70616" y="26610"/>
                    </a:cubicBezTo>
                    <a:cubicBezTo>
                      <a:pt x="55169" y="26610"/>
                      <a:pt x="41928" y="37697"/>
                      <a:pt x="39722" y="53219"/>
                    </a:cubicBezTo>
                    <a:lnTo>
                      <a:pt x="101510" y="53219"/>
                    </a:lnTo>
                    <a:close/>
                    <a:moveTo>
                      <a:pt x="0" y="70959"/>
                    </a:moveTo>
                    <a:cubicBezTo>
                      <a:pt x="0" y="26610"/>
                      <a:pt x="28688" y="0"/>
                      <a:pt x="70616" y="0"/>
                    </a:cubicBezTo>
                    <a:cubicBezTo>
                      <a:pt x="112544" y="0"/>
                      <a:pt x="139025" y="26610"/>
                      <a:pt x="141232" y="66524"/>
                    </a:cubicBezTo>
                    <a:cubicBezTo>
                      <a:pt x="141232" y="70959"/>
                      <a:pt x="141232" y="75394"/>
                      <a:pt x="141232" y="79829"/>
                    </a:cubicBezTo>
                    <a:lnTo>
                      <a:pt x="41928" y="79829"/>
                    </a:lnTo>
                    <a:lnTo>
                      <a:pt x="41928" y="82046"/>
                    </a:lnTo>
                    <a:cubicBezTo>
                      <a:pt x="41928" y="102003"/>
                      <a:pt x="55169" y="113090"/>
                      <a:pt x="75029" y="113090"/>
                    </a:cubicBezTo>
                    <a:cubicBezTo>
                      <a:pt x="90477" y="113090"/>
                      <a:pt x="101510" y="106438"/>
                      <a:pt x="103717" y="93133"/>
                    </a:cubicBezTo>
                    <a:lnTo>
                      <a:pt x="141232" y="93133"/>
                    </a:lnTo>
                    <a:cubicBezTo>
                      <a:pt x="136818" y="119743"/>
                      <a:pt x="112544" y="141917"/>
                      <a:pt x="75029" y="141917"/>
                    </a:cubicBezTo>
                    <a:cubicBezTo>
                      <a:pt x="26481" y="141917"/>
                      <a:pt x="0" y="113090"/>
                      <a:pt x="0" y="70959"/>
                    </a:cubicBezTo>
                  </a:path>
                </a:pathLst>
              </a:custGeom>
              <a:grpFill/>
              <a:ln w="22018" cap="flat">
                <a:noFill/>
                <a:prstDash val="solid"/>
                <a:miter/>
              </a:ln>
            </p:spPr>
            <p:txBody>
              <a:bodyPr rtlCol="0" anchor="ctr"/>
              <a:lstStyle/>
              <a:p>
                <a:endParaRPr lang="en-GB"/>
              </a:p>
            </p:txBody>
          </p:sp>
          <p:sp>
            <p:nvSpPr>
              <p:cNvPr id="68" name="Graphic 8">
                <a:extLst>
                  <a:ext uri="{FF2B5EF4-FFF2-40B4-BE49-F238E27FC236}">
                    <a16:creationId xmlns:a16="http://schemas.microsoft.com/office/drawing/2014/main" id="{0356B6CD-30F9-1444-9891-6E542A30E172}"/>
                  </a:ext>
                </a:extLst>
              </p:cNvPr>
              <p:cNvSpPr/>
              <p:nvPr/>
            </p:nvSpPr>
            <p:spPr>
              <a:xfrm>
                <a:off x="7682194" y="2286880"/>
                <a:ext cx="83856" cy="139699"/>
              </a:xfrm>
              <a:custGeom>
                <a:avLst/>
                <a:gdLst>
                  <a:gd name="connsiteX0" fmla="*/ 83856 w 83856"/>
                  <a:gd name="connsiteY0" fmla="*/ 0 h 139699"/>
                  <a:gd name="connsiteX1" fmla="*/ 83856 w 83856"/>
                  <a:gd name="connsiteY1" fmla="*/ 35479 h 139699"/>
                  <a:gd name="connsiteX2" fmla="*/ 68409 w 83856"/>
                  <a:gd name="connsiteY2" fmla="*/ 35479 h 139699"/>
                  <a:gd name="connsiteX3" fmla="*/ 37515 w 83856"/>
                  <a:gd name="connsiteY3" fmla="*/ 70959 h 139699"/>
                  <a:gd name="connsiteX4" fmla="*/ 37515 w 83856"/>
                  <a:gd name="connsiteY4" fmla="*/ 139700 h 139699"/>
                  <a:gd name="connsiteX5" fmla="*/ 0 w 83856"/>
                  <a:gd name="connsiteY5" fmla="*/ 139700 h 139699"/>
                  <a:gd name="connsiteX6" fmla="*/ 0 w 83856"/>
                  <a:gd name="connsiteY6" fmla="*/ 0 h 139699"/>
                  <a:gd name="connsiteX7" fmla="*/ 35308 w 83856"/>
                  <a:gd name="connsiteY7" fmla="*/ 0 h 139699"/>
                  <a:gd name="connsiteX8" fmla="*/ 39721 w 83856"/>
                  <a:gd name="connsiteY8" fmla="*/ 19957 h 139699"/>
                  <a:gd name="connsiteX9" fmla="*/ 79443 w 83856"/>
                  <a:gd name="connsiteY9" fmla="*/ 0 h 139699"/>
                  <a:gd name="connsiteX10" fmla="*/ 83856 w 83856"/>
                  <a:gd name="connsiteY10" fmla="*/ 0 h 13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56" h="139699">
                    <a:moveTo>
                      <a:pt x="83856" y="0"/>
                    </a:moveTo>
                    <a:lnTo>
                      <a:pt x="83856" y="35479"/>
                    </a:lnTo>
                    <a:lnTo>
                      <a:pt x="68409" y="35479"/>
                    </a:lnTo>
                    <a:cubicBezTo>
                      <a:pt x="46342" y="35479"/>
                      <a:pt x="37515" y="51002"/>
                      <a:pt x="37515" y="70959"/>
                    </a:cubicBezTo>
                    <a:lnTo>
                      <a:pt x="37515" y="139700"/>
                    </a:lnTo>
                    <a:lnTo>
                      <a:pt x="0" y="139700"/>
                    </a:lnTo>
                    <a:lnTo>
                      <a:pt x="0" y="0"/>
                    </a:lnTo>
                    <a:lnTo>
                      <a:pt x="35308" y="0"/>
                    </a:lnTo>
                    <a:lnTo>
                      <a:pt x="39721" y="19957"/>
                    </a:lnTo>
                    <a:cubicBezTo>
                      <a:pt x="46342" y="6652"/>
                      <a:pt x="57375" y="0"/>
                      <a:pt x="79443" y="0"/>
                    </a:cubicBezTo>
                    <a:lnTo>
                      <a:pt x="83856" y="0"/>
                    </a:lnTo>
                    <a:close/>
                  </a:path>
                </a:pathLst>
              </a:custGeom>
              <a:grpFill/>
              <a:ln w="22018" cap="flat">
                <a:noFill/>
                <a:prstDash val="solid"/>
                <a:miter/>
              </a:ln>
            </p:spPr>
            <p:txBody>
              <a:bodyPr rtlCol="0" anchor="ctr"/>
              <a:lstStyle/>
              <a:p>
                <a:endParaRPr lang="en-GB"/>
              </a:p>
            </p:txBody>
          </p:sp>
          <p:sp>
            <p:nvSpPr>
              <p:cNvPr id="69" name="Graphic 8">
                <a:extLst>
                  <a:ext uri="{FF2B5EF4-FFF2-40B4-BE49-F238E27FC236}">
                    <a16:creationId xmlns:a16="http://schemas.microsoft.com/office/drawing/2014/main" id="{483BA60E-6710-1343-9FBB-6B1615D2C435}"/>
                  </a:ext>
                </a:extLst>
              </p:cNvPr>
              <p:cNvSpPr/>
              <p:nvPr/>
            </p:nvSpPr>
            <p:spPr>
              <a:xfrm>
                <a:off x="7772670" y="2286880"/>
                <a:ext cx="141231" cy="141917"/>
              </a:xfrm>
              <a:custGeom>
                <a:avLst/>
                <a:gdLst>
                  <a:gd name="connsiteX0" fmla="*/ 90477 w 141231"/>
                  <a:gd name="connsiteY0" fmla="*/ 79829 h 141917"/>
                  <a:gd name="connsiteX1" fmla="*/ 61789 w 141231"/>
                  <a:gd name="connsiteY1" fmla="*/ 79829 h 141917"/>
                  <a:gd name="connsiteX2" fmla="*/ 37515 w 141231"/>
                  <a:gd name="connsiteY2" fmla="*/ 97568 h 141917"/>
                  <a:gd name="connsiteX3" fmla="*/ 57375 w 141231"/>
                  <a:gd name="connsiteY3" fmla="*/ 113090 h 141917"/>
                  <a:gd name="connsiteX4" fmla="*/ 90477 w 141231"/>
                  <a:gd name="connsiteY4" fmla="*/ 82046 h 141917"/>
                  <a:gd name="connsiteX5" fmla="*/ 90477 w 141231"/>
                  <a:gd name="connsiteY5" fmla="*/ 79829 h 141917"/>
                  <a:gd name="connsiteX6" fmla="*/ 141232 w 141231"/>
                  <a:gd name="connsiteY6" fmla="*/ 106438 h 141917"/>
                  <a:gd name="connsiteX7" fmla="*/ 141232 w 141231"/>
                  <a:gd name="connsiteY7" fmla="*/ 139700 h 141917"/>
                  <a:gd name="connsiteX8" fmla="*/ 121371 w 141231"/>
                  <a:gd name="connsiteY8" fmla="*/ 139700 h 141917"/>
                  <a:gd name="connsiteX9" fmla="*/ 94890 w 141231"/>
                  <a:gd name="connsiteY9" fmla="*/ 117525 h 141917"/>
                  <a:gd name="connsiteX10" fmla="*/ 50755 w 141231"/>
                  <a:gd name="connsiteY10" fmla="*/ 141917 h 141917"/>
                  <a:gd name="connsiteX11" fmla="*/ 0 w 141231"/>
                  <a:gd name="connsiteY11" fmla="*/ 102003 h 141917"/>
                  <a:gd name="connsiteX12" fmla="*/ 63996 w 141231"/>
                  <a:gd name="connsiteY12" fmla="*/ 55436 h 141917"/>
                  <a:gd name="connsiteX13" fmla="*/ 90477 w 141231"/>
                  <a:gd name="connsiteY13" fmla="*/ 55436 h 141917"/>
                  <a:gd name="connsiteX14" fmla="*/ 90477 w 141231"/>
                  <a:gd name="connsiteY14" fmla="*/ 46567 h 141917"/>
                  <a:gd name="connsiteX15" fmla="*/ 66202 w 141231"/>
                  <a:gd name="connsiteY15" fmla="*/ 26610 h 141917"/>
                  <a:gd name="connsiteX16" fmla="*/ 39721 w 141231"/>
                  <a:gd name="connsiteY16" fmla="*/ 44349 h 141917"/>
                  <a:gd name="connsiteX17" fmla="*/ 2207 w 141231"/>
                  <a:gd name="connsiteY17" fmla="*/ 44349 h 141917"/>
                  <a:gd name="connsiteX18" fmla="*/ 66202 w 141231"/>
                  <a:gd name="connsiteY18" fmla="*/ 0 h 141917"/>
                  <a:gd name="connsiteX19" fmla="*/ 127991 w 141231"/>
                  <a:gd name="connsiteY19" fmla="*/ 51002 h 141917"/>
                  <a:gd name="connsiteX20" fmla="*/ 127991 w 141231"/>
                  <a:gd name="connsiteY20" fmla="*/ 99786 h 141917"/>
                  <a:gd name="connsiteX21" fmla="*/ 136818 w 141231"/>
                  <a:gd name="connsiteY21" fmla="*/ 108656 h 141917"/>
                  <a:gd name="connsiteX22" fmla="*/ 141232 w 141231"/>
                  <a:gd name="connsiteY22" fmla="*/ 108656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231" h="141917">
                    <a:moveTo>
                      <a:pt x="90477" y="79829"/>
                    </a:moveTo>
                    <a:lnTo>
                      <a:pt x="61789" y="79829"/>
                    </a:lnTo>
                    <a:cubicBezTo>
                      <a:pt x="46342" y="79829"/>
                      <a:pt x="37515" y="86481"/>
                      <a:pt x="37515" y="97568"/>
                    </a:cubicBezTo>
                    <a:cubicBezTo>
                      <a:pt x="37515" y="106438"/>
                      <a:pt x="46342" y="113090"/>
                      <a:pt x="57375" y="113090"/>
                    </a:cubicBezTo>
                    <a:cubicBezTo>
                      <a:pt x="77236" y="113090"/>
                      <a:pt x="90477" y="99786"/>
                      <a:pt x="90477" y="82046"/>
                    </a:cubicBezTo>
                    <a:lnTo>
                      <a:pt x="90477" y="79829"/>
                    </a:lnTo>
                    <a:close/>
                    <a:moveTo>
                      <a:pt x="141232" y="106438"/>
                    </a:moveTo>
                    <a:lnTo>
                      <a:pt x="141232" y="139700"/>
                    </a:lnTo>
                    <a:lnTo>
                      <a:pt x="121371" y="139700"/>
                    </a:lnTo>
                    <a:cubicBezTo>
                      <a:pt x="101510" y="139700"/>
                      <a:pt x="94890" y="130830"/>
                      <a:pt x="94890" y="117525"/>
                    </a:cubicBezTo>
                    <a:cubicBezTo>
                      <a:pt x="86063" y="133048"/>
                      <a:pt x="70616" y="141917"/>
                      <a:pt x="50755" y="141917"/>
                    </a:cubicBezTo>
                    <a:cubicBezTo>
                      <a:pt x="19861" y="141917"/>
                      <a:pt x="0" y="128613"/>
                      <a:pt x="0" y="102003"/>
                    </a:cubicBezTo>
                    <a:cubicBezTo>
                      <a:pt x="0" y="73176"/>
                      <a:pt x="22067" y="55436"/>
                      <a:pt x="63996" y="55436"/>
                    </a:cubicBezTo>
                    <a:lnTo>
                      <a:pt x="90477" y="55436"/>
                    </a:lnTo>
                    <a:lnTo>
                      <a:pt x="90477" y="46567"/>
                    </a:lnTo>
                    <a:cubicBezTo>
                      <a:pt x="90477" y="33262"/>
                      <a:pt x="81650" y="26610"/>
                      <a:pt x="66202" y="26610"/>
                    </a:cubicBezTo>
                    <a:cubicBezTo>
                      <a:pt x="50755" y="26610"/>
                      <a:pt x="41928" y="33262"/>
                      <a:pt x="39721" y="44349"/>
                    </a:cubicBezTo>
                    <a:lnTo>
                      <a:pt x="2207" y="44349"/>
                    </a:lnTo>
                    <a:cubicBezTo>
                      <a:pt x="4413" y="17740"/>
                      <a:pt x="28688" y="0"/>
                      <a:pt x="66202" y="0"/>
                    </a:cubicBezTo>
                    <a:cubicBezTo>
                      <a:pt x="105924" y="0"/>
                      <a:pt x="127991" y="17740"/>
                      <a:pt x="127991" y="51002"/>
                    </a:cubicBezTo>
                    <a:lnTo>
                      <a:pt x="127991" y="99786"/>
                    </a:lnTo>
                    <a:cubicBezTo>
                      <a:pt x="127991" y="106438"/>
                      <a:pt x="130198" y="108656"/>
                      <a:pt x="136818" y="108656"/>
                    </a:cubicBezTo>
                    <a:lnTo>
                      <a:pt x="141232" y="108656"/>
                    </a:lnTo>
                    <a:close/>
                  </a:path>
                </a:pathLst>
              </a:custGeom>
              <a:grpFill/>
              <a:ln w="22018" cap="flat">
                <a:noFill/>
                <a:prstDash val="solid"/>
                <a:miter/>
              </a:ln>
            </p:spPr>
            <p:txBody>
              <a:bodyPr rtlCol="0" anchor="ctr"/>
              <a:lstStyle/>
              <a:p>
                <a:endParaRPr lang="en-GB"/>
              </a:p>
            </p:txBody>
          </p:sp>
          <p:sp>
            <p:nvSpPr>
              <p:cNvPr id="70" name="Graphic 8">
                <a:extLst>
                  <a:ext uri="{FF2B5EF4-FFF2-40B4-BE49-F238E27FC236}">
                    <a16:creationId xmlns:a16="http://schemas.microsoft.com/office/drawing/2014/main" id="{BE274C69-B249-8745-842E-10F4934141DC}"/>
                  </a:ext>
                </a:extLst>
              </p:cNvPr>
              <p:cNvSpPr/>
              <p:nvPr/>
            </p:nvSpPr>
            <p:spPr>
              <a:xfrm>
                <a:off x="7916109" y="2249183"/>
                <a:ext cx="92683" cy="179614"/>
              </a:xfrm>
              <a:custGeom>
                <a:avLst/>
                <a:gdLst>
                  <a:gd name="connsiteX0" fmla="*/ 22067 w 92683"/>
                  <a:gd name="connsiteY0" fmla="*/ 70959 h 179614"/>
                  <a:gd name="connsiteX1" fmla="*/ 0 w 92683"/>
                  <a:gd name="connsiteY1" fmla="*/ 70959 h 179614"/>
                  <a:gd name="connsiteX2" fmla="*/ 0 w 92683"/>
                  <a:gd name="connsiteY2" fmla="*/ 37697 h 179614"/>
                  <a:gd name="connsiteX3" fmla="*/ 22067 w 92683"/>
                  <a:gd name="connsiteY3" fmla="*/ 37697 h 179614"/>
                  <a:gd name="connsiteX4" fmla="*/ 22067 w 92683"/>
                  <a:gd name="connsiteY4" fmla="*/ 0 h 179614"/>
                  <a:gd name="connsiteX5" fmla="*/ 59582 w 92683"/>
                  <a:gd name="connsiteY5" fmla="*/ 0 h 179614"/>
                  <a:gd name="connsiteX6" fmla="*/ 59582 w 92683"/>
                  <a:gd name="connsiteY6" fmla="*/ 39914 h 179614"/>
                  <a:gd name="connsiteX7" fmla="*/ 90477 w 92683"/>
                  <a:gd name="connsiteY7" fmla="*/ 39914 h 179614"/>
                  <a:gd name="connsiteX8" fmla="*/ 90477 w 92683"/>
                  <a:gd name="connsiteY8" fmla="*/ 73176 h 179614"/>
                  <a:gd name="connsiteX9" fmla="*/ 59582 w 92683"/>
                  <a:gd name="connsiteY9" fmla="*/ 73176 h 179614"/>
                  <a:gd name="connsiteX10" fmla="*/ 59582 w 92683"/>
                  <a:gd name="connsiteY10" fmla="*/ 133048 h 179614"/>
                  <a:gd name="connsiteX11" fmla="*/ 72823 w 92683"/>
                  <a:gd name="connsiteY11" fmla="*/ 146352 h 179614"/>
                  <a:gd name="connsiteX12" fmla="*/ 92683 w 92683"/>
                  <a:gd name="connsiteY12" fmla="*/ 146352 h 179614"/>
                  <a:gd name="connsiteX13" fmla="*/ 92683 w 92683"/>
                  <a:gd name="connsiteY13" fmla="*/ 179614 h 179614"/>
                  <a:gd name="connsiteX14" fmla="*/ 61789 w 92683"/>
                  <a:gd name="connsiteY14" fmla="*/ 179614 h 179614"/>
                  <a:gd name="connsiteX15" fmla="*/ 22067 w 92683"/>
                  <a:gd name="connsiteY15" fmla="*/ 139700 h 179614"/>
                  <a:gd name="connsiteX16" fmla="*/ 22067 w 92683"/>
                  <a:gd name="connsiteY16" fmla="*/ 70959 h 17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683" h="179614">
                    <a:moveTo>
                      <a:pt x="22067" y="70959"/>
                    </a:moveTo>
                    <a:lnTo>
                      <a:pt x="0" y="70959"/>
                    </a:lnTo>
                    <a:lnTo>
                      <a:pt x="0" y="37697"/>
                    </a:lnTo>
                    <a:lnTo>
                      <a:pt x="22067" y="37697"/>
                    </a:lnTo>
                    <a:lnTo>
                      <a:pt x="22067" y="0"/>
                    </a:lnTo>
                    <a:lnTo>
                      <a:pt x="59582" y="0"/>
                    </a:lnTo>
                    <a:lnTo>
                      <a:pt x="59582" y="39914"/>
                    </a:lnTo>
                    <a:lnTo>
                      <a:pt x="90477" y="39914"/>
                    </a:lnTo>
                    <a:lnTo>
                      <a:pt x="90477" y="73176"/>
                    </a:lnTo>
                    <a:lnTo>
                      <a:pt x="59582" y="73176"/>
                    </a:lnTo>
                    <a:lnTo>
                      <a:pt x="59582" y="133048"/>
                    </a:lnTo>
                    <a:cubicBezTo>
                      <a:pt x="59582" y="141917"/>
                      <a:pt x="63996" y="146352"/>
                      <a:pt x="72823" y="146352"/>
                    </a:cubicBezTo>
                    <a:lnTo>
                      <a:pt x="92683" y="146352"/>
                    </a:lnTo>
                    <a:lnTo>
                      <a:pt x="92683" y="179614"/>
                    </a:lnTo>
                    <a:lnTo>
                      <a:pt x="61789" y="179614"/>
                    </a:lnTo>
                    <a:cubicBezTo>
                      <a:pt x="35308" y="179614"/>
                      <a:pt x="22067" y="166310"/>
                      <a:pt x="22067" y="139700"/>
                    </a:cubicBezTo>
                    <a:lnTo>
                      <a:pt x="22067" y="70959"/>
                    </a:lnTo>
                    <a:close/>
                  </a:path>
                </a:pathLst>
              </a:custGeom>
              <a:grpFill/>
              <a:ln w="22018" cap="flat">
                <a:noFill/>
                <a:prstDash val="solid"/>
                <a:miter/>
              </a:ln>
            </p:spPr>
            <p:txBody>
              <a:bodyPr rtlCol="0" anchor="ctr"/>
              <a:lstStyle/>
              <a:p>
                <a:endParaRPr lang="en-GB"/>
              </a:p>
            </p:txBody>
          </p:sp>
          <p:sp>
            <p:nvSpPr>
              <p:cNvPr id="71" name="Graphic 8">
                <a:extLst>
                  <a:ext uri="{FF2B5EF4-FFF2-40B4-BE49-F238E27FC236}">
                    <a16:creationId xmlns:a16="http://schemas.microsoft.com/office/drawing/2014/main" id="{F8142A58-0FC0-9648-B5FD-BC6837C7EBA2}"/>
                  </a:ext>
                </a:extLst>
              </p:cNvPr>
              <p:cNvSpPr/>
              <p:nvPr/>
            </p:nvSpPr>
            <p:spPr>
              <a:xfrm>
                <a:off x="8022033" y="2229226"/>
                <a:ext cx="44134" cy="197353"/>
              </a:xfrm>
              <a:custGeom>
                <a:avLst/>
                <a:gdLst>
                  <a:gd name="connsiteX0" fmla="*/ 2207 w 44134"/>
                  <a:gd name="connsiteY0" fmla="*/ 57654 h 197353"/>
                  <a:gd name="connsiteX1" fmla="*/ 39722 w 44134"/>
                  <a:gd name="connsiteY1" fmla="*/ 57654 h 197353"/>
                  <a:gd name="connsiteX2" fmla="*/ 39722 w 44134"/>
                  <a:gd name="connsiteY2" fmla="*/ 197354 h 197353"/>
                  <a:gd name="connsiteX3" fmla="*/ 2207 w 44134"/>
                  <a:gd name="connsiteY3" fmla="*/ 197354 h 197353"/>
                  <a:gd name="connsiteX4" fmla="*/ 2207 w 44134"/>
                  <a:gd name="connsiteY4" fmla="*/ 57654 h 197353"/>
                  <a:gd name="connsiteX5" fmla="*/ 0 w 44134"/>
                  <a:gd name="connsiteY5" fmla="*/ 22175 h 197353"/>
                  <a:gd name="connsiteX6" fmla="*/ 22067 w 44134"/>
                  <a:gd name="connsiteY6" fmla="*/ 0 h 197353"/>
                  <a:gd name="connsiteX7" fmla="*/ 44135 w 44134"/>
                  <a:gd name="connsiteY7" fmla="*/ 22175 h 197353"/>
                  <a:gd name="connsiteX8" fmla="*/ 22067 w 44134"/>
                  <a:gd name="connsiteY8" fmla="*/ 44349 h 197353"/>
                  <a:gd name="connsiteX9" fmla="*/ 0 w 44134"/>
                  <a:gd name="connsiteY9" fmla="*/ 22175 h 19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34" h="197353">
                    <a:moveTo>
                      <a:pt x="2207" y="57654"/>
                    </a:moveTo>
                    <a:lnTo>
                      <a:pt x="39722" y="57654"/>
                    </a:lnTo>
                    <a:lnTo>
                      <a:pt x="39722" y="197354"/>
                    </a:lnTo>
                    <a:lnTo>
                      <a:pt x="2207" y="197354"/>
                    </a:lnTo>
                    <a:lnTo>
                      <a:pt x="2207" y="57654"/>
                    </a:lnTo>
                    <a:close/>
                    <a:moveTo>
                      <a:pt x="0" y="22175"/>
                    </a:moveTo>
                    <a:cubicBezTo>
                      <a:pt x="0" y="8870"/>
                      <a:pt x="8827" y="0"/>
                      <a:pt x="22067" y="0"/>
                    </a:cubicBezTo>
                    <a:cubicBezTo>
                      <a:pt x="35308" y="0"/>
                      <a:pt x="44135" y="8870"/>
                      <a:pt x="44135" y="22175"/>
                    </a:cubicBezTo>
                    <a:cubicBezTo>
                      <a:pt x="44135" y="33262"/>
                      <a:pt x="35308" y="44349"/>
                      <a:pt x="22067" y="44349"/>
                    </a:cubicBezTo>
                    <a:cubicBezTo>
                      <a:pt x="8827" y="42132"/>
                      <a:pt x="0" y="33262"/>
                      <a:pt x="0" y="22175"/>
                    </a:cubicBezTo>
                  </a:path>
                </a:pathLst>
              </a:custGeom>
              <a:grpFill/>
              <a:ln w="22018" cap="flat">
                <a:noFill/>
                <a:prstDash val="solid"/>
                <a:miter/>
              </a:ln>
            </p:spPr>
            <p:txBody>
              <a:bodyPr rtlCol="0" anchor="ctr"/>
              <a:lstStyle/>
              <a:p>
                <a:endParaRPr lang="en-GB"/>
              </a:p>
            </p:txBody>
          </p:sp>
          <p:sp>
            <p:nvSpPr>
              <p:cNvPr id="72" name="Graphic 8">
                <a:extLst>
                  <a:ext uri="{FF2B5EF4-FFF2-40B4-BE49-F238E27FC236}">
                    <a16:creationId xmlns:a16="http://schemas.microsoft.com/office/drawing/2014/main" id="{4703BC5A-796B-1E45-8B96-2EBB8A7E9946}"/>
                  </a:ext>
                </a:extLst>
              </p:cNvPr>
              <p:cNvSpPr/>
              <p:nvPr/>
            </p:nvSpPr>
            <p:spPr>
              <a:xfrm>
                <a:off x="8081615" y="2286880"/>
                <a:ext cx="145645" cy="141917"/>
              </a:xfrm>
              <a:custGeom>
                <a:avLst/>
                <a:gdLst>
                  <a:gd name="connsiteX0" fmla="*/ 108131 w 145645"/>
                  <a:gd name="connsiteY0" fmla="*/ 70959 h 141917"/>
                  <a:gd name="connsiteX1" fmla="*/ 72823 w 145645"/>
                  <a:gd name="connsiteY1" fmla="*/ 31044 h 141917"/>
                  <a:gd name="connsiteX2" fmla="*/ 39721 w 145645"/>
                  <a:gd name="connsiteY2" fmla="*/ 70959 h 141917"/>
                  <a:gd name="connsiteX3" fmla="*/ 72823 w 145645"/>
                  <a:gd name="connsiteY3" fmla="*/ 110873 h 141917"/>
                  <a:gd name="connsiteX4" fmla="*/ 108131 w 145645"/>
                  <a:gd name="connsiteY4" fmla="*/ 70959 h 141917"/>
                  <a:gd name="connsiteX5" fmla="*/ 0 w 145645"/>
                  <a:gd name="connsiteY5" fmla="*/ 70959 h 141917"/>
                  <a:gd name="connsiteX6" fmla="*/ 72823 w 145645"/>
                  <a:gd name="connsiteY6" fmla="*/ 0 h 141917"/>
                  <a:gd name="connsiteX7" fmla="*/ 145645 w 145645"/>
                  <a:gd name="connsiteY7" fmla="*/ 70959 h 141917"/>
                  <a:gd name="connsiteX8" fmla="*/ 72823 w 145645"/>
                  <a:gd name="connsiteY8" fmla="*/ 141917 h 141917"/>
                  <a:gd name="connsiteX9" fmla="*/ 0 w 145645"/>
                  <a:gd name="connsiteY9" fmla="*/ 70959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645" h="141917">
                    <a:moveTo>
                      <a:pt x="108131" y="70959"/>
                    </a:moveTo>
                    <a:cubicBezTo>
                      <a:pt x="108131" y="46567"/>
                      <a:pt x="94890" y="31044"/>
                      <a:pt x="72823" y="31044"/>
                    </a:cubicBezTo>
                    <a:cubicBezTo>
                      <a:pt x="50755" y="31044"/>
                      <a:pt x="39721" y="46567"/>
                      <a:pt x="39721" y="70959"/>
                    </a:cubicBezTo>
                    <a:cubicBezTo>
                      <a:pt x="39721" y="95351"/>
                      <a:pt x="52962" y="110873"/>
                      <a:pt x="72823" y="110873"/>
                    </a:cubicBezTo>
                    <a:cubicBezTo>
                      <a:pt x="94890" y="110873"/>
                      <a:pt x="108131" y="93133"/>
                      <a:pt x="108131" y="70959"/>
                    </a:cubicBezTo>
                    <a:moveTo>
                      <a:pt x="0" y="70959"/>
                    </a:moveTo>
                    <a:cubicBezTo>
                      <a:pt x="0" y="28827"/>
                      <a:pt x="28688" y="0"/>
                      <a:pt x="72823" y="0"/>
                    </a:cubicBezTo>
                    <a:cubicBezTo>
                      <a:pt x="116958" y="0"/>
                      <a:pt x="145645" y="28827"/>
                      <a:pt x="145645" y="70959"/>
                    </a:cubicBezTo>
                    <a:cubicBezTo>
                      <a:pt x="145645" y="113090"/>
                      <a:pt x="116958" y="141917"/>
                      <a:pt x="72823" y="141917"/>
                    </a:cubicBezTo>
                    <a:cubicBezTo>
                      <a:pt x="28688" y="141917"/>
                      <a:pt x="0" y="113090"/>
                      <a:pt x="0" y="70959"/>
                    </a:cubicBezTo>
                  </a:path>
                </a:pathLst>
              </a:custGeom>
              <a:grpFill/>
              <a:ln w="22018" cap="flat">
                <a:noFill/>
                <a:prstDash val="solid"/>
                <a:miter/>
              </a:ln>
            </p:spPr>
            <p:txBody>
              <a:bodyPr rtlCol="0" anchor="ctr"/>
              <a:lstStyle/>
              <a:p>
                <a:endParaRPr lang="en-GB"/>
              </a:p>
            </p:txBody>
          </p:sp>
          <p:sp>
            <p:nvSpPr>
              <p:cNvPr id="73" name="Graphic 8">
                <a:extLst>
                  <a:ext uri="{FF2B5EF4-FFF2-40B4-BE49-F238E27FC236}">
                    <a16:creationId xmlns:a16="http://schemas.microsoft.com/office/drawing/2014/main" id="{0A9E869C-EB04-9742-AC82-DD9078A9F23F}"/>
                  </a:ext>
                </a:extLst>
              </p:cNvPr>
              <p:cNvSpPr/>
              <p:nvPr/>
            </p:nvSpPr>
            <p:spPr>
              <a:xfrm>
                <a:off x="8247121" y="2284662"/>
                <a:ext cx="134611" cy="141917"/>
              </a:xfrm>
              <a:custGeom>
                <a:avLst/>
                <a:gdLst>
                  <a:gd name="connsiteX0" fmla="*/ 134612 w 134611"/>
                  <a:gd name="connsiteY0" fmla="*/ 64306 h 141917"/>
                  <a:gd name="connsiteX1" fmla="*/ 134612 w 134611"/>
                  <a:gd name="connsiteY1" fmla="*/ 141917 h 141917"/>
                  <a:gd name="connsiteX2" fmla="*/ 97097 w 134611"/>
                  <a:gd name="connsiteY2" fmla="*/ 141917 h 141917"/>
                  <a:gd name="connsiteX3" fmla="*/ 97097 w 134611"/>
                  <a:gd name="connsiteY3" fmla="*/ 68741 h 141917"/>
                  <a:gd name="connsiteX4" fmla="*/ 68409 w 134611"/>
                  <a:gd name="connsiteY4" fmla="*/ 33262 h 141917"/>
                  <a:gd name="connsiteX5" fmla="*/ 37515 w 134611"/>
                  <a:gd name="connsiteY5" fmla="*/ 70959 h 141917"/>
                  <a:gd name="connsiteX6" fmla="*/ 37515 w 134611"/>
                  <a:gd name="connsiteY6" fmla="*/ 141917 h 141917"/>
                  <a:gd name="connsiteX7" fmla="*/ 0 w 134611"/>
                  <a:gd name="connsiteY7" fmla="*/ 141917 h 141917"/>
                  <a:gd name="connsiteX8" fmla="*/ 0 w 134611"/>
                  <a:gd name="connsiteY8" fmla="*/ 2217 h 141917"/>
                  <a:gd name="connsiteX9" fmla="*/ 33101 w 134611"/>
                  <a:gd name="connsiteY9" fmla="*/ 2217 h 141917"/>
                  <a:gd name="connsiteX10" fmla="*/ 37515 w 134611"/>
                  <a:gd name="connsiteY10" fmla="*/ 19957 h 141917"/>
                  <a:gd name="connsiteX11" fmla="*/ 79443 w 134611"/>
                  <a:gd name="connsiteY11" fmla="*/ 0 h 141917"/>
                  <a:gd name="connsiteX12" fmla="*/ 134612 w 134611"/>
                  <a:gd name="connsiteY12" fmla="*/ 64306 h 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611" h="141917">
                    <a:moveTo>
                      <a:pt x="134612" y="64306"/>
                    </a:moveTo>
                    <a:lnTo>
                      <a:pt x="134612" y="141917"/>
                    </a:lnTo>
                    <a:lnTo>
                      <a:pt x="97097" y="141917"/>
                    </a:lnTo>
                    <a:lnTo>
                      <a:pt x="97097" y="68741"/>
                    </a:lnTo>
                    <a:cubicBezTo>
                      <a:pt x="97097" y="44349"/>
                      <a:pt x="88270" y="33262"/>
                      <a:pt x="68409" y="33262"/>
                    </a:cubicBezTo>
                    <a:cubicBezTo>
                      <a:pt x="48549" y="33262"/>
                      <a:pt x="37515" y="46567"/>
                      <a:pt x="37515" y="70959"/>
                    </a:cubicBezTo>
                    <a:lnTo>
                      <a:pt x="37515" y="141917"/>
                    </a:lnTo>
                    <a:lnTo>
                      <a:pt x="0" y="141917"/>
                    </a:lnTo>
                    <a:lnTo>
                      <a:pt x="0" y="2217"/>
                    </a:lnTo>
                    <a:lnTo>
                      <a:pt x="33101" y="2217"/>
                    </a:lnTo>
                    <a:lnTo>
                      <a:pt x="37515" y="19957"/>
                    </a:lnTo>
                    <a:cubicBezTo>
                      <a:pt x="46342" y="8870"/>
                      <a:pt x="59582" y="0"/>
                      <a:pt x="79443" y="0"/>
                    </a:cubicBezTo>
                    <a:cubicBezTo>
                      <a:pt x="110337" y="0"/>
                      <a:pt x="134612" y="17740"/>
                      <a:pt x="134612" y="64306"/>
                    </a:cubicBezTo>
                  </a:path>
                </a:pathLst>
              </a:custGeom>
              <a:grpFill/>
              <a:ln w="22018"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017878478"/>
      </p:ext>
    </p:extLst>
  </p:cSld>
  <p:clrMapOvr>
    <a:masterClrMapping/>
  </p:clrMapOvr>
  <p:extLst>
    <p:ext uri="{DCECCB84-F9BA-43D5-87BE-67443E8EF086}">
      <p15:sldGuideLst xmlns:p15="http://schemas.microsoft.com/office/powerpoint/2012/main">
        <p15:guide id="1" orient="horz" pos="4018">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BB9C7-0695-277D-A458-C7F4B11B3D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10276E6-DDD4-EDB2-A387-9BC58706E2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7D970E0-6CBB-00DF-21B2-166FE64CFB84}"/>
              </a:ext>
            </a:extLst>
          </p:cNvPr>
          <p:cNvSpPr>
            <a:spLocks noGrp="1"/>
          </p:cNvSpPr>
          <p:nvPr>
            <p:ph type="dt" sz="half" idx="10"/>
          </p:nvPr>
        </p:nvSpPr>
        <p:spPr/>
        <p:txBody>
          <a:bodyPr/>
          <a:lstStyle/>
          <a:p>
            <a:fld id="{69BF7A83-D33D-4280-9799-458E3E106156}" type="datetimeFigureOut">
              <a:rPr lang="en-GB" smtClean="0"/>
              <a:t>16/12/2025</a:t>
            </a:fld>
            <a:endParaRPr lang="en-GB"/>
          </a:p>
        </p:txBody>
      </p:sp>
      <p:sp>
        <p:nvSpPr>
          <p:cNvPr id="5" name="Footer Placeholder 4">
            <a:extLst>
              <a:ext uri="{FF2B5EF4-FFF2-40B4-BE49-F238E27FC236}">
                <a16:creationId xmlns:a16="http://schemas.microsoft.com/office/drawing/2014/main" id="{8B0EFF60-B625-3C31-08D5-46A41D77D2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673E07-6BED-0BB9-74CE-A7A820152A68}"/>
              </a:ext>
            </a:extLst>
          </p:cNvPr>
          <p:cNvSpPr>
            <a:spLocks noGrp="1"/>
          </p:cNvSpPr>
          <p:nvPr>
            <p:ph type="sldNum" sz="quarter" idx="12"/>
          </p:nvPr>
        </p:nvSpPr>
        <p:spPr/>
        <p:txBody>
          <a:bodyPr/>
          <a:lstStyle/>
          <a:p>
            <a:fld id="{C353B508-5B65-4DD7-ABE4-DE952BD5B8F9}" type="slidenum">
              <a:rPr lang="en-GB" smtClean="0"/>
              <a:t>‹#›</a:t>
            </a:fld>
            <a:endParaRPr lang="en-GB"/>
          </a:p>
        </p:txBody>
      </p:sp>
    </p:spTree>
    <p:extLst>
      <p:ext uri="{BB962C8B-B14F-4D97-AF65-F5344CB8AC3E}">
        <p14:creationId xmlns:p14="http://schemas.microsoft.com/office/powerpoint/2010/main" val="16847231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D6E81-A2AC-9813-CB91-D37940C113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1933CC-4F70-421F-E5F8-6AE425FFD4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116EC4-9310-013F-B8A3-95042DF2BFED}"/>
              </a:ext>
            </a:extLst>
          </p:cNvPr>
          <p:cNvSpPr>
            <a:spLocks noGrp="1"/>
          </p:cNvSpPr>
          <p:nvPr>
            <p:ph type="dt" sz="half" idx="10"/>
          </p:nvPr>
        </p:nvSpPr>
        <p:spPr/>
        <p:txBody>
          <a:bodyPr/>
          <a:lstStyle/>
          <a:p>
            <a:fld id="{69BF7A83-D33D-4280-9799-458E3E106156}" type="datetimeFigureOut">
              <a:rPr lang="en-GB" smtClean="0"/>
              <a:t>16/12/2025</a:t>
            </a:fld>
            <a:endParaRPr lang="en-GB"/>
          </a:p>
        </p:txBody>
      </p:sp>
      <p:sp>
        <p:nvSpPr>
          <p:cNvPr id="5" name="Footer Placeholder 4">
            <a:extLst>
              <a:ext uri="{FF2B5EF4-FFF2-40B4-BE49-F238E27FC236}">
                <a16:creationId xmlns:a16="http://schemas.microsoft.com/office/drawing/2014/main" id="{624B996D-6D95-7F69-F489-422FFAA016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FA007C-3A36-A9E1-91A2-7BCAE5FA859D}"/>
              </a:ext>
            </a:extLst>
          </p:cNvPr>
          <p:cNvSpPr>
            <a:spLocks noGrp="1"/>
          </p:cNvSpPr>
          <p:nvPr>
            <p:ph type="sldNum" sz="quarter" idx="12"/>
          </p:nvPr>
        </p:nvSpPr>
        <p:spPr/>
        <p:txBody>
          <a:bodyPr/>
          <a:lstStyle/>
          <a:p>
            <a:fld id="{C353B508-5B65-4DD7-ABE4-DE952BD5B8F9}" type="slidenum">
              <a:rPr lang="en-GB" smtClean="0"/>
              <a:t>‹#›</a:t>
            </a:fld>
            <a:endParaRPr lang="en-GB"/>
          </a:p>
        </p:txBody>
      </p:sp>
    </p:spTree>
    <p:extLst>
      <p:ext uri="{BB962C8B-B14F-4D97-AF65-F5344CB8AC3E}">
        <p14:creationId xmlns:p14="http://schemas.microsoft.com/office/powerpoint/2010/main" val="21200448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EDCC-B236-9D35-194A-4D854C34B8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CC56944-72B5-84D3-A7C5-B035599119E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E5E051-5FF8-108E-3D2B-E5073B53E7DA}"/>
              </a:ext>
            </a:extLst>
          </p:cNvPr>
          <p:cNvSpPr>
            <a:spLocks noGrp="1"/>
          </p:cNvSpPr>
          <p:nvPr>
            <p:ph type="dt" sz="half" idx="10"/>
          </p:nvPr>
        </p:nvSpPr>
        <p:spPr/>
        <p:txBody>
          <a:bodyPr/>
          <a:lstStyle/>
          <a:p>
            <a:fld id="{69BF7A83-D33D-4280-9799-458E3E106156}" type="datetimeFigureOut">
              <a:rPr lang="en-GB" smtClean="0"/>
              <a:t>16/12/2025</a:t>
            </a:fld>
            <a:endParaRPr lang="en-GB"/>
          </a:p>
        </p:txBody>
      </p:sp>
      <p:sp>
        <p:nvSpPr>
          <p:cNvPr id="5" name="Footer Placeholder 4">
            <a:extLst>
              <a:ext uri="{FF2B5EF4-FFF2-40B4-BE49-F238E27FC236}">
                <a16:creationId xmlns:a16="http://schemas.microsoft.com/office/drawing/2014/main" id="{14D24286-FAB7-5F8C-B574-05A62EF290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79B449-3394-A90E-3DAD-000FB58EF4AC}"/>
              </a:ext>
            </a:extLst>
          </p:cNvPr>
          <p:cNvSpPr>
            <a:spLocks noGrp="1"/>
          </p:cNvSpPr>
          <p:nvPr>
            <p:ph type="sldNum" sz="quarter" idx="12"/>
          </p:nvPr>
        </p:nvSpPr>
        <p:spPr/>
        <p:txBody>
          <a:bodyPr/>
          <a:lstStyle/>
          <a:p>
            <a:fld id="{C353B508-5B65-4DD7-ABE4-DE952BD5B8F9}" type="slidenum">
              <a:rPr lang="en-GB" smtClean="0"/>
              <a:t>‹#›</a:t>
            </a:fld>
            <a:endParaRPr lang="en-GB"/>
          </a:p>
        </p:txBody>
      </p:sp>
    </p:spTree>
    <p:extLst>
      <p:ext uri="{BB962C8B-B14F-4D97-AF65-F5344CB8AC3E}">
        <p14:creationId xmlns:p14="http://schemas.microsoft.com/office/powerpoint/2010/main" val="33916875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C59F-C85D-280A-A253-4F8AB393D26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451950-41C6-EA70-DDCD-62B8516300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0CEDEB-9E48-5BA6-0ACA-8B2F9F3EB6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9E0CBAC-3131-6BF1-1348-B01F18BC44E0}"/>
              </a:ext>
            </a:extLst>
          </p:cNvPr>
          <p:cNvSpPr>
            <a:spLocks noGrp="1"/>
          </p:cNvSpPr>
          <p:nvPr>
            <p:ph type="dt" sz="half" idx="10"/>
          </p:nvPr>
        </p:nvSpPr>
        <p:spPr/>
        <p:txBody>
          <a:bodyPr/>
          <a:lstStyle/>
          <a:p>
            <a:fld id="{69BF7A83-D33D-4280-9799-458E3E106156}" type="datetimeFigureOut">
              <a:rPr lang="en-GB" smtClean="0"/>
              <a:t>16/12/2025</a:t>
            </a:fld>
            <a:endParaRPr lang="en-GB"/>
          </a:p>
        </p:txBody>
      </p:sp>
      <p:sp>
        <p:nvSpPr>
          <p:cNvPr id="6" name="Footer Placeholder 5">
            <a:extLst>
              <a:ext uri="{FF2B5EF4-FFF2-40B4-BE49-F238E27FC236}">
                <a16:creationId xmlns:a16="http://schemas.microsoft.com/office/drawing/2014/main" id="{A10E16A5-7772-ACDB-090E-578462DAE9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27743B-1B38-5E09-2E68-0026F74943CB}"/>
              </a:ext>
            </a:extLst>
          </p:cNvPr>
          <p:cNvSpPr>
            <a:spLocks noGrp="1"/>
          </p:cNvSpPr>
          <p:nvPr>
            <p:ph type="sldNum" sz="quarter" idx="12"/>
          </p:nvPr>
        </p:nvSpPr>
        <p:spPr/>
        <p:txBody>
          <a:bodyPr/>
          <a:lstStyle/>
          <a:p>
            <a:fld id="{C353B508-5B65-4DD7-ABE4-DE952BD5B8F9}" type="slidenum">
              <a:rPr lang="en-GB" smtClean="0"/>
              <a:t>‹#›</a:t>
            </a:fld>
            <a:endParaRPr lang="en-GB"/>
          </a:p>
        </p:txBody>
      </p:sp>
    </p:spTree>
    <p:extLst>
      <p:ext uri="{BB962C8B-B14F-4D97-AF65-F5344CB8AC3E}">
        <p14:creationId xmlns:p14="http://schemas.microsoft.com/office/powerpoint/2010/main" val="4130616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2626B-FC75-CBE5-86B7-A4FE144E70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735BEB-9608-8F91-59F3-27318CECDE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4FB9B8-5338-EE5A-2A7D-2461ADAFE7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CC91EA6-2951-574B-2E3A-AF1FEB0EA5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20669F-5E97-D8C7-F0FE-6A036BA474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21560D0-504F-95C3-5F1F-0462B6D65C41}"/>
              </a:ext>
            </a:extLst>
          </p:cNvPr>
          <p:cNvSpPr>
            <a:spLocks noGrp="1"/>
          </p:cNvSpPr>
          <p:nvPr>
            <p:ph type="dt" sz="half" idx="10"/>
          </p:nvPr>
        </p:nvSpPr>
        <p:spPr/>
        <p:txBody>
          <a:bodyPr/>
          <a:lstStyle/>
          <a:p>
            <a:fld id="{69BF7A83-D33D-4280-9799-458E3E106156}" type="datetimeFigureOut">
              <a:rPr lang="en-GB" smtClean="0"/>
              <a:t>16/12/2025</a:t>
            </a:fld>
            <a:endParaRPr lang="en-GB"/>
          </a:p>
        </p:txBody>
      </p:sp>
      <p:sp>
        <p:nvSpPr>
          <p:cNvPr id="8" name="Footer Placeholder 7">
            <a:extLst>
              <a:ext uri="{FF2B5EF4-FFF2-40B4-BE49-F238E27FC236}">
                <a16:creationId xmlns:a16="http://schemas.microsoft.com/office/drawing/2014/main" id="{66A66172-F4BD-FDB7-622F-3F09A132F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224E958-B001-F666-E3D8-27D4FF48A5FE}"/>
              </a:ext>
            </a:extLst>
          </p:cNvPr>
          <p:cNvSpPr>
            <a:spLocks noGrp="1"/>
          </p:cNvSpPr>
          <p:nvPr>
            <p:ph type="sldNum" sz="quarter" idx="12"/>
          </p:nvPr>
        </p:nvSpPr>
        <p:spPr/>
        <p:txBody>
          <a:bodyPr/>
          <a:lstStyle/>
          <a:p>
            <a:fld id="{C353B508-5B65-4DD7-ABE4-DE952BD5B8F9}" type="slidenum">
              <a:rPr lang="en-GB" smtClean="0"/>
              <a:t>‹#›</a:t>
            </a:fld>
            <a:endParaRPr lang="en-GB"/>
          </a:p>
        </p:txBody>
      </p:sp>
    </p:spTree>
    <p:extLst>
      <p:ext uri="{BB962C8B-B14F-4D97-AF65-F5344CB8AC3E}">
        <p14:creationId xmlns:p14="http://schemas.microsoft.com/office/powerpoint/2010/main" val="359403766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DACA9-9A4F-EFCB-30AD-A29490EB4A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0F38CCD-E323-634B-2EE6-DB3AEE7908A7}"/>
              </a:ext>
            </a:extLst>
          </p:cNvPr>
          <p:cNvSpPr>
            <a:spLocks noGrp="1"/>
          </p:cNvSpPr>
          <p:nvPr>
            <p:ph type="dt" sz="half" idx="10"/>
          </p:nvPr>
        </p:nvSpPr>
        <p:spPr/>
        <p:txBody>
          <a:bodyPr/>
          <a:lstStyle/>
          <a:p>
            <a:fld id="{69BF7A83-D33D-4280-9799-458E3E106156}" type="datetimeFigureOut">
              <a:rPr lang="en-GB" smtClean="0"/>
              <a:t>16/12/2025</a:t>
            </a:fld>
            <a:endParaRPr lang="en-GB"/>
          </a:p>
        </p:txBody>
      </p:sp>
      <p:sp>
        <p:nvSpPr>
          <p:cNvPr id="4" name="Footer Placeholder 3">
            <a:extLst>
              <a:ext uri="{FF2B5EF4-FFF2-40B4-BE49-F238E27FC236}">
                <a16:creationId xmlns:a16="http://schemas.microsoft.com/office/drawing/2014/main" id="{02B45383-E72A-17F9-1C1F-FB6102E4FA7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0B959B7-346E-2310-D4F3-0D49B6C84CE9}"/>
              </a:ext>
            </a:extLst>
          </p:cNvPr>
          <p:cNvSpPr>
            <a:spLocks noGrp="1"/>
          </p:cNvSpPr>
          <p:nvPr>
            <p:ph type="sldNum" sz="quarter" idx="12"/>
          </p:nvPr>
        </p:nvSpPr>
        <p:spPr/>
        <p:txBody>
          <a:bodyPr/>
          <a:lstStyle/>
          <a:p>
            <a:fld id="{C353B508-5B65-4DD7-ABE4-DE952BD5B8F9}" type="slidenum">
              <a:rPr lang="en-GB" smtClean="0"/>
              <a:t>‹#›</a:t>
            </a:fld>
            <a:endParaRPr lang="en-GB"/>
          </a:p>
        </p:txBody>
      </p:sp>
    </p:spTree>
    <p:extLst>
      <p:ext uri="{BB962C8B-B14F-4D97-AF65-F5344CB8AC3E}">
        <p14:creationId xmlns:p14="http://schemas.microsoft.com/office/powerpoint/2010/main" val="4292304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6904B-0DED-E282-DF44-9121765D16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B72886-2916-77C1-DA1D-207445898D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9AD92F5-CA93-5941-07CE-E9D54FA69E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286E571-C279-E4A5-7FE2-181D682D5AF9}"/>
              </a:ext>
            </a:extLst>
          </p:cNvPr>
          <p:cNvSpPr>
            <a:spLocks noGrp="1"/>
          </p:cNvSpPr>
          <p:nvPr>
            <p:ph type="dt" sz="half" idx="10"/>
          </p:nvPr>
        </p:nvSpPr>
        <p:spPr/>
        <p:txBody>
          <a:bodyPr/>
          <a:lstStyle/>
          <a:p>
            <a:fld id="{B1833850-7C35-482D-B425-31AD491054F9}" type="datetimeFigureOut">
              <a:rPr lang="en-GB" smtClean="0"/>
              <a:t>16/12/2025</a:t>
            </a:fld>
            <a:endParaRPr lang="en-GB"/>
          </a:p>
        </p:txBody>
      </p:sp>
      <p:sp>
        <p:nvSpPr>
          <p:cNvPr id="6" name="Footer Placeholder 5">
            <a:extLst>
              <a:ext uri="{FF2B5EF4-FFF2-40B4-BE49-F238E27FC236}">
                <a16:creationId xmlns:a16="http://schemas.microsoft.com/office/drawing/2014/main" id="{963B1735-EE53-8FD5-16E6-14F60516B6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399C00-0E5A-F0AC-1D3A-48F2D65A778C}"/>
              </a:ext>
            </a:extLst>
          </p:cNvPr>
          <p:cNvSpPr>
            <a:spLocks noGrp="1"/>
          </p:cNvSpPr>
          <p:nvPr>
            <p:ph type="sldNum" sz="quarter" idx="12"/>
          </p:nvPr>
        </p:nvSpPr>
        <p:spPr/>
        <p:txBody>
          <a:bodyPr/>
          <a:lstStyle/>
          <a:p>
            <a:fld id="{4E824EC0-1882-4475-961F-3A5A3413E08C}" type="slidenum">
              <a:rPr lang="en-GB" smtClean="0"/>
              <a:t>‹#›</a:t>
            </a:fld>
            <a:endParaRPr lang="en-GB"/>
          </a:p>
        </p:txBody>
      </p:sp>
    </p:spTree>
    <p:extLst>
      <p:ext uri="{BB962C8B-B14F-4D97-AF65-F5344CB8AC3E}">
        <p14:creationId xmlns:p14="http://schemas.microsoft.com/office/powerpoint/2010/main" val="146549530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16659D-D913-B8CF-DDA8-CEC616C0E16D}"/>
              </a:ext>
            </a:extLst>
          </p:cNvPr>
          <p:cNvSpPr>
            <a:spLocks noGrp="1"/>
          </p:cNvSpPr>
          <p:nvPr>
            <p:ph type="dt" sz="half" idx="10"/>
          </p:nvPr>
        </p:nvSpPr>
        <p:spPr/>
        <p:txBody>
          <a:bodyPr/>
          <a:lstStyle/>
          <a:p>
            <a:fld id="{69BF7A83-D33D-4280-9799-458E3E106156}" type="datetimeFigureOut">
              <a:rPr lang="en-GB" smtClean="0"/>
              <a:t>16/12/2025</a:t>
            </a:fld>
            <a:endParaRPr lang="en-GB"/>
          </a:p>
        </p:txBody>
      </p:sp>
      <p:sp>
        <p:nvSpPr>
          <p:cNvPr id="3" name="Footer Placeholder 2">
            <a:extLst>
              <a:ext uri="{FF2B5EF4-FFF2-40B4-BE49-F238E27FC236}">
                <a16:creationId xmlns:a16="http://schemas.microsoft.com/office/drawing/2014/main" id="{503C7F4D-A837-4D46-5A66-CC71C93F677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1D09E3B-E142-86EE-12E4-69A6A0095EE5}"/>
              </a:ext>
            </a:extLst>
          </p:cNvPr>
          <p:cNvSpPr>
            <a:spLocks noGrp="1"/>
          </p:cNvSpPr>
          <p:nvPr>
            <p:ph type="sldNum" sz="quarter" idx="12"/>
          </p:nvPr>
        </p:nvSpPr>
        <p:spPr/>
        <p:txBody>
          <a:bodyPr/>
          <a:lstStyle/>
          <a:p>
            <a:fld id="{C353B508-5B65-4DD7-ABE4-DE952BD5B8F9}" type="slidenum">
              <a:rPr lang="en-GB" smtClean="0"/>
              <a:t>‹#›</a:t>
            </a:fld>
            <a:endParaRPr lang="en-GB"/>
          </a:p>
        </p:txBody>
      </p:sp>
    </p:spTree>
    <p:extLst>
      <p:ext uri="{BB962C8B-B14F-4D97-AF65-F5344CB8AC3E}">
        <p14:creationId xmlns:p14="http://schemas.microsoft.com/office/powerpoint/2010/main" val="2990406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BDCF-A286-6D6E-F523-362A25D836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B35E681-DA4E-981E-DA92-9C8E8427D9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FA64486-AA63-0237-E752-DABBE4E27A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03CA4E-130D-4346-7A93-3515DE0B869F}"/>
              </a:ext>
            </a:extLst>
          </p:cNvPr>
          <p:cNvSpPr>
            <a:spLocks noGrp="1"/>
          </p:cNvSpPr>
          <p:nvPr>
            <p:ph type="dt" sz="half" idx="10"/>
          </p:nvPr>
        </p:nvSpPr>
        <p:spPr/>
        <p:txBody>
          <a:bodyPr/>
          <a:lstStyle/>
          <a:p>
            <a:fld id="{69BF7A83-D33D-4280-9799-458E3E106156}" type="datetimeFigureOut">
              <a:rPr lang="en-GB" smtClean="0"/>
              <a:t>16/12/2025</a:t>
            </a:fld>
            <a:endParaRPr lang="en-GB"/>
          </a:p>
        </p:txBody>
      </p:sp>
      <p:sp>
        <p:nvSpPr>
          <p:cNvPr id="6" name="Footer Placeholder 5">
            <a:extLst>
              <a:ext uri="{FF2B5EF4-FFF2-40B4-BE49-F238E27FC236}">
                <a16:creationId xmlns:a16="http://schemas.microsoft.com/office/drawing/2014/main" id="{96872A7F-CDB1-2C06-EF60-5382F8D7A6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E6A200-7D8B-26E0-397E-DF5FD73182B3}"/>
              </a:ext>
            </a:extLst>
          </p:cNvPr>
          <p:cNvSpPr>
            <a:spLocks noGrp="1"/>
          </p:cNvSpPr>
          <p:nvPr>
            <p:ph type="sldNum" sz="quarter" idx="12"/>
          </p:nvPr>
        </p:nvSpPr>
        <p:spPr/>
        <p:txBody>
          <a:bodyPr/>
          <a:lstStyle/>
          <a:p>
            <a:fld id="{C353B508-5B65-4DD7-ABE4-DE952BD5B8F9}" type="slidenum">
              <a:rPr lang="en-GB" smtClean="0"/>
              <a:t>‹#›</a:t>
            </a:fld>
            <a:endParaRPr lang="en-GB"/>
          </a:p>
        </p:txBody>
      </p:sp>
    </p:spTree>
    <p:extLst>
      <p:ext uri="{BB962C8B-B14F-4D97-AF65-F5344CB8AC3E}">
        <p14:creationId xmlns:p14="http://schemas.microsoft.com/office/powerpoint/2010/main" val="374463179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71E4E-2BCE-D89C-9F23-22C3044B32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E2CC912-DE47-ACD2-CFC2-BAB091AA9A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39924D5-8AE4-9E70-4573-6CAA022BC1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B5724A-C295-3140-6F60-5FD8E27B824D}"/>
              </a:ext>
            </a:extLst>
          </p:cNvPr>
          <p:cNvSpPr>
            <a:spLocks noGrp="1"/>
          </p:cNvSpPr>
          <p:nvPr>
            <p:ph type="dt" sz="half" idx="10"/>
          </p:nvPr>
        </p:nvSpPr>
        <p:spPr/>
        <p:txBody>
          <a:bodyPr/>
          <a:lstStyle/>
          <a:p>
            <a:fld id="{69BF7A83-D33D-4280-9799-458E3E106156}" type="datetimeFigureOut">
              <a:rPr lang="en-GB" smtClean="0"/>
              <a:t>16/12/2025</a:t>
            </a:fld>
            <a:endParaRPr lang="en-GB"/>
          </a:p>
        </p:txBody>
      </p:sp>
      <p:sp>
        <p:nvSpPr>
          <p:cNvPr id="6" name="Footer Placeholder 5">
            <a:extLst>
              <a:ext uri="{FF2B5EF4-FFF2-40B4-BE49-F238E27FC236}">
                <a16:creationId xmlns:a16="http://schemas.microsoft.com/office/drawing/2014/main" id="{032C5E55-2802-C24F-0F5A-1702DFA8F7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A08B40-C4F0-2308-3A4F-DAE2688C8208}"/>
              </a:ext>
            </a:extLst>
          </p:cNvPr>
          <p:cNvSpPr>
            <a:spLocks noGrp="1"/>
          </p:cNvSpPr>
          <p:nvPr>
            <p:ph type="sldNum" sz="quarter" idx="12"/>
          </p:nvPr>
        </p:nvSpPr>
        <p:spPr/>
        <p:txBody>
          <a:bodyPr/>
          <a:lstStyle/>
          <a:p>
            <a:fld id="{C353B508-5B65-4DD7-ABE4-DE952BD5B8F9}" type="slidenum">
              <a:rPr lang="en-GB" smtClean="0"/>
              <a:t>‹#›</a:t>
            </a:fld>
            <a:endParaRPr lang="en-GB"/>
          </a:p>
        </p:txBody>
      </p:sp>
    </p:spTree>
    <p:extLst>
      <p:ext uri="{BB962C8B-B14F-4D97-AF65-F5344CB8AC3E}">
        <p14:creationId xmlns:p14="http://schemas.microsoft.com/office/powerpoint/2010/main" val="27377975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BDB87-C01C-5689-B216-BA5140A93FE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C0A2471-6EB0-C29D-FE94-524D12756A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D69568-F3CB-A43C-B25F-C7B95D5A5A4D}"/>
              </a:ext>
            </a:extLst>
          </p:cNvPr>
          <p:cNvSpPr>
            <a:spLocks noGrp="1"/>
          </p:cNvSpPr>
          <p:nvPr>
            <p:ph type="dt" sz="half" idx="10"/>
          </p:nvPr>
        </p:nvSpPr>
        <p:spPr/>
        <p:txBody>
          <a:bodyPr/>
          <a:lstStyle/>
          <a:p>
            <a:fld id="{69BF7A83-D33D-4280-9799-458E3E106156}" type="datetimeFigureOut">
              <a:rPr lang="en-GB" smtClean="0"/>
              <a:t>16/12/2025</a:t>
            </a:fld>
            <a:endParaRPr lang="en-GB"/>
          </a:p>
        </p:txBody>
      </p:sp>
      <p:sp>
        <p:nvSpPr>
          <p:cNvPr id="5" name="Footer Placeholder 4">
            <a:extLst>
              <a:ext uri="{FF2B5EF4-FFF2-40B4-BE49-F238E27FC236}">
                <a16:creationId xmlns:a16="http://schemas.microsoft.com/office/drawing/2014/main" id="{EAC983D0-2E00-D785-665B-5805725662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5F26DB-9B64-6E44-3827-3840EC543B97}"/>
              </a:ext>
            </a:extLst>
          </p:cNvPr>
          <p:cNvSpPr>
            <a:spLocks noGrp="1"/>
          </p:cNvSpPr>
          <p:nvPr>
            <p:ph type="sldNum" sz="quarter" idx="12"/>
          </p:nvPr>
        </p:nvSpPr>
        <p:spPr/>
        <p:txBody>
          <a:bodyPr/>
          <a:lstStyle/>
          <a:p>
            <a:fld id="{C353B508-5B65-4DD7-ABE4-DE952BD5B8F9}" type="slidenum">
              <a:rPr lang="en-GB" smtClean="0"/>
              <a:t>‹#›</a:t>
            </a:fld>
            <a:endParaRPr lang="en-GB"/>
          </a:p>
        </p:txBody>
      </p:sp>
    </p:spTree>
    <p:extLst>
      <p:ext uri="{BB962C8B-B14F-4D97-AF65-F5344CB8AC3E}">
        <p14:creationId xmlns:p14="http://schemas.microsoft.com/office/powerpoint/2010/main" val="169584890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1B8360-555C-FF73-BF47-5D342C6A54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4CBAFE-30C7-887E-94C6-5CF1C5688D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3A8F9C-3228-603F-4F71-6D76326FE988}"/>
              </a:ext>
            </a:extLst>
          </p:cNvPr>
          <p:cNvSpPr>
            <a:spLocks noGrp="1"/>
          </p:cNvSpPr>
          <p:nvPr>
            <p:ph type="dt" sz="half" idx="10"/>
          </p:nvPr>
        </p:nvSpPr>
        <p:spPr/>
        <p:txBody>
          <a:bodyPr/>
          <a:lstStyle/>
          <a:p>
            <a:fld id="{69BF7A83-D33D-4280-9799-458E3E106156}" type="datetimeFigureOut">
              <a:rPr lang="en-GB" smtClean="0"/>
              <a:t>16/12/2025</a:t>
            </a:fld>
            <a:endParaRPr lang="en-GB"/>
          </a:p>
        </p:txBody>
      </p:sp>
      <p:sp>
        <p:nvSpPr>
          <p:cNvPr id="5" name="Footer Placeholder 4">
            <a:extLst>
              <a:ext uri="{FF2B5EF4-FFF2-40B4-BE49-F238E27FC236}">
                <a16:creationId xmlns:a16="http://schemas.microsoft.com/office/drawing/2014/main" id="{8FE8BDC5-231D-694B-0DEC-D2B6BE2A5E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8E9ACD-B0E7-818E-2EC0-FA8377F84242}"/>
              </a:ext>
            </a:extLst>
          </p:cNvPr>
          <p:cNvSpPr>
            <a:spLocks noGrp="1"/>
          </p:cNvSpPr>
          <p:nvPr>
            <p:ph type="sldNum" sz="quarter" idx="12"/>
          </p:nvPr>
        </p:nvSpPr>
        <p:spPr/>
        <p:txBody>
          <a:bodyPr/>
          <a:lstStyle/>
          <a:p>
            <a:fld id="{C353B508-5B65-4DD7-ABE4-DE952BD5B8F9}" type="slidenum">
              <a:rPr lang="en-GB" smtClean="0"/>
              <a:t>‹#›</a:t>
            </a:fld>
            <a:endParaRPr lang="en-GB"/>
          </a:p>
        </p:txBody>
      </p:sp>
    </p:spTree>
    <p:extLst>
      <p:ext uri="{BB962C8B-B14F-4D97-AF65-F5344CB8AC3E}">
        <p14:creationId xmlns:p14="http://schemas.microsoft.com/office/powerpoint/2010/main" val="327375186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Front title slide">
    <p:bg>
      <p:bgPr>
        <a:solidFill>
          <a:srgbClr val="F6F8F8"/>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8E9D71-498A-0294-DB92-FA8A45963C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a:p>
        </p:txBody>
      </p:sp>
      <p:pic>
        <p:nvPicPr>
          <p:cNvPr id="5" name="Picture 4" descr="Logo&#10;&#10;Description automatically generated">
            <a:extLst>
              <a:ext uri="{FF2B5EF4-FFF2-40B4-BE49-F238E27FC236}">
                <a16:creationId xmlns:a16="http://schemas.microsoft.com/office/drawing/2014/main" id="{740EF9CD-8AFB-0DEC-DF10-B64DF9F54055}"/>
              </a:ext>
            </a:extLst>
          </p:cNvPr>
          <p:cNvPicPr>
            <a:picLocks noChangeAspect="1"/>
          </p:cNvPicPr>
          <p:nvPr userDrawn="1"/>
        </p:nvPicPr>
        <p:blipFill>
          <a:blip r:embed="rId3"/>
          <a:stretch>
            <a:fillRect/>
          </a:stretch>
        </p:blipFill>
        <p:spPr>
          <a:xfrm>
            <a:off x="11279374" y="135244"/>
            <a:ext cx="630628" cy="603792"/>
          </a:xfrm>
          <a:prstGeom prst="rect">
            <a:avLst/>
          </a:prstGeom>
        </p:spPr>
      </p:pic>
    </p:spTree>
    <p:extLst>
      <p:ext uri="{BB962C8B-B14F-4D97-AF65-F5344CB8AC3E}">
        <p14:creationId xmlns:p14="http://schemas.microsoft.com/office/powerpoint/2010/main" val="33932180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20"/>
        <p:cNvGrpSpPr/>
        <p:nvPr/>
      </p:nvGrpSpPr>
      <p:grpSpPr>
        <a:xfrm>
          <a:off x="0" y="0"/>
          <a:ext cx="0" cy="0"/>
          <a:chOff x="0" y="0"/>
          <a:chExt cx="0" cy="0"/>
        </a:xfrm>
      </p:grpSpPr>
      <p:sp>
        <p:nvSpPr>
          <p:cNvPr id="10" name="Subtitle 2">
            <a:extLst>
              <a:ext uri="{FF2B5EF4-FFF2-40B4-BE49-F238E27FC236}">
                <a16:creationId xmlns:a16="http://schemas.microsoft.com/office/drawing/2014/main" id="{E49F0B1A-AA47-EB48-AB07-6E18F24C5C6E}"/>
              </a:ext>
            </a:extLst>
          </p:cNvPr>
          <p:cNvSpPr>
            <a:spLocks noGrp="1"/>
          </p:cNvSpPr>
          <p:nvPr>
            <p:ph type="subTitle" idx="1" hasCustomPrompt="1"/>
          </p:nvPr>
        </p:nvSpPr>
        <p:spPr>
          <a:xfrm>
            <a:off x="538039" y="3380444"/>
            <a:ext cx="9144000" cy="500307"/>
          </a:xfrm>
        </p:spPr>
        <p:txBody>
          <a:bodyPr/>
          <a:lstStyle>
            <a:lvl1pPr marL="0" indent="0" algn="l">
              <a:buNone/>
              <a:defRPr sz="1733" b="0" i="0">
                <a:solidFill>
                  <a:schemeClr val="tx1">
                    <a:lumMod val="85000"/>
                    <a:lumOff val="15000"/>
                  </a:schemeClr>
                </a:solidFill>
                <a:latin typeface="Frutiger LT Std 45 Light" panose="020B0402020204020204" pitchFamily="34" charset="77"/>
              </a:defRPr>
            </a:lvl1pPr>
            <a:lvl2pPr marL="609402" indent="0" algn="ctr">
              <a:buNone/>
              <a:defRPr sz="2666"/>
            </a:lvl2pPr>
            <a:lvl3pPr marL="1218804" indent="0" algn="ctr">
              <a:buNone/>
              <a:defRPr sz="2399"/>
            </a:lvl3pPr>
            <a:lvl4pPr marL="1828206" indent="0" algn="ctr">
              <a:buNone/>
              <a:defRPr sz="2133"/>
            </a:lvl4pPr>
            <a:lvl5pPr marL="2437608" indent="0" algn="ctr">
              <a:buNone/>
              <a:defRPr sz="2133"/>
            </a:lvl5pPr>
            <a:lvl6pPr marL="3047009" indent="0" algn="ctr">
              <a:buNone/>
              <a:defRPr sz="2133"/>
            </a:lvl6pPr>
            <a:lvl7pPr marL="3656411" indent="0" algn="ctr">
              <a:buNone/>
              <a:defRPr sz="2133"/>
            </a:lvl7pPr>
            <a:lvl8pPr marL="4265813" indent="0" algn="ctr">
              <a:buNone/>
              <a:defRPr sz="2133"/>
            </a:lvl8pPr>
            <a:lvl9pPr marL="4875215" indent="0" algn="ctr">
              <a:buNone/>
              <a:defRPr sz="2133"/>
            </a:lvl9pPr>
          </a:lstStyle>
          <a:p>
            <a:r>
              <a:rPr lang="en-GB"/>
              <a:t>Subtitle comes under the title</a:t>
            </a:r>
          </a:p>
        </p:txBody>
      </p:sp>
      <p:sp>
        <p:nvSpPr>
          <p:cNvPr id="9" name="Google Shape;17;p4">
            <a:extLst>
              <a:ext uri="{FF2B5EF4-FFF2-40B4-BE49-F238E27FC236}">
                <a16:creationId xmlns:a16="http://schemas.microsoft.com/office/drawing/2014/main" id="{17BB1236-5A91-214C-865C-5FF561DAA646}"/>
              </a:ext>
            </a:extLst>
          </p:cNvPr>
          <p:cNvSpPr txBox="1">
            <a:spLocks noGrp="1"/>
          </p:cNvSpPr>
          <p:nvPr>
            <p:ph type="title" hasCustomPrompt="1"/>
          </p:nvPr>
        </p:nvSpPr>
        <p:spPr>
          <a:xfrm>
            <a:off x="525815" y="2570151"/>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3999" b="1" i="0">
                <a:solidFill>
                  <a:srgbClr val="112F87"/>
                </a:solidFill>
                <a:latin typeface="Frutiger LT Std 65" panose="020B0602020204020204" pitchFamily="34" charset="77"/>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GB"/>
              <a:t>Title comes here</a:t>
            </a:r>
            <a:endParaRPr/>
          </a:p>
        </p:txBody>
      </p:sp>
      <p:pic>
        <p:nvPicPr>
          <p:cNvPr id="3" name="Picture 2">
            <a:extLst>
              <a:ext uri="{FF2B5EF4-FFF2-40B4-BE49-F238E27FC236}">
                <a16:creationId xmlns:a16="http://schemas.microsoft.com/office/drawing/2014/main" id="{9BD29318-BA56-81F4-9655-4B7000E1E5EC}"/>
              </a:ext>
            </a:extLst>
          </p:cNvPr>
          <p:cNvPicPr>
            <a:picLocks noChangeAspect="1"/>
          </p:cNvPicPr>
          <p:nvPr userDrawn="1"/>
        </p:nvPicPr>
        <p:blipFill>
          <a:blip r:embed="rId2"/>
          <a:stretch>
            <a:fillRect/>
          </a:stretch>
        </p:blipFill>
        <p:spPr>
          <a:xfrm rot="16200000">
            <a:off x="-3469048" y="3399947"/>
            <a:ext cx="7040935" cy="161496"/>
          </a:xfrm>
          <a:prstGeom prst="rect">
            <a:avLst/>
          </a:prstGeom>
        </p:spPr>
      </p:pic>
      <p:pic>
        <p:nvPicPr>
          <p:cNvPr id="2" name="Picture 1" descr="Logo&#10;&#10;Description automatically generated">
            <a:extLst>
              <a:ext uri="{FF2B5EF4-FFF2-40B4-BE49-F238E27FC236}">
                <a16:creationId xmlns:a16="http://schemas.microsoft.com/office/drawing/2014/main" id="{A3F04FBD-3F09-6375-3DAE-0A2113EEA872}"/>
              </a:ext>
            </a:extLst>
          </p:cNvPr>
          <p:cNvPicPr>
            <a:picLocks noChangeAspect="1"/>
          </p:cNvPicPr>
          <p:nvPr userDrawn="1"/>
        </p:nvPicPr>
        <p:blipFill>
          <a:blip r:embed="rId3"/>
          <a:stretch>
            <a:fillRect/>
          </a:stretch>
        </p:blipFill>
        <p:spPr>
          <a:xfrm>
            <a:off x="11501317" y="55344"/>
            <a:ext cx="630628" cy="603792"/>
          </a:xfrm>
          <a:prstGeom prst="rect">
            <a:avLst/>
          </a:prstGeom>
        </p:spPr>
      </p:pic>
    </p:spTree>
    <p:extLst>
      <p:ext uri="{BB962C8B-B14F-4D97-AF65-F5344CB8AC3E}">
        <p14:creationId xmlns:p14="http://schemas.microsoft.com/office/powerpoint/2010/main" val="4270171940"/>
      </p:ext>
    </p:extLst>
  </p:cSld>
  <p:clrMapOvr>
    <a:masterClrMapping/>
  </p:clrMapOvr>
  <p:extLst>
    <p:ext uri="{DCECCB84-F9BA-43D5-87BE-67443E8EF086}">
      <p15:sldGuideLst xmlns:p15="http://schemas.microsoft.com/office/powerpoint/2012/main">
        <p15:guide id="1" orient="horz" pos="1575">
          <p15:clr>
            <a:srgbClr val="FBAE40"/>
          </p15:clr>
        </p15:guide>
        <p15:guide id="2" pos="4082">
          <p15:clr>
            <a:srgbClr val="FBAE40"/>
          </p15:clr>
        </p15:guide>
        <p15:guide id="3" orient="horz" pos="1393">
          <p15:clr>
            <a:srgbClr val="FBAE40"/>
          </p15:clr>
        </p15:guide>
        <p15:guide id="4" orient="horz" pos="214">
          <p15:clr>
            <a:srgbClr val="FBAE40"/>
          </p15:clr>
        </p15:guide>
        <p15:guide id="5" orient="horz" pos="1756">
          <p15:clr>
            <a:srgbClr val="FBAE40"/>
          </p15:clr>
        </p15:guide>
        <p15:guide id="6" pos="68">
          <p15:clr>
            <a:srgbClr val="FBAE40"/>
          </p15:clr>
        </p15:guide>
        <p15:guide id="7" orient="horz" pos="441">
          <p15:clr>
            <a:srgbClr val="FBAE40"/>
          </p15:clr>
        </p15:guide>
        <p15:guide id="8" pos="5511">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Heading, subhead, bullets one column">
    <p:bg>
      <p:bgPr>
        <a:solidFill>
          <a:srgbClr val="F6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4CD5CE1C-46DF-8846-A4A0-E19A9CC397B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346991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_Heading, subhead, bullets one column">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Tree>
    <p:extLst>
      <p:ext uri="{BB962C8B-B14F-4D97-AF65-F5344CB8AC3E}">
        <p14:creationId xmlns:p14="http://schemas.microsoft.com/office/powerpoint/2010/main" val="199698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D1DCB-8595-466D-91F9-A3A35B4C0BDA}"/>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D6172557-3AB6-4C0C-B165-4709B366FBCA}"/>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E8328C0B-08E4-4375-BF6C-4AD2EA212295}"/>
              </a:ext>
            </a:extLst>
          </p:cNvPr>
          <p:cNvSpPr>
            <a:spLocks noGrp="1"/>
          </p:cNvSpPr>
          <p:nvPr>
            <p:ph type="sldNum" sz="quarter" idx="11"/>
          </p:nvPr>
        </p:nvSpPr>
        <p:spPr/>
        <p:txBody>
          <a:bodyPr/>
          <a:lstStyle/>
          <a:p>
            <a:fld id="{06A44ADC-FBC0-4698-B0EC-1AD4A4060383}" type="slidenum">
              <a:rPr lang="en-GB" smtClean="0"/>
              <a:t>‹#›</a:t>
            </a:fld>
            <a:endParaRPr lang="en-GB"/>
          </a:p>
        </p:txBody>
      </p:sp>
    </p:spTree>
    <p:extLst>
      <p:ext uri="{BB962C8B-B14F-4D97-AF65-F5344CB8AC3E}">
        <p14:creationId xmlns:p14="http://schemas.microsoft.com/office/powerpoint/2010/main" val="2576277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D279A-4DF1-BA13-13E5-9E564F09C66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97A35E6-507C-229F-3FE6-F70562FA1E5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D94FFCC-6796-7F8C-8B82-BD21F255CDE4}"/>
              </a:ext>
            </a:extLst>
          </p:cNvPr>
          <p:cNvSpPr>
            <a:spLocks noGrp="1"/>
          </p:cNvSpPr>
          <p:nvPr>
            <p:ph type="dt" sz="half" idx="10"/>
          </p:nvPr>
        </p:nvSpPr>
        <p:spPr/>
        <p:txBody>
          <a:bodyPr/>
          <a:lstStyle/>
          <a:p>
            <a:fld id="{39C8AA89-6741-A14D-8F37-A3012A52967C}" type="datetimeFigureOut">
              <a:rPr lang="en-US" smtClean="0"/>
              <a:t>12/16/2025</a:t>
            </a:fld>
            <a:endParaRPr lang="en-US"/>
          </a:p>
        </p:txBody>
      </p:sp>
      <p:sp>
        <p:nvSpPr>
          <p:cNvPr id="5" name="Footer Placeholder 4">
            <a:extLst>
              <a:ext uri="{FF2B5EF4-FFF2-40B4-BE49-F238E27FC236}">
                <a16:creationId xmlns:a16="http://schemas.microsoft.com/office/drawing/2014/main" id="{E90C3117-834C-1E42-69BA-F1BAC390D8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1E14C9-3482-7394-DEB3-AD4AAC399A7B}"/>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4160237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6CAFB-F19C-DAE0-1A02-F4A6DC792D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72530E-7F15-491D-17A3-A5C1372169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E7514F-226E-FCF5-6DF3-1F765347DF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F5992C1-F52D-188D-E17B-CEC3C1856B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C3A8F6-4616-7040-13B3-E16574948A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C6D0482-1043-0452-025B-6D3CE868853D}"/>
              </a:ext>
            </a:extLst>
          </p:cNvPr>
          <p:cNvSpPr>
            <a:spLocks noGrp="1"/>
          </p:cNvSpPr>
          <p:nvPr>
            <p:ph type="dt" sz="half" idx="10"/>
          </p:nvPr>
        </p:nvSpPr>
        <p:spPr/>
        <p:txBody>
          <a:bodyPr/>
          <a:lstStyle/>
          <a:p>
            <a:fld id="{B1833850-7C35-482D-B425-31AD491054F9}" type="datetimeFigureOut">
              <a:rPr lang="en-GB" smtClean="0"/>
              <a:t>16/12/2025</a:t>
            </a:fld>
            <a:endParaRPr lang="en-GB"/>
          </a:p>
        </p:txBody>
      </p:sp>
      <p:sp>
        <p:nvSpPr>
          <p:cNvPr id="8" name="Footer Placeholder 7">
            <a:extLst>
              <a:ext uri="{FF2B5EF4-FFF2-40B4-BE49-F238E27FC236}">
                <a16:creationId xmlns:a16="http://schemas.microsoft.com/office/drawing/2014/main" id="{BCB53387-F721-2CB0-86AD-62AE4AE8C57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E0F79E2-B8A4-0B23-773B-9777F3B7317E}"/>
              </a:ext>
            </a:extLst>
          </p:cNvPr>
          <p:cNvSpPr>
            <a:spLocks noGrp="1"/>
          </p:cNvSpPr>
          <p:nvPr>
            <p:ph type="sldNum" sz="quarter" idx="12"/>
          </p:nvPr>
        </p:nvSpPr>
        <p:spPr/>
        <p:txBody>
          <a:bodyPr/>
          <a:lstStyle/>
          <a:p>
            <a:fld id="{4E824EC0-1882-4475-961F-3A5A3413E08C}" type="slidenum">
              <a:rPr lang="en-GB" smtClean="0"/>
              <a:t>‹#›</a:t>
            </a:fld>
            <a:endParaRPr lang="en-GB"/>
          </a:p>
        </p:txBody>
      </p:sp>
    </p:spTree>
    <p:extLst>
      <p:ext uri="{BB962C8B-B14F-4D97-AF65-F5344CB8AC3E}">
        <p14:creationId xmlns:p14="http://schemas.microsoft.com/office/powerpoint/2010/main" val="355400697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userDrawn="1">
  <p:cSld name="1_Title, subhead, two columns">
    <p:bg>
      <p:bgPr>
        <a:solidFill>
          <a:srgbClr val="F6F8F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B79D01-2A70-DAF1-6A65-BC0424C2FEE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cxnSp>
        <p:nvCxnSpPr>
          <p:cNvPr id="12" name="Straight Connector 11">
            <a:extLst>
              <a:ext uri="{FF2B5EF4-FFF2-40B4-BE49-F238E27FC236}">
                <a16:creationId xmlns:a16="http://schemas.microsoft.com/office/drawing/2014/main" id="{18E2133D-2149-6B45-BEAB-A2D5E225B5AD}"/>
              </a:ext>
              <a:ext uri="{C183D7F6-B498-43B3-948B-1728B52AA6E4}">
                <adec:decorative xmlns:adec="http://schemas.microsoft.com/office/drawing/2017/decorative" val="1"/>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Tree>
    <p:extLst>
      <p:ext uri="{BB962C8B-B14F-4D97-AF65-F5344CB8AC3E}">
        <p14:creationId xmlns:p14="http://schemas.microsoft.com/office/powerpoint/2010/main" val="295130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Cov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3EE83-9BB9-481D-8395-69C4DB5CDE1E}"/>
              </a:ext>
            </a:extLst>
          </p:cNvPr>
          <p:cNvSpPr>
            <a:spLocks noGrp="1"/>
          </p:cNvSpPr>
          <p:nvPr>
            <p:ph type="ctrTitle" hasCustomPrompt="1"/>
          </p:nvPr>
        </p:nvSpPr>
        <p:spPr>
          <a:xfrm>
            <a:off x="930374" y="2549668"/>
            <a:ext cx="9144000" cy="563231"/>
          </a:xfrm>
        </p:spPr>
        <p:txBody>
          <a:bodyPr anchor="t" anchorCtr="0">
            <a:spAutoFit/>
          </a:bodyPr>
          <a:lstStyle>
            <a:lvl1pPr algn="l">
              <a:defRPr sz="3400" b="1">
                <a:latin typeface="Arial" panose="020B0604020202020204" pitchFamily="34" charset="0"/>
                <a:cs typeface="Arial" panose="020B0604020202020204" pitchFamily="34" charset="0"/>
              </a:defRPr>
            </a:lvl1pPr>
          </a:lstStyle>
          <a:p>
            <a:r>
              <a:rPr lang="en-US"/>
              <a:t>Click to edit Presentation Heading style</a:t>
            </a:r>
            <a:endParaRPr lang="en-GB"/>
          </a:p>
        </p:txBody>
      </p:sp>
      <p:sp>
        <p:nvSpPr>
          <p:cNvPr id="3" name="Subtitle 2">
            <a:extLst>
              <a:ext uri="{FF2B5EF4-FFF2-40B4-BE49-F238E27FC236}">
                <a16:creationId xmlns:a16="http://schemas.microsoft.com/office/drawing/2014/main" id="{786283A4-33DB-4552-9007-D12033D1E1CF}"/>
              </a:ext>
            </a:extLst>
          </p:cNvPr>
          <p:cNvSpPr>
            <a:spLocks noGrp="1"/>
          </p:cNvSpPr>
          <p:nvPr>
            <p:ph type="subTitle" idx="1" hasCustomPrompt="1"/>
          </p:nvPr>
        </p:nvSpPr>
        <p:spPr>
          <a:xfrm>
            <a:off x="930374" y="4156220"/>
            <a:ext cx="9144000" cy="369332"/>
          </a:xfrm>
        </p:spPr>
        <p:txBody>
          <a:bodyPr>
            <a:spAutoFit/>
          </a:bodyPr>
          <a:lstStyle>
            <a:lvl1pPr marL="0" indent="0" algn="l">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Presented by/Sub-heading style</a:t>
            </a:r>
            <a:endParaRPr lang="en-GB"/>
          </a:p>
        </p:txBody>
      </p:sp>
      <p:sp>
        <p:nvSpPr>
          <p:cNvPr id="11" name="Text Placeholder 10">
            <a:extLst>
              <a:ext uri="{FF2B5EF4-FFF2-40B4-BE49-F238E27FC236}">
                <a16:creationId xmlns:a16="http://schemas.microsoft.com/office/drawing/2014/main" id="{7AFDDB99-4A42-4713-B148-1FC5187A0930}"/>
              </a:ext>
            </a:extLst>
          </p:cNvPr>
          <p:cNvSpPr>
            <a:spLocks noGrp="1"/>
          </p:cNvSpPr>
          <p:nvPr>
            <p:ph type="body" sz="quarter" idx="13" hasCustomPrompt="1"/>
          </p:nvPr>
        </p:nvSpPr>
        <p:spPr>
          <a:xfrm>
            <a:off x="930275" y="5671367"/>
            <a:ext cx="4057650" cy="286232"/>
          </a:xfrm>
        </p:spPr>
        <p:txBody>
          <a:bodyPr anchor="b" anchorCtr="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Published DD Month YYYY</a:t>
            </a:r>
          </a:p>
        </p:txBody>
      </p:sp>
      <p:pic>
        <p:nvPicPr>
          <p:cNvPr id="7" name="Picture 6">
            <a:extLst>
              <a:ext uri="{FF2B5EF4-FFF2-40B4-BE49-F238E27FC236}">
                <a16:creationId xmlns:a16="http://schemas.microsoft.com/office/drawing/2014/main" id="{9914DD80-602E-B41D-4938-5CC632154C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139" y="87448"/>
            <a:ext cx="2146300" cy="1930400"/>
          </a:xfrm>
          <a:prstGeom prst="rect">
            <a:avLst/>
          </a:prstGeom>
        </p:spPr>
      </p:pic>
      <p:sp>
        <p:nvSpPr>
          <p:cNvPr id="10" name="Rectangle: Diagonal Corners Rounded 4">
            <a:extLst>
              <a:ext uri="{FF2B5EF4-FFF2-40B4-BE49-F238E27FC236}">
                <a16:creationId xmlns:a16="http://schemas.microsoft.com/office/drawing/2014/main" id="{074FF3E3-6316-262A-64EB-6ADC731C0A14}"/>
              </a:ext>
            </a:extLst>
          </p:cNvPr>
          <p:cNvSpPr/>
          <p:nvPr userDrawn="1"/>
        </p:nvSpPr>
        <p:spPr>
          <a:xfrm flipV="1">
            <a:off x="558800" y="2091686"/>
            <a:ext cx="11005453" cy="4240923"/>
          </a:xfrm>
          <a:custGeom>
            <a:avLst>
              <a:gd name="f9" fmla="val 16667"/>
              <a:gd name="f10" fmla="val 0"/>
            </a:avLst>
            <a:gdLst>
              <a:gd name="f2" fmla="val 10800000"/>
              <a:gd name="f3" fmla="val 5400000"/>
              <a:gd name="f4" fmla="val 16200000"/>
              <a:gd name="f5" fmla="val w"/>
              <a:gd name="f6" fmla="val h"/>
              <a:gd name="f7" fmla="val ss"/>
              <a:gd name="f8" fmla="val 0"/>
              <a:gd name="f9" fmla="val 16667"/>
              <a:gd name="f10" fmla="val 0"/>
              <a:gd name="f11" fmla="abs f5"/>
              <a:gd name="f12" fmla="abs f6"/>
              <a:gd name="f13" fmla="abs f7"/>
              <a:gd name="f14" fmla="val f8"/>
              <a:gd name="f15" fmla="val f9"/>
              <a:gd name="f16" fmla="val f10"/>
              <a:gd name="f17" fmla="?: f11 f5 1"/>
              <a:gd name="f18" fmla="?: f12 f6 1"/>
              <a:gd name="f19" fmla="?: f13 f7 1"/>
              <a:gd name="f20" fmla="*/ f17 1 21600"/>
              <a:gd name="f21" fmla="*/ f18 1 21600"/>
              <a:gd name="f22" fmla="*/ 21600 f17 1"/>
              <a:gd name="f23" fmla="*/ 21600 f18 1"/>
              <a:gd name="f24" fmla="min f21 f20"/>
              <a:gd name="f25" fmla="*/ f22 1 f19"/>
              <a:gd name="f26" fmla="*/ f23 1 f19"/>
              <a:gd name="f27" fmla="val f25"/>
              <a:gd name="f28" fmla="val f26"/>
              <a:gd name="f29" fmla="*/ f14 f24 1"/>
              <a:gd name="f30" fmla="+- f28 0 f14"/>
              <a:gd name="f31" fmla="+- f27 0 f14"/>
              <a:gd name="f32" fmla="*/ f27 f24 1"/>
              <a:gd name="f33" fmla="*/ f28 f24 1"/>
              <a:gd name="f34" fmla="min f31 f30"/>
              <a:gd name="f35" fmla="*/ f34 f15 1"/>
              <a:gd name="f36" fmla="*/ f34 f16 1"/>
              <a:gd name="f37" fmla="*/ f35 1 100000"/>
              <a:gd name="f38" fmla="*/ f36 1 100000"/>
              <a:gd name="f39" fmla="+- f28 0 f37"/>
              <a:gd name="f40" fmla="+- f27 0 f38"/>
              <a:gd name="f41" fmla="*/ f37 29289 1"/>
              <a:gd name="f42" fmla="*/ f38 29289 1"/>
              <a:gd name="f43" fmla="*/ f37 f24 1"/>
              <a:gd name="f44" fmla="*/ f38 f24 1"/>
              <a:gd name="f45" fmla="*/ f41 1 100000"/>
              <a:gd name="f46" fmla="*/ f42 1 100000"/>
              <a:gd name="f47" fmla="*/ f40 f24 1"/>
              <a:gd name="f48" fmla="*/ f39 f24 1"/>
              <a:gd name="f49" fmla="+- f45 0 f46"/>
              <a:gd name="f50" fmla="?: f49 f45 f46"/>
              <a:gd name="f51" fmla="+- f27 0 f50"/>
              <a:gd name="f52" fmla="+- f28 0 f50"/>
              <a:gd name="f53" fmla="*/ f50 f24 1"/>
              <a:gd name="f54" fmla="*/ f51 f24 1"/>
              <a:gd name="f55" fmla="*/ f52 f24 1"/>
            </a:gdLst>
            <a:ahLst/>
            <a:cxnLst>
              <a:cxn ang="3cd4">
                <a:pos x="hc" y="t"/>
              </a:cxn>
              <a:cxn ang="0">
                <a:pos x="r" y="vc"/>
              </a:cxn>
              <a:cxn ang="cd4">
                <a:pos x="hc" y="b"/>
              </a:cxn>
              <a:cxn ang="cd2">
                <a:pos x="l" y="vc"/>
              </a:cxn>
            </a:cxnLst>
            <a:rect l="f53" t="f53" r="f54" b="f55"/>
            <a:pathLst>
              <a:path>
                <a:moveTo>
                  <a:pt x="f43" y="f29"/>
                </a:moveTo>
                <a:lnTo>
                  <a:pt x="f47" y="f29"/>
                </a:lnTo>
                <a:arcTo wR="f44" hR="f44" stAng="f4" swAng="f3"/>
                <a:lnTo>
                  <a:pt x="f32" y="f48"/>
                </a:lnTo>
                <a:arcTo wR="f43" hR="f43" stAng="f8" swAng="f3"/>
                <a:lnTo>
                  <a:pt x="f44" y="f33"/>
                </a:lnTo>
                <a:arcTo wR="f44" hR="f44" stAng="f3" swAng="f3"/>
                <a:lnTo>
                  <a:pt x="f29" y="f43"/>
                </a:lnTo>
                <a:arcTo wR="f43" hR="f43" stAng="f2" swAng="f3"/>
                <a:close/>
              </a:path>
            </a:pathLst>
          </a:custGeom>
          <a:noFill/>
          <a:ln w="38103" cap="flat">
            <a:solidFill>
              <a:srgbClr val="00A18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Arial"/>
            </a:endParaRPr>
          </a:p>
        </p:txBody>
      </p:sp>
    </p:spTree>
    <p:extLst>
      <p:ext uri="{BB962C8B-B14F-4D97-AF65-F5344CB8AC3E}">
        <p14:creationId xmlns:p14="http://schemas.microsoft.com/office/powerpoint/2010/main" val="16548134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5C068-E410-F53F-A5DA-4BA70E1795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44" t="32666" r="7030" b="32667"/>
          <a:stretch/>
        </p:blipFill>
        <p:spPr>
          <a:xfrm>
            <a:off x="514861" y="6454022"/>
            <a:ext cx="2997428" cy="267453"/>
          </a:xfrm>
          <a:prstGeom prst="rect">
            <a:avLst/>
          </a:prstGeom>
        </p:spPr>
      </p:pic>
      <p:sp>
        <p:nvSpPr>
          <p:cNvPr id="2" name="Title 1">
            <a:extLst>
              <a:ext uri="{FF2B5EF4-FFF2-40B4-BE49-F238E27FC236}">
                <a16:creationId xmlns:a16="http://schemas.microsoft.com/office/drawing/2014/main" id="{D8C0FCC9-C3AF-4E08-A905-07A58A845817}"/>
              </a:ext>
            </a:extLst>
          </p:cNvPr>
          <p:cNvSpPr>
            <a:spLocks noGrp="1"/>
          </p:cNvSpPr>
          <p:nvPr>
            <p:ph type="title"/>
          </p:nvPr>
        </p:nvSpPr>
        <p:spPr>
          <a:xfrm>
            <a:off x="360000" y="360000"/>
            <a:ext cx="11446163" cy="844839"/>
          </a:xfrm>
        </p:spPr>
        <p:txBody>
          <a:bodyPr anchor="t" anchorCtr="0">
            <a:normAutofit/>
          </a:bodyPr>
          <a:lstStyle>
            <a:lvl1pPr>
              <a:defRPr lang="en-GB" sz="3200" b="1" kern="1200" dirty="0">
                <a:solidFill>
                  <a:schemeClr val="tx1"/>
                </a:solidFill>
                <a:latin typeface="+mj-lt"/>
                <a:ea typeface="+mj-ea"/>
                <a:cs typeface="+mj-cs"/>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3FDBA4-4D5B-4377-BB63-5EFB26E87BF2}"/>
              </a:ext>
            </a:extLst>
          </p:cNvPr>
          <p:cNvSpPr>
            <a:spLocks noGrp="1"/>
          </p:cNvSpPr>
          <p:nvPr>
            <p:ph idx="1" hasCustomPrompt="1"/>
          </p:nvPr>
        </p:nvSpPr>
        <p:spPr>
          <a:xfrm>
            <a:off x="359999" y="1440000"/>
            <a:ext cx="11446163" cy="4351338"/>
          </a:xfrm>
        </p:spPr>
        <p:txBody>
          <a:bodyPr/>
          <a:lstStyle>
            <a:lvl1pPr marL="0" indent="0">
              <a:spcBef>
                <a:spcPts val="0"/>
              </a:spcBef>
              <a:spcAft>
                <a:spcPts val="1200"/>
              </a:spcAft>
              <a:buNone/>
              <a:defRPr lang="en-US" sz="2100" b="1" kern="1200" dirty="0">
                <a:solidFill>
                  <a:schemeClr val="tx1"/>
                </a:solidFill>
                <a:latin typeface="+mn-lt"/>
                <a:ea typeface="+mn-ea"/>
                <a:cs typeface="+mn-cs"/>
              </a:defRPr>
            </a:lvl1pPr>
            <a:lvl2pPr marL="0" indent="0">
              <a:spcBef>
                <a:spcPts val="0"/>
              </a:spcBef>
              <a:spcAft>
                <a:spcPts val="600"/>
              </a:spcAft>
              <a:buNone/>
              <a:defRPr lang="en-US" sz="1600" b="1" kern="1200" dirty="0">
                <a:solidFill>
                  <a:schemeClr val="tx1"/>
                </a:solidFill>
                <a:latin typeface="+mn-lt"/>
                <a:ea typeface="+mn-ea"/>
                <a:cs typeface="+mn-cs"/>
              </a:defRPr>
            </a:lvl2pPr>
            <a:lvl3pPr marL="0" indent="0">
              <a:lnSpc>
                <a:spcPct val="90000"/>
              </a:lnSpc>
              <a:spcBef>
                <a:spcPts val="0"/>
              </a:spcBef>
              <a:spcAft>
                <a:spcPts val="600"/>
              </a:spcAft>
              <a:buNone/>
              <a:defRPr lang="en-US" sz="1600" kern="1200" dirty="0">
                <a:solidFill>
                  <a:schemeClr val="tx1"/>
                </a:solidFill>
                <a:latin typeface="+mn-lt"/>
                <a:ea typeface="+mn-ea"/>
                <a:cs typeface="+mn-cs"/>
              </a:defRPr>
            </a:lvl3pPr>
            <a:lvl4pPr marL="0" indent="-228600">
              <a:defRPr lang="en-US" sz="1600" kern="1200" dirty="0">
                <a:solidFill>
                  <a:schemeClr val="tx1"/>
                </a:solidFill>
                <a:latin typeface="+mn-lt"/>
                <a:ea typeface="+mn-ea"/>
                <a:cs typeface="+mn-cs"/>
              </a:defRPr>
            </a:lvl4pPr>
            <a:lvl5pPr marL="460800" indent="-228600">
              <a:defRPr lang="en-GB" sz="1600" kern="1200" dirty="0">
                <a:solidFill>
                  <a:schemeClr val="tx1"/>
                </a:solidFill>
                <a:latin typeface="+mn-lt"/>
                <a:ea typeface="+mn-ea"/>
                <a:cs typeface="+mn-cs"/>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5" name="Footer Placeholder 4">
            <a:extLst>
              <a:ext uri="{FF2B5EF4-FFF2-40B4-BE49-F238E27FC236}">
                <a16:creationId xmlns:a16="http://schemas.microsoft.com/office/drawing/2014/main" id="{5EDE29FC-0AE3-49EE-B903-BD5846EC98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BF60EB-FBD0-41A4-B8B2-4945FC5CCAF7}"/>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8" name="Picture 7">
            <a:extLst>
              <a:ext uri="{FF2B5EF4-FFF2-40B4-BE49-F238E27FC236}">
                <a16:creationId xmlns:a16="http://schemas.microsoft.com/office/drawing/2014/main" id="{BE3D37F2-D8E8-45B7-8A0A-597FBB5E733D}"/>
              </a:ext>
            </a:extLst>
          </p:cNvPr>
          <p:cNvPicPr>
            <a:picLocks noChangeAspect="1"/>
          </p:cNvPicPr>
          <p:nvPr userDrawn="1"/>
        </p:nvPicPr>
        <p:blipFill>
          <a:blip r:embed="rId3"/>
          <a:stretch>
            <a:fillRect/>
          </a:stretch>
        </p:blipFill>
        <p:spPr>
          <a:xfrm>
            <a:off x="0" y="6319024"/>
            <a:ext cx="12192001" cy="538976"/>
          </a:xfrm>
          <a:prstGeom prst="rect">
            <a:avLst/>
          </a:prstGeom>
        </p:spPr>
      </p:pic>
    </p:spTree>
    <p:extLst>
      <p:ext uri="{BB962C8B-B14F-4D97-AF65-F5344CB8AC3E}">
        <p14:creationId xmlns:p14="http://schemas.microsoft.com/office/powerpoint/2010/main" val="193935620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0FCC9-C3AF-4E08-A905-07A58A845817}"/>
              </a:ext>
            </a:extLst>
          </p:cNvPr>
          <p:cNvSpPr>
            <a:spLocks noGrp="1"/>
          </p:cNvSpPr>
          <p:nvPr>
            <p:ph type="title"/>
          </p:nvPr>
        </p:nvSpPr>
        <p:spPr>
          <a:xfrm>
            <a:off x="360000" y="360000"/>
            <a:ext cx="11446163" cy="844839"/>
          </a:xfrm>
        </p:spPr>
        <p:txBody>
          <a:bodyPr anchor="t" anchorCtr="0">
            <a:normAutofit/>
          </a:bodyPr>
          <a:lstStyle>
            <a:lvl1pPr>
              <a:defRPr lang="en-GB" sz="3200" b="1" kern="1200" dirty="0">
                <a:solidFill>
                  <a:schemeClr val="tx1"/>
                </a:solidFill>
                <a:latin typeface="+mj-lt"/>
                <a:ea typeface="+mj-ea"/>
                <a:cs typeface="+mj-cs"/>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3FDBA4-4D5B-4377-BB63-5EFB26E87BF2}"/>
              </a:ext>
            </a:extLst>
          </p:cNvPr>
          <p:cNvSpPr>
            <a:spLocks noGrp="1"/>
          </p:cNvSpPr>
          <p:nvPr>
            <p:ph idx="1" hasCustomPrompt="1"/>
          </p:nvPr>
        </p:nvSpPr>
        <p:spPr>
          <a:xfrm>
            <a:off x="359999" y="1440000"/>
            <a:ext cx="11446163" cy="4351338"/>
          </a:xfrm>
        </p:spPr>
        <p:txBody>
          <a:bodyPr/>
          <a:lstStyle>
            <a:lvl1pPr marL="0" indent="0">
              <a:spcBef>
                <a:spcPts val="0"/>
              </a:spcBef>
              <a:spcAft>
                <a:spcPts val="1200"/>
              </a:spcAft>
              <a:buNone/>
              <a:defRPr lang="en-US" sz="2100" b="1" kern="1200" dirty="0">
                <a:solidFill>
                  <a:schemeClr val="tx1"/>
                </a:solidFill>
                <a:latin typeface="+mn-lt"/>
                <a:ea typeface="+mn-ea"/>
                <a:cs typeface="+mn-cs"/>
              </a:defRPr>
            </a:lvl1pPr>
            <a:lvl2pPr marL="0" indent="0">
              <a:spcBef>
                <a:spcPts val="0"/>
              </a:spcBef>
              <a:spcAft>
                <a:spcPts val="600"/>
              </a:spcAft>
              <a:buNone/>
              <a:defRPr lang="en-US" sz="1600" b="1" kern="1200" dirty="0">
                <a:solidFill>
                  <a:schemeClr val="tx1"/>
                </a:solidFill>
                <a:latin typeface="+mn-lt"/>
                <a:ea typeface="+mn-ea"/>
                <a:cs typeface="+mn-cs"/>
              </a:defRPr>
            </a:lvl2pPr>
            <a:lvl3pPr marL="0" indent="0">
              <a:lnSpc>
                <a:spcPct val="90000"/>
              </a:lnSpc>
              <a:spcBef>
                <a:spcPts val="0"/>
              </a:spcBef>
              <a:spcAft>
                <a:spcPts val="600"/>
              </a:spcAft>
              <a:buNone/>
              <a:defRPr lang="en-US" sz="1600" kern="1200" dirty="0">
                <a:solidFill>
                  <a:schemeClr val="tx1"/>
                </a:solidFill>
                <a:latin typeface="+mn-lt"/>
                <a:ea typeface="+mn-ea"/>
                <a:cs typeface="+mn-cs"/>
              </a:defRPr>
            </a:lvl3pPr>
            <a:lvl4pPr marL="0" indent="-228600">
              <a:defRPr lang="en-US" sz="1600" kern="1200" dirty="0">
                <a:solidFill>
                  <a:schemeClr val="tx1"/>
                </a:solidFill>
                <a:latin typeface="+mn-lt"/>
                <a:ea typeface="+mn-ea"/>
                <a:cs typeface="+mn-cs"/>
              </a:defRPr>
            </a:lvl4pPr>
            <a:lvl5pPr marL="460800" indent="-228600">
              <a:defRPr lang="en-GB" sz="1600" kern="1200" dirty="0">
                <a:solidFill>
                  <a:schemeClr val="tx1"/>
                </a:solidFill>
                <a:latin typeface="+mn-lt"/>
                <a:ea typeface="+mn-ea"/>
                <a:cs typeface="+mn-cs"/>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5" name="Footer Placeholder 4">
            <a:extLst>
              <a:ext uri="{FF2B5EF4-FFF2-40B4-BE49-F238E27FC236}">
                <a16:creationId xmlns:a16="http://schemas.microsoft.com/office/drawing/2014/main" id="{5EDE29FC-0AE3-49EE-B903-BD5846EC98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BF60EB-FBD0-41A4-B8B2-4945FC5CCAF7}"/>
              </a:ext>
            </a:extLst>
          </p:cNvPr>
          <p:cNvSpPr>
            <a:spLocks noGrp="1"/>
          </p:cNvSpPr>
          <p:nvPr>
            <p:ph type="sldNum" sz="quarter" idx="12"/>
          </p:nvPr>
        </p:nvSpPr>
        <p:spPr/>
        <p:txBody>
          <a:bodyPr/>
          <a:lstStyle/>
          <a:p>
            <a:fld id="{06A44ADC-FBC0-4698-B0EC-1AD4A4060383}" type="slidenum">
              <a:rPr lang="en-GB" smtClean="0"/>
              <a:t>‹#›</a:t>
            </a:fld>
            <a:endParaRPr lang="en-GB"/>
          </a:p>
        </p:txBody>
      </p:sp>
    </p:spTree>
    <p:extLst>
      <p:ext uri="{BB962C8B-B14F-4D97-AF65-F5344CB8AC3E}">
        <p14:creationId xmlns:p14="http://schemas.microsoft.com/office/powerpoint/2010/main" val="62772500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56A6B2-45CE-47D3-ADDB-BD31EA1119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3535" cy="6857999"/>
          </a:xfrm>
          <a:prstGeom prst="rect">
            <a:avLst/>
          </a:prstGeom>
        </p:spPr>
      </p:pic>
      <p:sp>
        <p:nvSpPr>
          <p:cNvPr id="2" name="Title 1">
            <a:extLst>
              <a:ext uri="{FF2B5EF4-FFF2-40B4-BE49-F238E27FC236}">
                <a16:creationId xmlns:a16="http://schemas.microsoft.com/office/drawing/2014/main" id="{0ED93AC6-2F50-4B91-B6DD-840E6B04BBBF}"/>
              </a:ext>
            </a:extLst>
          </p:cNvPr>
          <p:cNvSpPr>
            <a:spLocks noGrp="1"/>
          </p:cNvSpPr>
          <p:nvPr>
            <p:ph type="title" hasCustomPrompt="1"/>
          </p:nvPr>
        </p:nvSpPr>
        <p:spPr>
          <a:xfrm>
            <a:off x="831850" y="2587192"/>
            <a:ext cx="10515600" cy="590931"/>
          </a:xfrm>
        </p:spPr>
        <p:txBody>
          <a:bodyPr anchor="t" anchorCtr="0">
            <a:spAutoFit/>
          </a:bodyPr>
          <a:lstStyle>
            <a:lvl1pPr>
              <a:defRPr sz="3600" b="1"/>
            </a:lvl1pPr>
          </a:lstStyle>
          <a:p>
            <a:r>
              <a:rPr lang="en-US"/>
              <a:t>Section heading</a:t>
            </a:r>
            <a:endParaRPr lang="en-GB"/>
          </a:p>
        </p:txBody>
      </p:sp>
      <p:sp>
        <p:nvSpPr>
          <p:cNvPr id="3" name="Text Placeholder 2">
            <a:extLst>
              <a:ext uri="{FF2B5EF4-FFF2-40B4-BE49-F238E27FC236}">
                <a16:creationId xmlns:a16="http://schemas.microsoft.com/office/drawing/2014/main" id="{2EA3EC35-1DF4-42E8-843A-F1C2835A2218}"/>
              </a:ext>
            </a:extLst>
          </p:cNvPr>
          <p:cNvSpPr>
            <a:spLocks noGrp="1"/>
          </p:cNvSpPr>
          <p:nvPr>
            <p:ph type="body" idx="1" hasCustomPrompt="1"/>
          </p:nvPr>
        </p:nvSpPr>
        <p:spPr>
          <a:xfrm>
            <a:off x="831850" y="3789940"/>
            <a:ext cx="10515600" cy="369332"/>
          </a:xfrm>
        </p:spPr>
        <p:txBody>
          <a:bodyPr>
            <a:spAutoFit/>
          </a:bodyPr>
          <a:lstStyle>
            <a:lvl1pPr marL="0" indent="0">
              <a:buNone/>
              <a:defRPr sz="2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Sub-heading</a:t>
            </a:r>
          </a:p>
        </p:txBody>
      </p:sp>
    </p:spTree>
    <p:extLst>
      <p:ext uri="{BB962C8B-B14F-4D97-AF65-F5344CB8AC3E}">
        <p14:creationId xmlns:p14="http://schemas.microsoft.com/office/powerpoint/2010/main" val="46549608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Headline text">
    <p:bg>
      <p:bgPr>
        <a:solidFill>
          <a:schemeClr val="bg1"/>
        </a:solidFill>
        <a:effectLst/>
      </p:bgPr>
    </p:bg>
    <p:spTree>
      <p:nvGrpSpPr>
        <p:cNvPr id="1" name=""/>
        <p:cNvGrpSpPr/>
        <p:nvPr/>
      </p:nvGrpSpPr>
      <p:grpSpPr>
        <a:xfrm>
          <a:off x="0" y="0"/>
          <a:ext cx="0" cy="0"/>
          <a:chOff x="0" y="0"/>
          <a:chExt cx="0" cy="0"/>
        </a:xfrm>
      </p:grpSpPr>
      <p:sp>
        <p:nvSpPr>
          <p:cNvPr id="10" name="AutoShape 3">
            <a:extLst>
              <a:ext uri="{FF2B5EF4-FFF2-40B4-BE49-F238E27FC236}">
                <a16:creationId xmlns:a16="http://schemas.microsoft.com/office/drawing/2014/main" id="{4FAAD646-2462-41CA-AE4B-76753CEDFF52}"/>
              </a:ext>
            </a:extLst>
          </p:cNvPr>
          <p:cNvSpPr>
            <a:spLocks noChangeAspect="1" noChangeArrowheads="1" noTextEdit="1"/>
          </p:cNvSpPr>
          <p:nvPr userDrawn="1"/>
        </p:nvSpPr>
        <p:spPr bwMode="auto">
          <a:xfrm>
            <a:off x="0" y="0"/>
            <a:ext cx="12150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2EA3EC35-1DF4-42E8-843A-F1C2835A2218}"/>
              </a:ext>
            </a:extLst>
          </p:cNvPr>
          <p:cNvSpPr>
            <a:spLocks noGrp="1"/>
          </p:cNvSpPr>
          <p:nvPr>
            <p:ph type="body" idx="1" hasCustomPrompt="1"/>
          </p:nvPr>
        </p:nvSpPr>
        <p:spPr>
          <a:xfrm>
            <a:off x="908626" y="901414"/>
            <a:ext cx="10405919" cy="563231"/>
          </a:xfrm>
        </p:spPr>
        <p:txBody>
          <a:bodyPr>
            <a:spAutoFit/>
          </a:bodyPr>
          <a:lstStyle>
            <a:lvl1pPr marL="0" indent="0">
              <a:buNone/>
              <a:defRPr sz="3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Large text page</a:t>
            </a:r>
          </a:p>
        </p:txBody>
      </p:sp>
      <p:sp>
        <p:nvSpPr>
          <p:cNvPr id="5" name="Footer Placeholder 4">
            <a:extLst>
              <a:ext uri="{FF2B5EF4-FFF2-40B4-BE49-F238E27FC236}">
                <a16:creationId xmlns:a16="http://schemas.microsoft.com/office/drawing/2014/main" id="{3939CF87-BF69-4238-8BAD-CEB980FB9F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E01D87-EBA9-4116-8E30-46E256527195}"/>
              </a:ext>
            </a:extLst>
          </p:cNvPr>
          <p:cNvSpPr>
            <a:spLocks noGrp="1"/>
          </p:cNvSpPr>
          <p:nvPr>
            <p:ph type="sldNum" sz="quarter" idx="12"/>
          </p:nvPr>
        </p:nvSpPr>
        <p:spPr/>
        <p:txBody>
          <a:bodyPr/>
          <a:lstStyle/>
          <a:p>
            <a:fld id="{06A44ADC-FBC0-4698-B0EC-1AD4A4060383}" type="slidenum">
              <a:rPr lang="en-GB" smtClean="0"/>
              <a:t>‹#›</a:t>
            </a:fld>
            <a:endParaRPr lang="en-GB"/>
          </a:p>
        </p:txBody>
      </p:sp>
      <p:sp>
        <p:nvSpPr>
          <p:cNvPr id="9" name="Rectangle: Diagonal Corners Rounded 8">
            <a:extLst>
              <a:ext uri="{FF2B5EF4-FFF2-40B4-BE49-F238E27FC236}">
                <a16:creationId xmlns:a16="http://schemas.microsoft.com/office/drawing/2014/main" id="{9C8A0FD4-F699-4BB5-A3C8-3A511F41233C}"/>
              </a:ext>
            </a:extLst>
          </p:cNvPr>
          <p:cNvSpPr/>
          <p:nvPr userDrawn="1"/>
        </p:nvSpPr>
        <p:spPr>
          <a:xfrm flipH="1">
            <a:off x="543561" y="553338"/>
            <a:ext cx="11095443" cy="5390262"/>
          </a:xfrm>
          <a:prstGeom prst="round2DiagRect">
            <a:avLst/>
          </a:prstGeom>
          <a:noFill/>
          <a:ln w="228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endParaRPr lang="en-GB">
              <a:solidFill>
                <a:schemeClr val="tx1"/>
              </a:solidFill>
            </a:endParaRPr>
          </a:p>
        </p:txBody>
      </p:sp>
      <p:pic>
        <p:nvPicPr>
          <p:cNvPr id="4" name="Picture 3">
            <a:extLst>
              <a:ext uri="{FF2B5EF4-FFF2-40B4-BE49-F238E27FC236}">
                <a16:creationId xmlns:a16="http://schemas.microsoft.com/office/drawing/2014/main" id="{41A7C596-01AF-CCDA-97FC-B9F74D4887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44" t="32666" r="7030" b="32667"/>
          <a:stretch/>
        </p:blipFill>
        <p:spPr>
          <a:xfrm>
            <a:off x="514861" y="6454022"/>
            <a:ext cx="2997428" cy="267453"/>
          </a:xfrm>
          <a:prstGeom prst="rect">
            <a:avLst/>
          </a:prstGeom>
        </p:spPr>
      </p:pic>
      <p:pic>
        <p:nvPicPr>
          <p:cNvPr id="2" name="Picture 1">
            <a:extLst>
              <a:ext uri="{FF2B5EF4-FFF2-40B4-BE49-F238E27FC236}">
                <a16:creationId xmlns:a16="http://schemas.microsoft.com/office/drawing/2014/main" id="{A3CFC8DC-6C9A-D540-3932-2F68F793E015}"/>
              </a:ext>
            </a:extLst>
          </p:cNvPr>
          <p:cNvPicPr>
            <a:picLocks noChangeAspect="1"/>
          </p:cNvPicPr>
          <p:nvPr userDrawn="1"/>
        </p:nvPicPr>
        <p:blipFill>
          <a:blip r:embed="rId3"/>
          <a:stretch>
            <a:fillRect/>
          </a:stretch>
        </p:blipFill>
        <p:spPr>
          <a:xfrm>
            <a:off x="0" y="6319024"/>
            <a:ext cx="12192001" cy="538976"/>
          </a:xfrm>
          <a:prstGeom prst="rect">
            <a:avLst/>
          </a:prstGeom>
        </p:spPr>
      </p:pic>
    </p:spTree>
    <p:extLst>
      <p:ext uri="{BB962C8B-B14F-4D97-AF65-F5344CB8AC3E}">
        <p14:creationId xmlns:p14="http://schemas.microsoft.com/office/powerpoint/2010/main" val="344450734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684AB9-97FC-8C6A-5B5B-837A2050DB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44" t="32666" r="7030" b="32667"/>
          <a:stretch/>
        </p:blipFill>
        <p:spPr>
          <a:xfrm>
            <a:off x="514861" y="6454022"/>
            <a:ext cx="2997428" cy="267453"/>
          </a:xfrm>
          <a:prstGeom prst="rect">
            <a:avLst/>
          </a:prstGeom>
        </p:spPr>
      </p:pic>
      <p:sp>
        <p:nvSpPr>
          <p:cNvPr id="2" name="Title 1">
            <a:extLst>
              <a:ext uri="{FF2B5EF4-FFF2-40B4-BE49-F238E27FC236}">
                <a16:creationId xmlns:a16="http://schemas.microsoft.com/office/drawing/2014/main" id="{8982F404-A628-4163-A67A-017625A1F1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6CC20F-2520-4988-AFE4-EBE97F23EF9C}"/>
              </a:ext>
            </a:extLst>
          </p:cNvPr>
          <p:cNvSpPr>
            <a:spLocks noGrp="1"/>
          </p:cNvSpPr>
          <p:nvPr>
            <p:ph sz="half" idx="1" hasCustomPrompt="1"/>
          </p:nvPr>
        </p:nvSpPr>
        <p:spPr>
          <a:xfrm>
            <a:off x="360000" y="1440000"/>
            <a:ext cx="5580000" cy="4711418"/>
          </a:xfrm>
        </p:spPr>
        <p:txBody>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a:lvl1pPr>
            <a:lvl2pPr>
              <a:defRPr lang="en-US" sz="1600" b="1" kern="1200" dirty="0" smtClean="0">
                <a:solidFill>
                  <a:schemeClr val="tx1"/>
                </a:solidFill>
                <a:latin typeface="+mn-lt"/>
                <a:ea typeface="+mn-ea"/>
                <a:cs typeface="+mn-cs"/>
              </a:defRPr>
            </a:lvl2pPr>
            <a:lvl3pPr marL="0" indent="0" algn="l" defTabSz="914400" rtl="0" eaLnBrk="1" latinLnBrk="0" hangingPunct="1">
              <a:lnSpc>
                <a:spcPct val="90000"/>
              </a:lnSpc>
              <a:spcBef>
                <a:spcPts val="0"/>
              </a:spcBef>
              <a:spcAft>
                <a:spcPts val="600"/>
              </a:spcAft>
              <a:buFont typeface="Arial" panose="020B0604020202020204" pitchFamily="34" charset="0"/>
              <a:buNone/>
              <a:defRPr/>
            </a:lvl3pPr>
            <a:lvl4pPr marL="0" indent="-228600" algn="l" defTabSz="914400" rtl="0" eaLnBrk="1" latinLnBrk="0" hangingPunct="1">
              <a:lnSpc>
                <a:spcPct val="90000"/>
              </a:lnSpc>
              <a:spcBef>
                <a:spcPts val="500"/>
              </a:spcBef>
              <a:buFont typeface="Arial" panose="020B0604020202020204" pitchFamily="34" charset="0"/>
              <a:buChar char="•"/>
              <a:defRPr/>
            </a:lvl4pPr>
            <a:lvl5pPr marL="460800" indent="-228600" algn="l" defTabSz="914400" rtl="0" eaLnBrk="1" latinLnBrk="0" hangingPunct="1">
              <a:lnSpc>
                <a:spcPct val="90000"/>
              </a:lnSpc>
              <a:spcBef>
                <a:spcPts val="500"/>
              </a:spcBef>
              <a:buFont typeface="Arial" panose="020B0604020202020204" pitchFamily="34" charset="0"/>
              <a:buChar char="•"/>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4" name="Content Placeholder 3">
            <a:extLst>
              <a:ext uri="{FF2B5EF4-FFF2-40B4-BE49-F238E27FC236}">
                <a16:creationId xmlns:a16="http://schemas.microsoft.com/office/drawing/2014/main" id="{2ABA3220-04BF-4C22-9F1D-EA71CB2E4D12}"/>
              </a:ext>
            </a:extLst>
          </p:cNvPr>
          <p:cNvSpPr>
            <a:spLocks noGrp="1"/>
          </p:cNvSpPr>
          <p:nvPr>
            <p:ph sz="half" idx="2" hasCustomPrompt="1"/>
          </p:nvPr>
        </p:nvSpPr>
        <p:spPr>
          <a:xfrm>
            <a:off x="6224072" y="1440000"/>
            <a:ext cx="5580000" cy="4711418"/>
          </a:xfrm>
        </p:spPr>
        <p:txBody>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a:lvl1pPr>
            <a:lvl2pPr>
              <a:defRPr lang="en-US" sz="1600" b="1" kern="1200" dirty="0" smtClean="0">
                <a:solidFill>
                  <a:schemeClr val="tx1"/>
                </a:solidFill>
                <a:latin typeface="+mn-lt"/>
                <a:ea typeface="+mn-ea"/>
                <a:cs typeface="+mn-cs"/>
              </a:defRPr>
            </a:lvl2pPr>
            <a:lvl3pPr marL="0" indent="0" algn="l" defTabSz="914400" rtl="0" eaLnBrk="1" latinLnBrk="0" hangingPunct="1">
              <a:lnSpc>
                <a:spcPct val="90000"/>
              </a:lnSpc>
              <a:spcBef>
                <a:spcPts val="0"/>
              </a:spcBef>
              <a:spcAft>
                <a:spcPts val="600"/>
              </a:spcAft>
              <a:buFont typeface="Arial" panose="020B0604020202020204" pitchFamily="34" charset="0"/>
              <a:buNone/>
              <a:defRPr/>
            </a:lvl3pPr>
            <a:lvl4pPr marL="0" indent="-228600" algn="l" defTabSz="914400" rtl="0" eaLnBrk="1" latinLnBrk="0" hangingPunct="1">
              <a:lnSpc>
                <a:spcPct val="90000"/>
              </a:lnSpc>
              <a:spcBef>
                <a:spcPts val="500"/>
              </a:spcBef>
              <a:buFont typeface="Arial" panose="020B0604020202020204" pitchFamily="34" charset="0"/>
              <a:buChar char="•"/>
              <a:defRPr/>
            </a:lvl4pPr>
            <a:lvl5pPr marL="460800" indent="-228600" algn="l" defTabSz="914400" rtl="0" eaLnBrk="1" latinLnBrk="0" hangingPunct="1">
              <a:lnSpc>
                <a:spcPct val="90000"/>
              </a:lnSpc>
              <a:spcBef>
                <a:spcPts val="500"/>
              </a:spcBef>
              <a:buFont typeface="Arial" panose="020B0604020202020204" pitchFamily="34" charset="0"/>
              <a:buChar char="•"/>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6" name="Footer Placeholder 5">
            <a:extLst>
              <a:ext uri="{FF2B5EF4-FFF2-40B4-BE49-F238E27FC236}">
                <a16:creationId xmlns:a16="http://schemas.microsoft.com/office/drawing/2014/main" id="{D69C2192-61D5-4EB8-AAF7-C62287CE3E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E3B638-8AEF-4744-AF26-A06733AEBCD1}"/>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11" name="Picture 10">
            <a:extLst>
              <a:ext uri="{FF2B5EF4-FFF2-40B4-BE49-F238E27FC236}">
                <a16:creationId xmlns:a16="http://schemas.microsoft.com/office/drawing/2014/main" id="{0CBDF036-636D-C6D4-8FA6-64E833EFE2F8}"/>
              </a:ext>
            </a:extLst>
          </p:cNvPr>
          <p:cNvPicPr>
            <a:picLocks noChangeAspect="1"/>
          </p:cNvPicPr>
          <p:nvPr userDrawn="1"/>
        </p:nvPicPr>
        <p:blipFill>
          <a:blip r:embed="rId3"/>
          <a:stretch>
            <a:fillRect/>
          </a:stretch>
        </p:blipFill>
        <p:spPr>
          <a:xfrm>
            <a:off x="0" y="6319024"/>
            <a:ext cx="12192001" cy="538976"/>
          </a:xfrm>
          <a:prstGeom prst="rect">
            <a:avLst/>
          </a:prstGeom>
        </p:spPr>
      </p:pic>
    </p:spTree>
    <p:extLst>
      <p:ext uri="{BB962C8B-B14F-4D97-AF65-F5344CB8AC3E}">
        <p14:creationId xmlns:p14="http://schemas.microsoft.com/office/powerpoint/2010/main" val="234658076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4191D8-5C04-3BB1-B924-7819B8516E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44" t="32666" r="7030" b="32667"/>
          <a:stretch/>
        </p:blipFill>
        <p:spPr>
          <a:xfrm>
            <a:off x="514861" y="6454022"/>
            <a:ext cx="2997428" cy="267453"/>
          </a:xfrm>
          <a:prstGeom prst="rect">
            <a:avLst/>
          </a:prstGeom>
        </p:spPr>
      </p:pic>
      <p:sp>
        <p:nvSpPr>
          <p:cNvPr id="2" name="Title 1">
            <a:extLst>
              <a:ext uri="{FF2B5EF4-FFF2-40B4-BE49-F238E27FC236}">
                <a16:creationId xmlns:a16="http://schemas.microsoft.com/office/drawing/2014/main" id="{3F56CF47-9317-4BCB-B768-6FAFA244E835}"/>
              </a:ext>
            </a:extLst>
          </p:cNvPr>
          <p:cNvSpPr>
            <a:spLocks noGrp="1"/>
          </p:cNvSpPr>
          <p:nvPr>
            <p:ph type="title"/>
          </p:nvPr>
        </p:nvSpPr>
        <p:spPr>
          <a:xfrm>
            <a:off x="360000" y="360000"/>
            <a:ext cx="11444072" cy="90443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EE0031-2A64-4B9F-9549-581805ECA54B}"/>
              </a:ext>
            </a:extLst>
          </p:cNvPr>
          <p:cNvSpPr>
            <a:spLocks noGrp="1"/>
          </p:cNvSpPr>
          <p:nvPr>
            <p:ph type="body" idx="1"/>
          </p:nvPr>
        </p:nvSpPr>
        <p:spPr>
          <a:xfrm>
            <a:off x="368514" y="1440000"/>
            <a:ext cx="5580000"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0C07EE-CCB7-404E-8CA0-28E7EADD4352}"/>
              </a:ext>
            </a:extLst>
          </p:cNvPr>
          <p:cNvSpPr>
            <a:spLocks noGrp="1"/>
          </p:cNvSpPr>
          <p:nvPr>
            <p:ph sz="half" idx="2" hasCustomPrompt="1"/>
          </p:nvPr>
        </p:nvSpPr>
        <p:spPr>
          <a:xfrm>
            <a:off x="368514" y="1980000"/>
            <a:ext cx="5580000" cy="3968218"/>
          </a:xfrm>
        </p:spPr>
        <p:txBody>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a:lvl1pPr>
            <a:lvl2pPr marL="0" indent="0" algn="l" defTabSz="914400" rtl="0" eaLnBrk="1" latinLnBrk="0" hangingPunct="1">
              <a:lnSpc>
                <a:spcPct val="90000"/>
              </a:lnSpc>
              <a:spcBef>
                <a:spcPts val="0"/>
              </a:spcBef>
              <a:spcAft>
                <a:spcPts val="600"/>
              </a:spcAft>
              <a:buFont typeface="Arial" panose="020B0604020202020204" pitchFamily="34" charset="0"/>
              <a:buNone/>
              <a:defRPr/>
            </a:lvl2pPr>
            <a:lvl3pPr marL="0" indent="0" algn="l" defTabSz="914400" rtl="0" eaLnBrk="1" latinLnBrk="0" hangingPunct="1">
              <a:lnSpc>
                <a:spcPct val="90000"/>
              </a:lnSpc>
              <a:spcBef>
                <a:spcPts val="0"/>
              </a:spcBef>
              <a:spcAft>
                <a:spcPts val="600"/>
              </a:spcAft>
              <a:buFont typeface="Arial" panose="020B0604020202020204" pitchFamily="34" charset="0"/>
              <a:buNone/>
              <a:defRPr/>
            </a:lvl3pPr>
            <a:lvl4pPr marL="0" indent="-228600" algn="l" defTabSz="914400" rtl="0" eaLnBrk="1" latinLnBrk="0" hangingPunct="1">
              <a:lnSpc>
                <a:spcPct val="90000"/>
              </a:lnSpc>
              <a:spcBef>
                <a:spcPts val="500"/>
              </a:spcBef>
              <a:buFont typeface="Arial" panose="020B0604020202020204" pitchFamily="34" charset="0"/>
              <a:buChar char="•"/>
              <a:defRPr/>
            </a:lvl4pPr>
            <a:lvl5pPr marL="460800" indent="-228600" algn="l" defTabSz="914400" rtl="0" eaLnBrk="1" latinLnBrk="0" hangingPunct="1">
              <a:lnSpc>
                <a:spcPct val="90000"/>
              </a:lnSpc>
              <a:spcBef>
                <a:spcPts val="500"/>
              </a:spcBef>
              <a:buFont typeface="Arial" panose="020B0604020202020204" pitchFamily="34" charset="0"/>
              <a:buChar char="•"/>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5" name="Text Placeholder 4">
            <a:extLst>
              <a:ext uri="{FF2B5EF4-FFF2-40B4-BE49-F238E27FC236}">
                <a16:creationId xmlns:a16="http://schemas.microsoft.com/office/drawing/2014/main" id="{164D9511-94F7-4D8A-B308-9F45F8C31020}"/>
              </a:ext>
            </a:extLst>
          </p:cNvPr>
          <p:cNvSpPr>
            <a:spLocks noGrp="1"/>
          </p:cNvSpPr>
          <p:nvPr>
            <p:ph type="body" sz="quarter" idx="3"/>
          </p:nvPr>
        </p:nvSpPr>
        <p:spPr>
          <a:xfrm>
            <a:off x="6224072" y="1440000"/>
            <a:ext cx="5580000"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14B37DB-BE92-439C-B307-B67909DBB68B}"/>
              </a:ext>
            </a:extLst>
          </p:cNvPr>
          <p:cNvSpPr>
            <a:spLocks noGrp="1"/>
          </p:cNvSpPr>
          <p:nvPr>
            <p:ph sz="quarter" idx="4" hasCustomPrompt="1"/>
          </p:nvPr>
        </p:nvSpPr>
        <p:spPr>
          <a:xfrm>
            <a:off x="6224072" y="1980000"/>
            <a:ext cx="5580000" cy="3968218"/>
          </a:xfrm>
        </p:spPr>
        <p:txBody>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a:lvl1pPr>
            <a:lvl2pPr marL="0" indent="0" algn="l" defTabSz="914400" rtl="0" eaLnBrk="1" latinLnBrk="0" hangingPunct="1">
              <a:lnSpc>
                <a:spcPct val="90000"/>
              </a:lnSpc>
              <a:spcBef>
                <a:spcPts val="0"/>
              </a:spcBef>
              <a:spcAft>
                <a:spcPts val="600"/>
              </a:spcAft>
              <a:buFont typeface="Arial" panose="020B0604020202020204" pitchFamily="34" charset="0"/>
              <a:buNone/>
              <a:defRPr/>
            </a:lvl2pPr>
            <a:lvl3pPr marL="0" indent="0" algn="l" defTabSz="914400" rtl="0" eaLnBrk="1" latinLnBrk="0" hangingPunct="1">
              <a:lnSpc>
                <a:spcPct val="90000"/>
              </a:lnSpc>
              <a:spcBef>
                <a:spcPts val="0"/>
              </a:spcBef>
              <a:spcAft>
                <a:spcPts val="600"/>
              </a:spcAft>
              <a:buFont typeface="Arial" panose="020B0604020202020204" pitchFamily="34" charset="0"/>
              <a:buNone/>
              <a:defRPr/>
            </a:lvl3pPr>
            <a:lvl4pPr marL="0" indent="-228600" algn="l" defTabSz="914400" rtl="0" eaLnBrk="1" latinLnBrk="0" hangingPunct="1">
              <a:lnSpc>
                <a:spcPct val="90000"/>
              </a:lnSpc>
              <a:spcBef>
                <a:spcPts val="500"/>
              </a:spcBef>
              <a:buFont typeface="Arial" panose="020B0604020202020204" pitchFamily="34" charset="0"/>
              <a:buChar char="•"/>
              <a:defRPr/>
            </a:lvl4pPr>
            <a:lvl5pPr marL="460800" indent="-228600" algn="l" defTabSz="914400" rtl="0" eaLnBrk="1" latinLnBrk="0" hangingPunct="1">
              <a:lnSpc>
                <a:spcPct val="90000"/>
              </a:lnSpc>
              <a:spcBef>
                <a:spcPts val="500"/>
              </a:spcBef>
              <a:buFont typeface="Arial" panose="020B0604020202020204" pitchFamily="34" charset="0"/>
              <a:buChar char="•"/>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8" name="Footer Placeholder 7">
            <a:extLst>
              <a:ext uri="{FF2B5EF4-FFF2-40B4-BE49-F238E27FC236}">
                <a16:creationId xmlns:a16="http://schemas.microsoft.com/office/drawing/2014/main" id="{BF22FB8E-C592-4C15-8B2B-5B8ADAC8C7D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AC3D43E-BF05-4A08-83EC-42885B455129}"/>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10" name="Picture 9">
            <a:extLst>
              <a:ext uri="{FF2B5EF4-FFF2-40B4-BE49-F238E27FC236}">
                <a16:creationId xmlns:a16="http://schemas.microsoft.com/office/drawing/2014/main" id="{7BEFC713-95E5-EB39-16D6-5A7B7B330CCD}"/>
              </a:ext>
            </a:extLst>
          </p:cNvPr>
          <p:cNvPicPr>
            <a:picLocks noChangeAspect="1"/>
          </p:cNvPicPr>
          <p:nvPr userDrawn="1"/>
        </p:nvPicPr>
        <p:blipFill>
          <a:blip r:embed="rId3"/>
          <a:stretch>
            <a:fillRect/>
          </a:stretch>
        </p:blipFill>
        <p:spPr>
          <a:xfrm>
            <a:off x="0" y="6319024"/>
            <a:ext cx="12192001" cy="538976"/>
          </a:xfrm>
          <a:prstGeom prst="rect">
            <a:avLst/>
          </a:prstGeom>
        </p:spPr>
      </p:pic>
    </p:spTree>
    <p:extLst>
      <p:ext uri="{BB962C8B-B14F-4D97-AF65-F5344CB8AC3E}">
        <p14:creationId xmlns:p14="http://schemas.microsoft.com/office/powerpoint/2010/main" val="180951218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190F50-5326-AC97-64A0-159E93E605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44" t="32666" r="7030" b="32667"/>
          <a:stretch/>
        </p:blipFill>
        <p:spPr>
          <a:xfrm>
            <a:off x="514861" y="6454022"/>
            <a:ext cx="2997428" cy="267453"/>
          </a:xfrm>
          <a:prstGeom prst="rect">
            <a:avLst/>
          </a:prstGeom>
        </p:spPr>
      </p:pic>
      <p:sp>
        <p:nvSpPr>
          <p:cNvPr id="2" name="Title 1">
            <a:extLst>
              <a:ext uri="{FF2B5EF4-FFF2-40B4-BE49-F238E27FC236}">
                <a16:creationId xmlns:a16="http://schemas.microsoft.com/office/drawing/2014/main" id="{462557C2-113E-4A34-8911-A50E353E9CE5}"/>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4BFBCE85-97F0-4F9A-BD88-99ECA8B51C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1D4E44F-BFBB-4DDD-863B-D41AF6EB9041}"/>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6" name="Picture 5">
            <a:extLst>
              <a:ext uri="{FF2B5EF4-FFF2-40B4-BE49-F238E27FC236}">
                <a16:creationId xmlns:a16="http://schemas.microsoft.com/office/drawing/2014/main" id="{5B25B706-3104-8FC4-278D-6E18D387748D}"/>
              </a:ext>
            </a:extLst>
          </p:cNvPr>
          <p:cNvPicPr>
            <a:picLocks noChangeAspect="1"/>
          </p:cNvPicPr>
          <p:nvPr userDrawn="1"/>
        </p:nvPicPr>
        <p:blipFill>
          <a:blip r:embed="rId3"/>
          <a:stretch>
            <a:fillRect/>
          </a:stretch>
        </p:blipFill>
        <p:spPr>
          <a:xfrm>
            <a:off x="0" y="6319024"/>
            <a:ext cx="12192001" cy="538976"/>
          </a:xfrm>
          <a:prstGeom prst="rect">
            <a:avLst/>
          </a:prstGeom>
        </p:spPr>
      </p:pic>
    </p:spTree>
    <p:extLst>
      <p:ext uri="{BB962C8B-B14F-4D97-AF65-F5344CB8AC3E}">
        <p14:creationId xmlns:p14="http://schemas.microsoft.com/office/powerpoint/2010/main" val="148802990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59E8C8-A940-FBD4-B8AE-A2F5EEF79A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44" t="32666" r="7030" b="32667"/>
          <a:stretch/>
        </p:blipFill>
        <p:spPr>
          <a:xfrm>
            <a:off x="514861" y="6454022"/>
            <a:ext cx="2997428" cy="267453"/>
          </a:xfrm>
          <a:prstGeom prst="rect">
            <a:avLst/>
          </a:prstGeom>
        </p:spPr>
      </p:pic>
      <p:sp>
        <p:nvSpPr>
          <p:cNvPr id="3" name="Footer Placeholder 2">
            <a:extLst>
              <a:ext uri="{FF2B5EF4-FFF2-40B4-BE49-F238E27FC236}">
                <a16:creationId xmlns:a16="http://schemas.microsoft.com/office/drawing/2014/main" id="{2383A5B5-FA1A-41C9-AE10-1940D02DA5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70FA1E2-41C9-4717-9C40-A65437125E44}"/>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5" name="Picture 4">
            <a:extLst>
              <a:ext uri="{FF2B5EF4-FFF2-40B4-BE49-F238E27FC236}">
                <a16:creationId xmlns:a16="http://schemas.microsoft.com/office/drawing/2014/main" id="{19410A84-C819-9646-A151-8F3387394998}"/>
              </a:ext>
            </a:extLst>
          </p:cNvPr>
          <p:cNvPicPr>
            <a:picLocks noChangeAspect="1"/>
          </p:cNvPicPr>
          <p:nvPr userDrawn="1"/>
        </p:nvPicPr>
        <p:blipFill>
          <a:blip r:embed="rId3"/>
          <a:stretch>
            <a:fillRect/>
          </a:stretch>
        </p:blipFill>
        <p:spPr>
          <a:xfrm>
            <a:off x="0" y="6319024"/>
            <a:ext cx="12192001" cy="538976"/>
          </a:xfrm>
          <a:prstGeom prst="rect">
            <a:avLst/>
          </a:prstGeom>
        </p:spPr>
      </p:pic>
    </p:spTree>
    <p:extLst>
      <p:ext uri="{BB962C8B-B14F-4D97-AF65-F5344CB8AC3E}">
        <p14:creationId xmlns:p14="http://schemas.microsoft.com/office/powerpoint/2010/main" val="1641727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CE731-3630-4D3A-8A8C-F68ED3760A7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0CDB653-55FF-D4AB-1E0C-8ABF22096337}"/>
              </a:ext>
            </a:extLst>
          </p:cNvPr>
          <p:cNvSpPr>
            <a:spLocks noGrp="1"/>
          </p:cNvSpPr>
          <p:nvPr>
            <p:ph type="dt" sz="half" idx="10"/>
          </p:nvPr>
        </p:nvSpPr>
        <p:spPr/>
        <p:txBody>
          <a:bodyPr/>
          <a:lstStyle/>
          <a:p>
            <a:fld id="{B1833850-7C35-482D-B425-31AD491054F9}" type="datetimeFigureOut">
              <a:rPr lang="en-GB" smtClean="0"/>
              <a:t>16/12/2025</a:t>
            </a:fld>
            <a:endParaRPr lang="en-GB"/>
          </a:p>
        </p:txBody>
      </p:sp>
      <p:sp>
        <p:nvSpPr>
          <p:cNvPr id="4" name="Footer Placeholder 3">
            <a:extLst>
              <a:ext uri="{FF2B5EF4-FFF2-40B4-BE49-F238E27FC236}">
                <a16:creationId xmlns:a16="http://schemas.microsoft.com/office/drawing/2014/main" id="{BFB96D19-1C1A-93AE-5886-4C76ED464BD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7A20980-1123-86BE-83A8-2EB52B823697}"/>
              </a:ext>
            </a:extLst>
          </p:cNvPr>
          <p:cNvSpPr>
            <a:spLocks noGrp="1"/>
          </p:cNvSpPr>
          <p:nvPr>
            <p:ph type="sldNum" sz="quarter" idx="12"/>
          </p:nvPr>
        </p:nvSpPr>
        <p:spPr/>
        <p:txBody>
          <a:bodyPr/>
          <a:lstStyle/>
          <a:p>
            <a:fld id="{4E824EC0-1882-4475-961F-3A5A3413E08C}" type="slidenum">
              <a:rPr lang="en-GB" smtClean="0"/>
              <a:t>‹#›</a:t>
            </a:fld>
            <a:endParaRPr lang="en-GB"/>
          </a:p>
        </p:txBody>
      </p:sp>
    </p:spTree>
    <p:extLst>
      <p:ext uri="{BB962C8B-B14F-4D97-AF65-F5344CB8AC3E}">
        <p14:creationId xmlns:p14="http://schemas.microsoft.com/office/powerpoint/2010/main" val="33129008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2EEF02-9D5D-D013-066A-C08B6BBA34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44" t="32666" r="7030" b="32667"/>
          <a:stretch/>
        </p:blipFill>
        <p:spPr>
          <a:xfrm>
            <a:off x="514861" y="6454022"/>
            <a:ext cx="2997428" cy="267453"/>
          </a:xfrm>
          <a:prstGeom prst="rect">
            <a:avLst/>
          </a:prstGeom>
        </p:spPr>
      </p:pic>
      <p:sp>
        <p:nvSpPr>
          <p:cNvPr id="2" name="Title 1">
            <a:extLst>
              <a:ext uri="{FF2B5EF4-FFF2-40B4-BE49-F238E27FC236}">
                <a16:creationId xmlns:a16="http://schemas.microsoft.com/office/drawing/2014/main" id="{9BD00B1E-7CC5-4A29-9FDA-CA9B202B5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EA8D207-F256-473F-8ACD-7992ADD822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49864E7-4D70-4211-A41C-CD2456D5D5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B64C231D-00C0-4BA4-8EC1-A2C808CE32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A8E4A4-9320-483B-B798-ADCC1CC29F5B}"/>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8" name="Picture 7">
            <a:extLst>
              <a:ext uri="{FF2B5EF4-FFF2-40B4-BE49-F238E27FC236}">
                <a16:creationId xmlns:a16="http://schemas.microsoft.com/office/drawing/2014/main" id="{C680024C-5157-1CFF-9DA9-BA39D2104B50}"/>
              </a:ext>
            </a:extLst>
          </p:cNvPr>
          <p:cNvPicPr>
            <a:picLocks noChangeAspect="1"/>
          </p:cNvPicPr>
          <p:nvPr userDrawn="1"/>
        </p:nvPicPr>
        <p:blipFill>
          <a:blip r:embed="rId3"/>
          <a:stretch>
            <a:fillRect/>
          </a:stretch>
        </p:blipFill>
        <p:spPr>
          <a:xfrm>
            <a:off x="0" y="6319024"/>
            <a:ext cx="12192001" cy="538976"/>
          </a:xfrm>
          <a:prstGeom prst="rect">
            <a:avLst/>
          </a:prstGeom>
        </p:spPr>
      </p:pic>
    </p:spTree>
    <p:extLst>
      <p:ext uri="{BB962C8B-B14F-4D97-AF65-F5344CB8AC3E}">
        <p14:creationId xmlns:p14="http://schemas.microsoft.com/office/powerpoint/2010/main" val="227954453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E451EA-6C74-0EF4-9FF8-FE8A7182B6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44" t="32666" r="7030" b="32667"/>
          <a:stretch/>
        </p:blipFill>
        <p:spPr>
          <a:xfrm>
            <a:off x="514861" y="6454022"/>
            <a:ext cx="2997428" cy="267453"/>
          </a:xfrm>
          <a:prstGeom prst="rect">
            <a:avLst/>
          </a:prstGeom>
        </p:spPr>
      </p:pic>
      <p:sp>
        <p:nvSpPr>
          <p:cNvPr id="2" name="Title 1">
            <a:extLst>
              <a:ext uri="{FF2B5EF4-FFF2-40B4-BE49-F238E27FC236}">
                <a16:creationId xmlns:a16="http://schemas.microsoft.com/office/drawing/2014/main" id="{2B846B65-0149-4100-B804-D2C789D96D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246C89B-BCF7-4515-83E9-A3C71E9652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D143B3E4-DD4B-4F60-B675-7EE726FC7D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605A4386-6EBC-49F7-B127-B0EBBFF212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02BCA2-9676-4B81-BB26-14FE059270C7}"/>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8" name="Picture 7">
            <a:extLst>
              <a:ext uri="{FF2B5EF4-FFF2-40B4-BE49-F238E27FC236}">
                <a16:creationId xmlns:a16="http://schemas.microsoft.com/office/drawing/2014/main" id="{E3248CCC-D597-0A2B-9E10-9E0F63CC0BE1}"/>
              </a:ext>
            </a:extLst>
          </p:cNvPr>
          <p:cNvPicPr>
            <a:picLocks noChangeAspect="1"/>
          </p:cNvPicPr>
          <p:nvPr userDrawn="1"/>
        </p:nvPicPr>
        <p:blipFill>
          <a:blip r:embed="rId3"/>
          <a:stretch>
            <a:fillRect/>
          </a:stretch>
        </p:blipFill>
        <p:spPr>
          <a:xfrm>
            <a:off x="0" y="6319024"/>
            <a:ext cx="12192001" cy="538976"/>
          </a:xfrm>
          <a:prstGeom prst="rect">
            <a:avLst/>
          </a:prstGeom>
        </p:spPr>
      </p:pic>
    </p:spTree>
    <p:extLst>
      <p:ext uri="{BB962C8B-B14F-4D97-AF65-F5344CB8AC3E}">
        <p14:creationId xmlns:p14="http://schemas.microsoft.com/office/powerpoint/2010/main" val="18451804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576D64-FD43-A613-6A29-E53D85AC94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44" t="32666" r="7030" b="32667"/>
          <a:stretch/>
        </p:blipFill>
        <p:spPr>
          <a:xfrm>
            <a:off x="514861" y="6454022"/>
            <a:ext cx="2997428" cy="267453"/>
          </a:xfrm>
          <a:prstGeom prst="rect">
            <a:avLst/>
          </a:prstGeom>
        </p:spPr>
      </p:pic>
      <p:sp>
        <p:nvSpPr>
          <p:cNvPr id="2" name="Title 1">
            <a:extLst>
              <a:ext uri="{FF2B5EF4-FFF2-40B4-BE49-F238E27FC236}">
                <a16:creationId xmlns:a16="http://schemas.microsoft.com/office/drawing/2014/main" id="{75CF6847-70BD-4D90-B4D7-F865C7C9D91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C9E28C-4E16-4B39-B317-EACADEF607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AC158A1F-8F81-4146-95DA-CEF409E4CE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FB3909-B62E-4B51-9259-87A8A02A1010}"/>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7" name="Picture 6">
            <a:extLst>
              <a:ext uri="{FF2B5EF4-FFF2-40B4-BE49-F238E27FC236}">
                <a16:creationId xmlns:a16="http://schemas.microsoft.com/office/drawing/2014/main" id="{C628258B-2BA3-DDAA-B258-7CF1700EEA0D}"/>
              </a:ext>
            </a:extLst>
          </p:cNvPr>
          <p:cNvPicPr>
            <a:picLocks noChangeAspect="1"/>
          </p:cNvPicPr>
          <p:nvPr userDrawn="1"/>
        </p:nvPicPr>
        <p:blipFill>
          <a:blip r:embed="rId3"/>
          <a:stretch>
            <a:fillRect/>
          </a:stretch>
        </p:blipFill>
        <p:spPr>
          <a:xfrm>
            <a:off x="0" y="6319024"/>
            <a:ext cx="12192001" cy="538976"/>
          </a:xfrm>
          <a:prstGeom prst="rect">
            <a:avLst/>
          </a:prstGeom>
        </p:spPr>
      </p:pic>
    </p:spTree>
    <p:extLst>
      <p:ext uri="{BB962C8B-B14F-4D97-AF65-F5344CB8AC3E}">
        <p14:creationId xmlns:p14="http://schemas.microsoft.com/office/powerpoint/2010/main" val="231373708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0F249D-6C21-44F1-B5E2-F28256E57B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44" t="32666" r="7030" b="32667"/>
          <a:stretch/>
        </p:blipFill>
        <p:spPr>
          <a:xfrm>
            <a:off x="514861" y="6454022"/>
            <a:ext cx="2997428" cy="267453"/>
          </a:xfrm>
          <a:prstGeom prst="rect">
            <a:avLst/>
          </a:prstGeom>
        </p:spPr>
      </p:pic>
      <p:sp>
        <p:nvSpPr>
          <p:cNvPr id="2" name="Vertical Title 1">
            <a:extLst>
              <a:ext uri="{FF2B5EF4-FFF2-40B4-BE49-F238E27FC236}">
                <a16:creationId xmlns:a16="http://schemas.microsoft.com/office/drawing/2014/main" id="{C3E0E009-FA67-4DB0-9941-4B016B54046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6841E8-6B80-423A-957E-5BF42338425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40EBF63B-FEF9-4C03-9300-380CF7AC07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13D3F4-F8DF-4316-93E5-D3A857F77CFE}"/>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7" name="Picture 6">
            <a:extLst>
              <a:ext uri="{FF2B5EF4-FFF2-40B4-BE49-F238E27FC236}">
                <a16:creationId xmlns:a16="http://schemas.microsoft.com/office/drawing/2014/main" id="{7D04D49A-D8CF-6209-2A51-76459D9FC2C7}"/>
              </a:ext>
            </a:extLst>
          </p:cNvPr>
          <p:cNvPicPr>
            <a:picLocks noChangeAspect="1"/>
          </p:cNvPicPr>
          <p:nvPr userDrawn="1"/>
        </p:nvPicPr>
        <p:blipFill>
          <a:blip r:embed="rId3"/>
          <a:stretch>
            <a:fillRect/>
          </a:stretch>
        </p:blipFill>
        <p:spPr>
          <a:xfrm>
            <a:off x="0" y="6319024"/>
            <a:ext cx="12192001" cy="538976"/>
          </a:xfrm>
          <a:prstGeom prst="rect">
            <a:avLst/>
          </a:prstGeom>
        </p:spPr>
      </p:pic>
    </p:spTree>
    <p:extLst>
      <p:ext uri="{BB962C8B-B14F-4D97-AF65-F5344CB8AC3E}">
        <p14:creationId xmlns:p14="http://schemas.microsoft.com/office/powerpoint/2010/main" val="341003094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D1DCB-8595-466D-91F9-A3A35B4C0BDA}"/>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D6172557-3AB6-4C0C-B165-4709B366FBCA}"/>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E8328C0B-08E4-4375-BF6C-4AD2EA212295}"/>
              </a:ext>
            </a:extLst>
          </p:cNvPr>
          <p:cNvSpPr>
            <a:spLocks noGrp="1"/>
          </p:cNvSpPr>
          <p:nvPr>
            <p:ph type="sldNum" sz="quarter" idx="11"/>
          </p:nvPr>
        </p:nvSpPr>
        <p:spPr/>
        <p:txBody>
          <a:bodyPr/>
          <a:lstStyle/>
          <a:p>
            <a:fld id="{06A44ADC-FBC0-4698-B0EC-1AD4A4060383}" type="slidenum">
              <a:rPr lang="en-GB" smtClean="0"/>
              <a:t>‹#›</a:t>
            </a:fld>
            <a:endParaRPr lang="en-GB"/>
          </a:p>
        </p:txBody>
      </p:sp>
    </p:spTree>
    <p:extLst>
      <p:ext uri="{BB962C8B-B14F-4D97-AF65-F5344CB8AC3E}">
        <p14:creationId xmlns:p14="http://schemas.microsoft.com/office/powerpoint/2010/main" val="46568914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1_Title page">
    <p:bg>
      <p:bgPr>
        <a:solidFill>
          <a:srgbClr val="FFFBEB"/>
        </a:solidFill>
        <a:effectLst/>
      </p:bgPr>
    </p:bg>
    <p:spTree>
      <p:nvGrpSpPr>
        <p:cNvPr id="1" name=""/>
        <p:cNvGrpSpPr/>
        <p:nvPr/>
      </p:nvGrpSpPr>
      <p:grpSpPr>
        <a:xfrm>
          <a:off x="0" y="0"/>
          <a:ext cx="0" cy="0"/>
          <a:chOff x="0" y="0"/>
          <a:chExt cx="0" cy="0"/>
        </a:xfrm>
      </p:grpSpPr>
      <p:sp>
        <p:nvSpPr>
          <p:cNvPr id="2" name="Rectangle: Diagonal Corners Rounded 4">
            <a:extLst>
              <a:ext uri="{FF2B5EF4-FFF2-40B4-BE49-F238E27FC236}">
                <a16:creationId xmlns:a16="http://schemas.microsoft.com/office/drawing/2014/main" id="{6B6993FF-005E-4D25-A3C3-E79278D0D407}"/>
              </a:ext>
            </a:extLst>
          </p:cNvPr>
          <p:cNvSpPr/>
          <p:nvPr/>
        </p:nvSpPr>
        <p:spPr>
          <a:xfrm flipV="1">
            <a:off x="522515" y="2004602"/>
            <a:ext cx="11005453" cy="4240923"/>
          </a:xfrm>
          <a:custGeom>
            <a:avLst>
              <a:gd name="f9" fmla="val 16667"/>
              <a:gd name="f10" fmla="val 0"/>
            </a:avLst>
            <a:gdLst>
              <a:gd name="f2" fmla="val 10800000"/>
              <a:gd name="f3" fmla="val 5400000"/>
              <a:gd name="f4" fmla="val 16200000"/>
              <a:gd name="f5" fmla="val w"/>
              <a:gd name="f6" fmla="val h"/>
              <a:gd name="f7" fmla="val ss"/>
              <a:gd name="f8" fmla="val 0"/>
              <a:gd name="f9" fmla="val 16667"/>
              <a:gd name="f10" fmla="val 0"/>
              <a:gd name="f11" fmla="abs f5"/>
              <a:gd name="f12" fmla="abs f6"/>
              <a:gd name="f13" fmla="abs f7"/>
              <a:gd name="f14" fmla="val f8"/>
              <a:gd name="f15" fmla="val f9"/>
              <a:gd name="f16" fmla="val f10"/>
              <a:gd name="f17" fmla="?: f11 f5 1"/>
              <a:gd name="f18" fmla="?: f12 f6 1"/>
              <a:gd name="f19" fmla="?: f13 f7 1"/>
              <a:gd name="f20" fmla="*/ f17 1 21600"/>
              <a:gd name="f21" fmla="*/ f18 1 21600"/>
              <a:gd name="f22" fmla="*/ 21600 f17 1"/>
              <a:gd name="f23" fmla="*/ 21600 f18 1"/>
              <a:gd name="f24" fmla="min f21 f20"/>
              <a:gd name="f25" fmla="*/ f22 1 f19"/>
              <a:gd name="f26" fmla="*/ f23 1 f19"/>
              <a:gd name="f27" fmla="val f25"/>
              <a:gd name="f28" fmla="val f26"/>
              <a:gd name="f29" fmla="*/ f14 f24 1"/>
              <a:gd name="f30" fmla="+- f28 0 f14"/>
              <a:gd name="f31" fmla="+- f27 0 f14"/>
              <a:gd name="f32" fmla="*/ f27 f24 1"/>
              <a:gd name="f33" fmla="*/ f28 f24 1"/>
              <a:gd name="f34" fmla="min f31 f30"/>
              <a:gd name="f35" fmla="*/ f34 f15 1"/>
              <a:gd name="f36" fmla="*/ f34 f16 1"/>
              <a:gd name="f37" fmla="*/ f35 1 100000"/>
              <a:gd name="f38" fmla="*/ f36 1 100000"/>
              <a:gd name="f39" fmla="+- f28 0 f37"/>
              <a:gd name="f40" fmla="+- f27 0 f38"/>
              <a:gd name="f41" fmla="*/ f37 29289 1"/>
              <a:gd name="f42" fmla="*/ f38 29289 1"/>
              <a:gd name="f43" fmla="*/ f37 f24 1"/>
              <a:gd name="f44" fmla="*/ f38 f24 1"/>
              <a:gd name="f45" fmla="*/ f41 1 100000"/>
              <a:gd name="f46" fmla="*/ f42 1 100000"/>
              <a:gd name="f47" fmla="*/ f40 f24 1"/>
              <a:gd name="f48" fmla="*/ f39 f24 1"/>
              <a:gd name="f49" fmla="+- f45 0 f46"/>
              <a:gd name="f50" fmla="?: f49 f45 f46"/>
              <a:gd name="f51" fmla="+- f27 0 f50"/>
              <a:gd name="f52" fmla="+- f28 0 f50"/>
              <a:gd name="f53" fmla="*/ f50 f24 1"/>
              <a:gd name="f54" fmla="*/ f51 f24 1"/>
              <a:gd name="f55" fmla="*/ f52 f24 1"/>
            </a:gdLst>
            <a:ahLst/>
            <a:cxnLst>
              <a:cxn ang="3cd4">
                <a:pos x="hc" y="t"/>
              </a:cxn>
              <a:cxn ang="0">
                <a:pos x="r" y="vc"/>
              </a:cxn>
              <a:cxn ang="cd4">
                <a:pos x="hc" y="b"/>
              </a:cxn>
              <a:cxn ang="cd2">
                <a:pos x="l" y="vc"/>
              </a:cxn>
            </a:cxnLst>
            <a:rect l="f53" t="f53" r="f54" b="f55"/>
            <a:pathLst>
              <a:path>
                <a:moveTo>
                  <a:pt x="f43" y="f29"/>
                </a:moveTo>
                <a:lnTo>
                  <a:pt x="f47" y="f29"/>
                </a:lnTo>
                <a:arcTo wR="f44" hR="f44" stAng="f4" swAng="f3"/>
                <a:lnTo>
                  <a:pt x="f32" y="f48"/>
                </a:lnTo>
                <a:arcTo wR="f43" hR="f43" stAng="f8" swAng="f3"/>
                <a:lnTo>
                  <a:pt x="f44" y="f33"/>
                </a:lnTo>
                <a:arcTo wR="f44" hR="f44" stAng="f3" swAng="f3"/>
                <a:lnTo>
                  <a:pt x="f29" y="f43"/>
                </a:lnTo>
                <a:arcTo wR="f43" hR="f43" stAng="f2" swAng="f3"/>
                <a:close/>
              </a:path>
            </a:pathLst>
          </a:custGeom>
          <a:noFill/>
          <a:ln w="38103" cap="flat">
            <a:solidFill>
              <a:srgbClr val="00A18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Arial"/>
            </a:endParaRPr>
          </a:p>
        </p:txBody>
      </p:sp>
      <p:sp>
        <p:nvSpPr>
          <p:cNvPr id="8" name="Footer Placeholder 1">
            <a:extLst>
              <a:ext uri="{FF2B5EF4-FFF2-40B4-BE49-F238E27FC236}">
                <a16:creationId xmlns:a16="http://schemas.microsoft.com/office/drawing/2014/main" id="{02463EA7-3DCD-46CC-BCD6-3E8540997FBE}"/>
              </a:ext>
            </a:extLst>
          </p:cNvPr>
          <p:cNvSpPr txBox="1">
            <a:spLocks noGrp="1"/>
          </p:cNvSpPr>
          <p:nvPr>
            <p:ph type="ftr" sz="quarter" idx="9"/>
          </p:nvPr>
        </p:nvSpPr>
        <p:spPr>
          <a:xfrm>
            <a:off x="5340096" y="6425108"/>
            <a:ext cx="5484918" cy="365129"/>
          </a:xfrm>
          <a:prstGeom prst="rect">
            <a:avLst/>
          </a:prstGeom>
        </p:spPr>
        <p:txBody>
          <a:bodyPr/>
          <a:lstStyle>
            <a:lvl1pPr algn="r">
              <a:defRPr/>
            </a:lvl1pPr>
          </a:lstStyle>
          <a:p>
            <a:pPr lvl="0"/>
            <a:endParaRPr lang="en-GB"/>
          </a:p>
        </p:txBody>
      </p:sp>
      <p:sp>
        <p:nvSpPr>
          <p:cNvPr id="9" name="Slide Number Placeholder 2">
            <a:extLst>
              <a:ext uri="{FF2B5EF4-FFF2-40B4-BE49-F238E27FC236}">
                <a16:creationId xmlns:a16="http://schemas.microsoft.com/office/drawing/2014/main" id="{459DB0EF-E50A-4A80-8617-483FDB819953}"/>
              </a:ext>
            </a:extLst>
          </p:cNvPr>
          <p:cNvSpPr txBox="1">
            <a:spLocks noGrp="1"/>
          </p:cNvSpPr>
          <p:nvPr>
            <p:ph type="sldNum" sz="quarter" idx="8"/>
          </p:nvPr>
        </p:nvSpPr>
        <p:spPr>
          <a:xfrm>
            <a:off x="11044379" y="6425108"/>
            <a:ext cx="759692" cy="365129"/>
          </a:xfrm>
          <a:prstGeom prst="rect">
            <a:avLst/>
          </a:prstGeom>
        </p:spPr>
        <p:txBody>
          <a:bodyPr/>
          <a:lstStyle>
            <a:lvl1pPr>
              <a:defRPr/>
            </a:lvl1pPr>
          </a:lstStyle>
          <a:p>
            <a:pPr lvl="0"/>
            <a:fld id="{C2B15A99-32D5-48D2-9AB1-A17973B7257B}" type="slidenum">
              <a:t>‹#›</a:t>
            </a:fld>
            <a:endParaRPr lang="en-GB"/>
          </a:p>
        </p:txBody>
      </p:sp>
      <p:pic>
        <p:nvPicPr>
          <p:cNvPr id="4" name="Picture 3">
            <a:extLst>
              <a:ext uri="{FF2B5EF4-FFF2-40B4-BE49-F238E27FC236}">
                <a16:creationId xmlns:a16="http://schemas.microsoft.com/office/drawing/2014/main" id="{D5B1FA7B-0741-3A97-B3B4-61589AE2AF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139" y="-5147"/>
            <a:ext cx="2146300" cy="1930400"/>
          </a:xfrm>
          <a:prstGeom prst="rect">
            <a:avLst/>
          </a:prstGeom>
        </p:spPr>
      </p:pic>
    </p:spTree>
    <p:extLst>
      <p:ext uri="{BB962C8B-B14F-4D97-AF65-F5344CB8AC3E}">
        <p14:creationId xmlns:p14="http://schemas.microsoft.com/office/powerpoint/2010/main" val="247642879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1_DHSC heading &amp; text">
    <p:bg>
      <p:bgPr>
        <a:solidFill>
          <a:srgbClr val="FFFBEB"/>
        </a:solidFill>
        <a:effectLst/>
      </p:bgPr>
    </p:bg>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842220B4-8533-4BB1-80BA-E1339D715FE9}"/>
              </a:ext>
            </a:extLst>
          </p:cNvPr>
          <p:cNvSpPr txBox="1">
            <a:spLocks noGrp="1"/>
          </p:cNvSpPr>
          <p:nvPr>
            <p:ph type="ftr" sz="quarter" idx="9"/>
          </p:nvPr>
        </p:nvSpPr>
        <p:spPr>
          <a:xfrm>
            <a:off x="5340096" y="6356351"/>
            <a:ext cx="5484918" cy="365129"/>
          </a:xfrm>
          <a:prstGeom prst="rect">
            <a:avLst/>
          </a:prstGeom>
        </p:spPr>
        <p:txBody>
          <a:bodyPr/>
          <a:lstStyle>
            <a:lvl1pPr algn="r">
              <a:defRPr/>
            </a:lvl1pPr>
          </a:lstStyle>
          <a:p>
            <a:pPr lvl="0"/>
            <a:endParaRPr lang="en-GB"/>
          </a:p>
        </p:txBody>
      </p:sp>
      <p:sp>
        <p:nvSpPr>
          <p:cNvPr id="3" name="Slide Number Placeholder 3">
            <a:extLst>
              <a:ext uri="{FF2B5EF4-FFF2-40B4-BE49-F238E27FC236}">
                <a16:creationId xmlns:a16="http://schemas.microsoft.com/office/drawing/2014/main" id="{0C1CB30E-51B9-4F8C-BC47-94116E7611F7}"/>
              </a:ext>
            </a:extLst>
          </p:cNvPr>
          <p:cNvSpPr txBox="1">
            <a:spLocks noGrp="1"/>
          </p:cNvSpPr>
          <p:nvPr>
            <p:ph type="sldNum" sz="quarter" idx="8"/>
          </p:nvPr>
        </p:nvSpPr>
        <p:spPr>
          <a:xfrm>
            <a:off x="11044379" y="6356351"/>
            <a:ext cx="759692" cy="365129"/>
          </a:xfrm>
          <a:prstGeom prst="rect">
            <a:avLst/>
          </a:prstGeom>
        </p:spPr>
        <p:txBody>
          <a:bodyPr/>
          <a:lstStyle>
            <a:lvl1pPr>
              <a:defRPr/>
            </a:lvl1pPr>
          </a:lstStyle>
          <a:p>
            <a:pPr lvl="0"/>
            <a:fld id="{C8077943-3D51-438C-8FB7-BEE503748A1B}" type="slidenum">
              <a:t>‹#›</a:t>
            </a:fld>
            <a:endParaRPr lang="en-GB"/>
          </a:p>
        </p:txBody>
      </p:sp>
      <p:sp>
        <p:nvSpPr>
          <p:cNvPr id="4" name="Text Placeholder 7">
            <a:extLst>
              <a:ext uri="{FF2B5EF4-FFF2-40B4-BE49-F238E27FC236}">
                <a16:creationId xmlns:a16="http://schemas.microsoft.com/office/drawing/2014/main" id="{22432A31-4881-4C3E-94BA-A83C78268331}"/>
              </a:ext>
            </a:extLst>
          </p:cNvPr>
          <p:cNvSpPr txBox="1">
            <a:spLocks noGrp="1"/>
          </p:cNvSpPr>
          <p:nvPr>
            <p:ph type="body" sz="quarter" idx="4294967295"/>
          </p:nvPr>
        </p:nvSpPr>
        <p:spPr>
          <a:xfrm>
            <a:off x="357905" y="1204840"/>
            <a:ext cx="11446166" cy="46522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1pPr>
            <a:lvl2pPr marR="0" lvl="1"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2pPr>
            <a:lvl3pPr marR="0" lvl="2"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3pPr>
            <a:lvl4pPr marR="0" lvl="3"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4pPr>
            <a:lvl5pPr marR="0" lvl="4"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9">
            <a:extLst>
              <a:ext uri="{FF2B5EF4-FFF2-40B4-BE49-F238E27FC236}">
                <a16:creationId xmlns:a16="http://schemas.microsoft.com/office/drawing/2014/main" id="{A3035BC4-0122-426B-903F-EB53B0734363}"/>
              </a:ext>
            </a:extLst>
          </p:cNvPr>
          <p:cNvSpPr txBox="1">
            <a:spLocks noGrp="1"/>
          </p:cNvSpPr>
          <p:nvPr>
            <p:ph type="body" sz="quarter" idx="4294967295"/>
          </p:nvPr>
        </p:nvSpPr>
        <p:spPr>
          <a:xfrm>
            <a:off x="357192" y="236857"/>
            <a:ext cx="11447465" cy="90487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3600" b="1" i="0" u="none" strike="noStrike" cap="none" spc="0" baseline="0">
                <a:solidFill>
                  <a:srgbClr val="000000"/>
                </a:solidFill>
                <a:uFillTx/>
                <a:latin typeface="Arial" panose="020B0604020202020204" pitchFamily="34" charset="0"/>
                <a:cs typeface="Arial" panose="020B0604020202020204" pitchFamily="34" charset="0"/>
              </a:defRPr>
            </a:lvl1pPr>
          </a:lstStyle>
          <a:p>
            <a:pPr lvl="0"/>
            <a:r>
              <a:rPr lang="en-US"/>
              <a:t>Click to edit Master text styles</a:t>
            </a:r>
          </a:p>
        </p:txBody>
      </p:sp>
      <p:grpSp>
        <p:nvGrpSpPr>
          <p:cNvPr id="11" name="Group 10">
            <a:extLst>
              <a:ext uri="{FF2B5EF4-FFF2-40B4-BE49-F238E27FC236}">
                <a16:creationId xmlns:a16="http://schemas.microsoft.com/office/drawing/2014/main" id="{3EAA3BC2-FD88-A909-27ED-9A06F97F653A}"/>
              </a:ext>
            </a:extLst>
          </p:cNvPr>
          <p:cNvGrpSpPr/>
          <p:nvPr userDrawn="1"/>
        </p:nvGrpSpPr>
        <p:grpSpPr>
          <a:xfrm>
            <a:off x="0" y="6186162"/>
            <a:ext cx="12191996" cy="671837"/>
            <a:chOff x="0" y="6186162"/>
            <a:chExt cx="12191996" cy="671837"/>
          </a:xfrm>
        </p:grpSpPr>
        <p:pic>
          <p:nvPicPr>
            <p:cNvPr id="12" name="Picture 8">
              <a:extLst>
                <a:ext uri="{FF2B5EF4-FFF2-40B4-BE49-F238E27FC236}">
                  <a16:creationId xmlns:a16="http://schemas.microsoft.com/office/drawing/2014/main" id="{A164DB80-54BE-5EFB-07D2-9E941EBAA1FF}"/>
                </a:ext>
              </a:extLst>
            </p:cNvPr>
            <p:cNvPicPr>
              <a:picLocks noChangeAspect="1"/>
            </p:cNvPicPr>
            <p:nvPr/>
          </p:nvPicPr>
          <p:blipFill>
            <a:blip r:embed="rId2"/>
            <a:srcRect l="957" b="50000"/>
            <a:stretch>
              <a:fillRect/>
            </a:stretch>
          </p:blipFill>
          <p:spPr>
            <a:xfrm>
              <a:off x="0" y="6186162"/>
              <a:ext cx="12191996" cy="671837"/>
            </a:xfrm>
            <a:prstGeom prst="rect">
              <a:avLst/>
            </a:prstGeom>
            <a:noFill/>
            <a:ln cap="flat">
              <a:noFill/>
            </a:ln>
          </p:spPr>
        </p:pic>
        <p:pic>
          <p:nvPicPr>
            <p:cNvPr id="13" name="Picture 12">
              <a:extLst>
                <a:ext uri="{FF2B5EF4-FFF2-40B4-BE49-F238E27FC236}">
                  <a16:creationId xmlns:a16="http://schemas.microsoft.com/office/drawing/2014/main" id="{DC217A03-A633-F13D-100D-65598AE727A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844" t="32666" r="7030" b="32667"/>
            <a:stretch/>
          </p:blipFill>
          <p:spPr>
            <a:xfrm>
              <a:off x="530320" y="6338824"/>
              <a:ext cx="4107601" cy="366511"/>
            </a:xfrm>
            <a:prstGeom prst="rect">
              <a:avLst/>
            </a:prstGeom>
          </p:spPr>
        </p:pic>
      </p:grpSp>
    </p:spTree>
    <p:extLst>
      <p:ext uri="{BB962C8B-B14F-4D97-AF65-F5344CB8AC3E}">
        <p14:creationId xmlns:p14="http://schemas.microsoft.com/office/powerpoint/2010/main" val="178167674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p:cSld name="1_Section break">
    <p:bg>
      <p:bgPr>
        <a:solidFill>
          <a:srgbClr val="FFFBEB"/>
        </a:solidFill>
        <a:effectLst/>
      </p:bgPr>
    </p:bg>
    <p:spTree>
      <p:nvGrpSpPr>
        <p:cNvPr id="1" name=""/>
        <p:cNvGrpSpPr/>
        <p:nvPr/>
      </p:nvGrpSpPr>
      <p:grpSpPr>
        <a:xfrm>
          <a:off x="0" y="0"/>
          <a:ext cx="0" cy="0"/>
          <a:chOff x="0" y="0"/>
          <a:chExt cx="0" cy="0"/>
        </a:xfrm>
      </p:grpSpPr>
      <p:sp>
        <p:nvSpPr>
          <p:cNvPr id="2" name="Rectangle: Diagonal Corners Rounded 4">
            <a:extLst>
              <a:ext uri="{FF2B5EF4-FFF2-40B4-BE49-F238E27FC236}">
                <a16:creationId xmlns:a16="http://schemas.microsoft.com/office/drawing/2014/main" id="{D1DBAAA7-F4B9-4A4A-81BF-531A8E1BCFED}"/>
              </a:ext>
            </a:extLst>
          </p:cNvPr>
          <p:cNvSpPr/>
          <p:nvPr/>
        </p:nvSpPr>
        <p:spPr>
          <a:xfrm flipV="1">
            <a:off x="593271" y="538837"/>
            <a:ext cx="11005453" cy="5780315"/>
          </a:xfrm>
          <a:custGeom>
            <a:avLst>
              <a:gd name="f9" fmla="val 16667"/>
              <a:gd name="f10" fmla="val 0"/>
            </a:avLst>
            <a:gdLst>
              <a:gd name="f2" fmla="val 10800000"/>
              <a:gd name="f3" fmla="val 5400000"/>
              <a:gd name="f4" fmla="val 16200000"/>
              <a:gd name="f5" fmla="val w"/>
              <a:gd name="f6" fmla="val h"/>
              <a:gd name="f7" fmla="val ss"/>
              <a:gd name="f8" fmla="val 0"/>
              <a:gd name="f9" fmla="val 16667"/>
              <a:gd name="f10" fmla="val 0"/>
              <a:gd name="f11" fmla="abs f5"/>
              <a:gd name="f12" fmla="abs f6"/>
              <a:gd name="f13" fmla="abs f7"/>
              <a:gd name="f14" fmla="val f8"/>
              <a:gd name="f15" fmla="val f9"/>
              <a:gd name="f16" fmla="val f10"/>
              <a:gd name="f17" fmla="?: f11 f5 1"/>
              <a:gd name="f18" fmla="?: f12 f6 1"/>
              <a:gd name="f19" fmla="?: f13 f7 1"/>
              <a:gd name="f20" fmla="*/ f17 1 21600"/>
              <a:gd name="f21" fmla="*/ f18 1 21600"/>
              <a:gd name="f22" fmla="*/ 21600 f17 1"/>
              <a:gd name="f23" fmla="*/ 21600 f18 1"/>
              <a:gd name="f24" fmla="min f21 f20"/>
              <a:gd name="f25" fmla="*/ f22 1 f19"/>
              <a:gd name="f26" fmla="*/ f23 1 f19"/>
              <a:gd name="f27" fmla="val f25"/>
              <a:gd name="f28" fmla="val f26"/>
              <a:gd name="f29" fmla="*/ f14 f24 1"/>
              <a:gd name="f30" fmla="+- f28 0 f14"/>
              <a:gd name="f31" fmla="+- f27 0 f14"/>
              <a:gd name="f32" fmla="*/ f27 f24 1"/>
              <a:gd name="f33" fmla="*/ f28 f24 1"/>
              <a:gd name="f34" fmla="min f31 f30"/>
              <a:gd name="f35" fmla="*/ f34 f15 1"/>
              <a:gd name="f36" fmla="*/ f34 f16 1"/>
              <a:gd name="f37" fmla="*/ f35 1 100000"/>
              <a:gd name="f38" fmla="*/ f36 1 100000"/>
              <a:gd name="f39" fmla="+- f28 0 f37"/>
              <a:gd name="f40" fmla="+- f27 0 f38"/>
              <a:gd name="f41" fmla="*/ f37 29289 1"/>
              <a:gd name="f42" fmla="*/ f38 29289 1"/>
              <a:gd name="f43" fmla="*/ f37 f24 1"/>
              <a:gd name="f44" fmla="*/ f38 f24 1"/>
              <a:gd name="f45" fmla="*/ f41 1 100000"/>
              <a:gd name="f46" fmla="*/ f42 1 100000"/>
              <a:gd name="f47" fmla="*/ f40 f24 1"/>
              <a:gd name="f48" fmla="*/ f39 f24 1"/>
              <a:gd name="f49" fmla="+- f45 0 f46"/>
              <a:gd name="f50" fmla="?: f49 f45 f46"/>
              <a:gd name="f51" fmla="+- f27 0 f50"/>
              <a:gd name="f52" fmla="+- f28 0 f50"/>
              <a:gd name="f53" fmla="*/ f50 f24 1"/>
              <a:gd name="f54" fmla="*/ f51 f24 1"/>
              <a:gd name="f55" fmla="*/ f52 f24 1"/>
            </a:gdLst>
            <a:ahLst/>
            <a:cxnLst>
              <a:cxn ang="3cd4">
                <a:pos x="hc" y="t"/>
              </a:cxn>
              <a:cxn ang="0">
                <a:pos x="r" y="vc"/>
              </a:cxn>
              <a:cxn ang="cd4">
                <a:pos x="hc" y="b"/>
              </a:cxn>
              <a:cxn ang="cd2">
                <a:pos x="l" y="vc"/>
              </a:cxn>
            </a:cxnLst>
            <a:rect l="f53" t="f53" r="f54" b="f55"/>
            <a:pathLst>
              <a:path>
                <a:moveTo>
                  <a:pt x="f43" y="f29"/>
                </a:moveTo>
                <a:lnTo>
                  <a:pt x="f47" y="f29"/>
                </a:lnTo>
                <a:arcTo wR="f44" hR="f44" stAng="f4" swAng="f3"/>
                <a:lnTo>
                  <a:pt x="f32" y="f48"/>
                </a:lnTo>
                <a:arcTo wR="f43" hR="f43" stAng="f8" swAng="f3"/>
                <a:lnTo>
                  <a:pt x="f44" y="f33"/>
                </a:lnTo>
                <a:arcTo wR="f44" hR="f44" stAng="f3" swAng="f3"/>
                <a:lnTo>
                  <a:pt x="f29" y="f43"/>
                </a:lnTo>
                <a:arcTo wR="f43" hR="f43" stAng="f2" swAng="f3"/>
                <a:close/>
              </a:path>
            </a:pathLst>
          </a:custGeom>
          <a:noFill/>
          <a:ln w="38103" cap="flat">
            <a:solidFill>
              <a:srgbClr val="00A18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Arial"/>
            </a:endParaRPr>
          </a:p>
        </p:txBody>
      </p:sp>
      <p:sp>
        <p:nvSpPr>
          <p:cNvPr id="3" name="Text Placeholder 8">
            <a:extLst>
              <a:ext uri="{FF2B5EF4-FFF2-40B4-BE49-F238E27FC236}">
                <a16:creationId xmlns:a16="http://schemas.microsoft.com/office/drawing/2014/main" id="{DB72D255-2FF2-4FD6-BF47-836081E54165}"/>
              </a:ext>
            </a:extLst>
          </p:cNvPr>
          <p:cNvSpPr txBox="1">
            <a:spLocks noGrp="1"/>
          </p:cNvSpPr>
          <p:nvPr>
            <p:ph type="body" sz="quarter" idx="4294967295"/>
          </p:nvPr>
        </p:nvSpPr>
        <p:spPr>
          <a:xfrm>
            <a:off x="1038474" y="2869816"/>
            <a:ext cx="8743950" cy="55918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3600" b="1" i="0" u="none" strike="noStrike" cap="none" spc="0" baseline="0">
                <a:solidFill>
                  <a:srgbClr val="000000"/>
                </a:solidFill>
                <a:uFillTx/>
                <a:latin typeface="Arial" pitchFamily="34"/>
                <a:cs typeface="Arial" pitchFamily="34"/>
              </a:defRPr>
            </a:lvl1pPr>
          </a:lstStyle>
          <a:p>
            <a:pPr lvl="0"/>
            <a:r>
              <a:rPr lang="en-US"/>
              <a:t>Click to edit Master text styles</a:t>
            </a:r>
          </a:p>
        </p:txBody>
      </p:sp>
      <p:sp>
        <p:nvSpPr>
          <p:cNvPr id="4" name="Text Placeholder 8">
            <a:extLst>
              <a:ext uri="{FF2B5EF4-FFF2-40B4-BE49-F238E27FC236}">
                <a16:creationId xmlns:a16="http://schemas.microsoft.com/office/drawing/2014/main" id="{49B5E735-5678-427C-8AFF-16F3D81FCDD9}"/>
              </a:ext>
            </a:extLst>
          </p:cNvPr>
          <p:cNvSpPr txBox="1">
            <a:spLocks noGrp="1"/>
          </p:cNvSpPr>
          <p:nvPr>
            <p:ph type="body" sz="quarter" idx="4294967295"/>
          </p:nvPr>
        </p:nvSpPr>
        <p:spPr>
          <a:xfrm>
            <a:off x="1038474" y="3717520"/>
            <a:ext cx="8743950" cy="55918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1" i="0" u="none" strike="noStrike" cap="none" spc="0" baseline="0">
                <a:solidFill>
                  <a:srgbClr val="000000"/>
                </a:solidFill>
                <a:uFillTx/>
                <a:latin typeface="Calibri"/>
              </a:defRPr>
            </a:lvl1pPr>
          </a:lstStyle>
          <a:p>
            <a:pPr lvl="0"/>
            <a:r>
              <a:rPr lang="en-US"/>
              <a:t>Click to edit Master text styles</a:t>
            </a:r>
          </a:p>
        </p:txBody>
      </p:sp>
      <p:sp>
        <p:nvSpPr>
          <p:cNvPr id="5" name="Footer Placeholder 1">
            <a:extLst>
              <a:ext uri="{FF2B5EF4-FFF2-40B4-BE49-F238E27FC236}">
                <a16:creationId xmlns:a16="http://schemas.microsoft.com/office/drawing/2014/main" id="{B2742F34-E012-46D2-9333-8FE327E6C206}"/>
              </a:ext>
            </a:extLst>
          </p:cNvPr>
          <p:cNvSpPr txBox="1">
            <a:spLocks noGrp="1"/>
          </p:cNvSpPr>
          <p:nvPr>
            <p:ph type="ftr" sz="quarter" idx="9"/>
          </p:nvPr>
        </p:nvSpPr>
        <p:spPr>
          <a:xfrm>
            <a:off x="5340096" y="6425108"/>
            <a:ext cx="5484918" cy="365129"/>
          </a:xfrm>
          <a:prstGeom prst="rect">
            <a:avLst/>
          </a:prstGeom>
        </p:spPr>
        <p:txBody>
          <a:bodyPr/>
          <a:lstStyle>
            <a:lvl1pPr algn="r">
              <a:defRPr/>
            </a:lvl1pPr>
          </a:lstStyle>
          <a:p>
            <a:pPr lvl="0"/>
            <a:endParaRPr lang="en-GB"/>
          </a:p>
        </p:txBody>
      </p:sp>
      <p:sp>
        <p:nvSpPr>
          <p:cNvPr id="6" name="Slide Number Placeholder 2">
            <a:extLst>
              <a:ext uri="{FF2B5EF4-FFF2-40B4-BE49-F238E27FC236}">
                <a16:creationId xmlns:a16="http://schemas.microsoft.com/office/drawing/2014/main" id="{70B94536-D4A8-40D0-B90D-AAC0226F642A}"/>
              </a:ext>
            </a:extLst>
          </p:cNvPr>
          <p:cNvSpPr txBox="1">
            <a:spLocks noGrp="1"/>
          </p:cNvSpPr>
          <p:nvPr>
            <p:ph type="sldNum" sz="quarter" idx="8"/>
          </p:nvPr>
        </p:nvSpPr>
        <p:spPr>
          <a:xfrm>
            <a:off x="11044379" y="6425108"/>
            <a:ext cx="759692" cy="365129"/>
          </a:xfrm>
          <a:prstGeom prst="rect">
            <a:avLst/>
          </a:prstGeom>
        </p:spPr>
        <p:txBody>
          <a:bodyPr/>
          <a:lstStyle>
            <a:lvl1pPr>
              <a:defRPr/>
            </a:lvl1pPr>
          </a:lstStyle>
          <a:p>
            <a:pPr lvl="0"/>
            <a:fld id="{C2B15A99-32D5-48D2-9AB1-A17973B7257B}" type="slidenum">
              <a:t>‹#›</a:t>
            </a:fld>
            <a:endParaRPr lang="en-GB"/>
          </a:p>
        </p:txBody>
      </p:sp>
    </p:spTree>
    <p:extLst>
      <p:ext uri="{BB962C8B-B14F-4D97-AF65-F5344CB8AC3E}">
        <p14:creationId xmlns:p14="http://schemas.microsoft.com/office/powerpoint/2010/main" val="155332017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DHSC large text ">
    <p:bg>
      <p:bgPr>
        <a:solidFill>
          <a:srgbClr val="FFFBEB"/>
        </a:solidFill>
        <a:effectLst/>
      </p:bgPr>
    </p:bg>
    <p:spTree>
      <p:nvGrpSpPr>
        <p:cNvPr id="1" name=""/>
        <p:cNvGrpSpPr/>
        <p:nvPr/>
      </p:nvGrpSpPr>
      <p:grpSpPr>
        <a:xfrm>
          <a:off x="0" y="0"/>
          <a:ext cx="0" cy="0"/>
          <a:chOff x="0" y="0"/>
          <a:chExt cx="0" cy="0"/>
        </a:xfrm>
      </p:grpSpPr>
      <p:sp>
        <p:nvSpPr>
          <p:cNvPr id="2" name="Rectangle: Diagonal Corners Rounded 6">
            <a:extLst>
              <a:ext uri="{FF2B5EF4-FFF2-40B4-BE49-F238E27FC236}">
                <a16:creationId xmlns:a16="http://schemas.microsoft.com/office/drawing/2014/main" id="{A1D7C8C6-18BC-486A-87AC-BCB0A6D899B6}"/>
              </a:ext>
            </a:extLst>
          </p:cNvPr>
          <p:cNvSpPr/>
          <p:nvPr/>
        </p:nvSpPr>
        <p:spPr>
          <a:xfrm flipV="1">
            <a:off x="404905" y="432602"/>
            <a:ext cx="11416146" cy="5421084"/>
          </a:xfrm>
          <a:custGeom>
            <a:avLst>
              <a:gd name="f9" fmla="val 16667"/>
              <a:gd name="f10" fmla="val 0"/>
            </a:avLst>
            <a:gdLst>
              <a:gd name="f2" fmla="val 10800000"/>
              <a:gd name="f3" fmla="val 5400000"/>
              <a:gd name="f4" fmla="val 16200000"/>
              <a:gd name="f5" fmla="val w"/>
              <a:gd name="f6" fmla="val h"/>
              <a:gd name="f7" fmla="val ss"/>
              <a:gd name="f8" fmla="val 0"/>
              <a:gd name="f9" fmla="val 16667"/>
              <a:gd name="f10" fmla="val 0"/>
              <a:gd name="f11" fmla="abs f5"/>
              <a:gd name="f12" fmla="abs f6"/>
              <a:gd name="f13" fmla="abs f7"/>
              <a:gd name="f14" fmla="val f8"/>
              <a:gd name="f15" fmla="val f9"/>
              <a:gd name="f16" fmla="val f10"/>
              <a:gd name="f17" fmla="?: f11 f5 1"/>
              <a:gd name="f18" fmla="?: f12 f6 1"/>
              <a:gd name="f19" fmla="?: f13 f7 1"/>
              <a:gd name="f20" fmla="*/ f17 1 21600"/>
              <a:gd name="f21" fmla="*/ f18 1 21600"/>
              <a:gd name="f22" fmla="*/ 21600 f17 1"/>
              <a:gd name="f23" fmla="*/ 21600 f18 1"/>
              <a:gd name="f24" fmla="min f21 f20"/>
              <a:gd name="f25" fmla="*/ f22 1 f19"/>
              <a:gd name="f26" fmla="*/ f23 1 f19"/>
              <a:gd name="f27" fmla="val f25"/>
              <a:gd name="f28" fmla="val f26"/>
              <a:gd name="f29" fmla="*/ f14 f24 1"/>
              <a:gd name="f30" fmla="+- f28 0 f14"/>
              <a:gd name="f31" fmla="+- f27 0 f14"/>
              <a:gd name="f32" fmla="*/ f27 f24 1"/>
              <a:gd name="f33" fmla="*/ f28 f24 1"/>
              <a:gd name="f34" fmla="min f31 f30"/>
              <a:gd name="f35" fmla="*/ f34 f15 1"/>
              <a:gd name="f36" fmla="*/ f34 f16 1"/>
              <a:gd name="f37" fmla="*/ f35 1 100000"/>
              <a:gd name="f38" fmla="*/ f36 1 100000"/>
              <a:gd name="f39" fmla="+- f28 0 f37"/>
              <a:gd name="f40" fmla="+- f27 0 f38"/>
              <a:gd name="f41" fmla="*/ f37 29289 1"/>
              <a:gd name="f42" fmla="*/ f38 29289 1"/>
              <a:gd name="f43" fmla="*/ f37 f24 1"/>
              <a:gd name="f44" fmla="*/ f38 f24 1"/>
              <a:gd name="f45" fmla="*/ f41 1 100000"/>
              <a:gd name="f46" fmla="*/ f42 1 100000"/>
              <a:gd name="f47" fmla="*/ f40 f24 1"/>
              <a:gd name="f48" fmla="*/ f39 f24 1"/>
              <a:gd name="f49" fmla="+- f45 0 f46"/>
              <a:gd name="f50" fmla="?: f49 f45 f46"/>
              <a:gd name="f51" fmla="+- f27 0 f50"/>
              <a:gd name="f52" fmla="+- f28 0 f50"/>
              <a:gd name="f53" fmla="*/ f50 f24 1"/>
              <a:gd name="f54" fmla="*/ f51 f24 1"/>
              <a:gd name="f55" fmla="*/ f52 f24 1"/>
            </a:gdLst>
            <a:ahLst/>
            <a:cxnLst>
              <a:cxn ang="3cd4">
                <a:pos x="hc" y="t"/>
              </a:cxn>
              <a:cxn ang="0">
                <a:pos x="r" y="vc"/>
              </a:cxn>
              <a:cxn ang="cd4">
                <a:pos x="hc" y="b"/>
              </a:cxn>
              <a:cxn ang="cd2">
                <a:pos x="l" y="vc"/>
              </a:cxn>
            </a:cxnLst>
            <a:rect l="f53" t="f53" r="f54" b="f55"/>
            <a:pathLst>
              <a:path>
                <a:moveTo>
                  <a:pt x="f43" y="f29"/>
                </a:moveTo>
                <a:lnTo>
                  <a:pt x="f47" y="f29"/>
                </a:lnTo>
                <a:arcTo wR="f44" hR="f44" stAng="f4" swAng="f3"/>
                <a:lnTo>
                  <a:pt x="f32" y="f48"/>
                </a:lnTo>
                <a:arcTo wR="f43" hR="f43" stAng="f8" swAng="f3"/>
                <a:lnTo>
                  <a:pt x="f44" y="f33"/>
                </a:lnTo>
                <a:arcTo wR="f44" hR="f44" stAng="f3" swAng="f3"/>
                <a:lnTo>
                  <a:pt x="f29" y="f43"/>
                </a:lnTo>
                <a:arcTo wR="f43" hR="f43" stAng="f2" swAng="f3"/>
                <a:close/>
              </a:path>
            </a:pathLst>
          </a:custGeom>
          <a:noFill/>
          <a:ln w="38103" cap="flat">
            <a:solidFill>
              <a:srgbClr val="00A18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Arial"/>
            </a:endParaRPr>
          </a:p>
        </p:txBody>
      </p:sp>
      <p:sp>
        <p:nvSpPr>
          <p:cNvPr id="4" name="Footer Placeholder 1">
            <a:extLst>
              <a:ext uri="{FF2B5EF4-FFF2-40B4-BE49-F238E27FC236}">
                <a16:creationId xmlns:a16="http://schemas.microsoft.com/office/drawing/2014/main" id="{88EC960A-7453-4E87-B8A8-C794E60E500A}"/>
              </a:ext>
            </a:extLst>
          </p:cNvPr>
          <p:cNvSpPr txBox="1">
            <a:spLocks noGrp="1"/>
          </p:cNvSpPr>
          <p:nvPr>
            <p:ph type="ftr" sz="quarter" idx="9"/>
          </p:nvPr>
        </p:nvSpPr>
        <p:spPr>
          <a:xfrm>
            <a:off x="5340096" y="6356351"/>
            <a:ext cx="5484918" cy="365129"/>
          </a:xfrm>
          <a:prstGeom prst="rect">
            <a:avLst/>
          </a:prstGeom>
        </p:spPr>
        <p:txBody>
          <a:bodyPr/>
          <a:lstStyle>
            <a:lvl1pPr algn="r">
              <a:defRPr/>
            </a:lvl1pPr>
          </a:lstStyle>
          <a:p>
            <a:pPr lvl="0"/>
            <a:endParaRPr lang="en-GB"/>
          </a:p>
        </p:txBody>
      </p:sp>
      <p:sp>
        <p:nvSpPr>
          <p:cNvPr id="5" name="Slide Number Placeholder 2">
            <a:extLst>
              <a:ext uri="{FF2B5EF4-FFF2-40B4-BE49-F238E27FC236}">
                <a16:creationId xmlns:a16="http://schemas.microsoft.com/office/drawing/2014/main" id="{78007425-7485-421F-8556-1610521BC3CB}"/>
              </a:ext>
            </a:extLst>
          </p:cNvPr>
          <p:cNvSpPr txBox="1">
            <a:spLocks noGrp="1"/>
          </p:cNvSpPr>
          <p:nvPr>
            <p:ph type="sldNum" sz="quarter" idx="8"/>
          </p:nvPr>
        </p:nvSpPr>
        <p:spPr>
          <a:xfrm>
            <a:off x="11044379" y="6356351"/>
            <a:ext cx="759692" cy="365129"/>
          </a:xfrm>
          <a:prstGeom prst="rect">
            <a:avLst/>
          </a:prstGeom>
        </p:spPr>
        <p:txBody>
          <a:bodyPr/>
          <a:lstStyle>
            <a:lvl1pPr>
              <a:defRPr/>
            </a:lvl1pPr>
          </a:lstStyle>
          <a:p>
            <a:pPr lvl="0"/>
            <a:fld id="{C2B15A99-32D5-48D2-9AB1-A17973B7257B}" type="slidenum">
              <a:t>‹#›</a:t>
            </a:fld>
            <a:endParaRPr lang="en-GB"/>
          </a:p>
        </p:txBody>
      </p:sp>
      <p:sp>
        <p:nvSpPr>
          <p:cNvPr id="11" name="Text Placeholder 2">
            <a:extLst>
              <a:ext uri="{FF2B5EF4-FFF2-40B4-BE49-F238E27FC236}">
                <a16:creationId xmlns:a16="http://schemas.microsoft.com/office/drawing/2014/main" id="{50952F9A-BEAC-4493-AEC0-C7E834A588BC}"/>
              </a:ext>
            </a:extLst>
          </p:cNvPr>
          <p:cNvSpPr>
            <a:spLocks noGrp="1"/>
          </p:cNvSpPr>
          <p:nvPr>
            <p:ph type="body" idx="1" hasCustomPrompt="1"/>
          </p:nvPr>
        </p:nvSpPr>
        <p:spPr>
          <a:xfrm>
            <a:off x="908626" y="901414"/>
            <a:ext cx="10405919" cy="563231"/>
          </a:xfrm>
        </p:spPr>
        <p:txBody>
          <a:bodyPr>
            <a:spAutoFit/>
          </a:bodyPr>
          <a:lstStyle>
            <a:lvl1pPr marL="0" indent="0">
              <a:buNone/>
              <a:defRPr sz="3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Large text page</a:t>
            </a:r>
          </a:p>
        </p:txBody>
      </p:sp>
      <p:grpSp>
        <p:nvGrpSpPr>
          <p:cNvPr id="10" name="Group 9">
            <a:extLst>
              <a:ext uri="{FF2B5EF4-FFF2-40B4-BE49-F238E27FC236}">
                <a16:creationId xmlns:a16="http://schemas.microsoft.com/office/drawing/2014/main" id="{7001C810-83AA-829B-F2E8-FA4E269F3707}"/>
              </a:ext>
            </a:extLst>
          </p:cNvPr>
          <p:cNvGrpSpPr/>
          <p:nvPr userDrawn="1"/>
        </p:nvGrpSpPr>
        <p:grpSpPr>
          <a:xfrm>
            <a:off x="0" y="6186162"/>
            <a:ext cx="12191996" cy="671837"/>
            <a:chOff x="0" y="6186162"/>
            <a:chExt cx="12191996" cy="671837"/>
          </a:xfrm>
        </p:grpSpPr>
        <p:pic>
          <p:nvPicPr>
            <p:cNvPr id="7" name="Picture 8">
              <a:extLst>
                <a:ext uri="{FF2B5EF4-FFF2-40B4-BE49-F238E27FC236}">
                  <a16:creationId xmlns:a16="http://schemas.microsoft.com/office/drawing/2014/main" id="{A032D987-D47B-4682-B42F-2068EC276A2D}"/>
                </a:ext>
              </a:extLst>
            </p:cNvPr>
            <p:cNvPicPr>
              <a:picLocks noChangeAspect="1"/>
            </p:cNvPicPr>
            <p:nvPr/>
          </p:nvPicPr>
          <p:blipFill>
            <a:blip r:embed="rId2"/>
            <a:srcRect l="957" b="50000"/>
            <a:stretch>
              <a:fillRect/>
            </a:stretch>
          </p:blipFill>
          <p:spPr>
            <a:xfrm>
              <a:off x="0" y="6186162"/>
              <a:ext cx="12191996" cy="671837"/>
            </a:xfrm>
            <a:prstGeom prst="rect">
              <a:avLst/>
            </a:prstGeom>
            <a:noFill/>
            <a:ln cap="flat">
              <a:noFill/>
            </a:ln>
          </p:spPr>
        </p:pic>
        <p:pic>
          <p:nvPicPr>
            <p:cNvPr id="9" name="Picture 8">
              <a:extLst>
                <a:ext uri="{FF2B5EF4-FFF2-40B4-BE49-F238E27FC236}">
                  <a16:creationId xmlns:a16="http://schemas.microsoft.com/office/drawing/2014/main" id="{1572980B-049A-EE22-F53D-CB5EAD5AE39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844" t="32666" r="7030" b="32667"/>
            <a:stretch/>
          </p:blipFill>
          <p:spPr>
            <a:xfrm>
              <a:off x="530320" y="6338824"/>
              <a:ext cx="4107601" cy="366511"/>
            </a:xfrm>
            <a:prstGeom prst="rect">
              <a:avLst/>
            </a:prstGeom>
          </p:spPr>
        </p:pic>
      </p:grpSp>
    </p:spTree>
    <p:extLst>
      <p:ext uri="{BB962C8B-B14F-4D97-AF65-F5344CB8AC3E}">
        <p14:creationId xmlns:p14="http://schemas.microsoft.com/office/powerpoint/2010/main" val="51588552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p:cSld name="8_Custom Layout">
    <p:bg>
      <p:bgPr>
        <a:solidFill>
          <a:srgbClr val="FFFBEB"/>
        </a:solidFill>
        <a:effectLst/>
      </p:bgPr>
    </p:bg>
    <p:spTree>
      <p:nvGrpSpPr>
        <p:cNvPr id="1" name=""/>
        <p:cNvGrpSpPr/>
        <p:nvPr/>
      </p:nvGrpSpPr>
      <p:grpSpPr>
        <a:xfrm>
          <a:off x="0" y="0"/>
          <a:ext cx="0" cy="0"/>
          <a:chOff x="0" y="0"/>
          <a:chExt cx="0" cy="0"/>
        </a:xfrm>
      </p:grpSpPr>
      <p:sp>
        <p:nvSpPr>
          <p:cNvPr id="2" name="Rectangle: Diagonal Corners Rounded 4">
            <a:extLst>
              <a:ext uri="{FF2B5EF4-FFF2-40B4-BE49-F238E27FC236}">
                <a16:creationId xmlns:a16="http://schemas.microsoft.com/office/drawing/2014/main" id="{E28E3FE4-7C0A-4AA6-AFE1-3A10239D3207}"/>
              </a:ext>
            </a:extLst>
          </p:cNvPr>
          <p:cNvSpPr/>
          <p:nvPr/>
        </p:nvSpPr>
        <p:spPr>
          <a:xfrm flipV="1">
            <a:off x="522515" y="2093379"/>
            <a:ext cx="11005453" cy="4240923"/>
          </a:xfrm>
          <a:custGeom>
            <a:avLst>
              <a:gd name="f9" fmla="val 16667"/>
              <a:gd name="f10" fmla="val 0"/>
            </a:avLst>
            <a:gdLst>
              <a:gd name="f2" fmla="val 10800000"/>
              <a:gd name="f3" fmla="val 5400000"/>
              <a:gd name="f4" fmla="val 16200000"/>
              <a:gd name="f5" fmla="val w"/>
              <a:gd name="f6" fmla="val h"/>
              <a:gd name="f7" fmla="val ss"/>
              <a:gd name="f8" fmla="val 0"/>
              <a:gd name="f9" fmla="val 16667"/>
              <a:gd name="f10" fmla="val 0"/>
              <a:gd name="f11" fmla="abs f5"/>
              <a:gd name="f12" fmla="abs f6"/>
              <a:gd name="f13" fmla="abs f7"/>
              <a:gd name="f14" fmla="val f8"/>
              <a:gd name="f15" fmla="val f9"/>
              <a:gd name="f16" fmla="val f10"/>
              <a:gd name="f17" fmla="?: f11 f5 1"/>
              <a:gd name="f18" fmla="?: f12 f6 1"/>
              <a:gd name="f19" fmla="?: f13 f7 1"/>
              <a:gd name="f20" fmla="*/ f17 1 21600"/>
              <a:gd name="f21" fmla="*/ f18 1 21600"/>
              <a:gd name="f22" fmla="*/ 21600 f17 1"/>
              <a:gd name="f23" fmla="*/ 21600 f18 1"/>
              <a:gd name="f24" fmla="min f21 f20"/>
              <a:gd name="f25" fmla="*/ f22 1 f19"/>
              <a:gd name="f26" fmla="*/ f23 1 f19"/>
              <a:gd name="f27" fmla="val f25"/>
              <a:gd name="f28" fmla="val f26"/>
              <a:gd name="f29" fmla="*/ f14 f24 1"/>
              <a:gd name="f30" fmla="+- f28 0 f14"/>
              <a:gd name="f31" fmla="+- f27 0 f14"/>
              <a:gd name="f32" fmla="*/ f27 f24 1"/>
              <a:gd name="f33" fmla="*/ f28 f24 1"/>
              <a:gd name="f34" fmla="min f31 f30"/>
              <a:gd name="f35" fmla="*/ f34 f15 1"/>
              <a:gd name="f36" fmla="*/ f34 f16 1"/>
              <a:gd name="f37" fmla="*/ f35 1 100000"/>
              <a:gd name="f38" fmla="*/ f36 1 100000"/>
              <a:gd name="f39" fmla="+- f28 0 f37"/>
              <a:gd name="f40" fmla="+- f27 0 f38"/>
              <a:gd name="f41" fmla="*/ f37 29289 1"/>
              <a:gd name="f42" fmla="*/ f38 29289 1"/>
              <a:gd name="f43" fmla="*/ f37 f24 1"/>
              <a:gd name="f44" fmla="*/ f38 f24 1"/>
              <a:gd name="f45" fmla="*/ f41 1 100000"/>
              <a:gd name="f46" fmla="*/ f42 1 100000"/>
              <a:gd name="f47" fmla="*/ f40 f24 1"/>
              <a:gd name="f48" fmla="*/ f39 f24 1"/>
              <a:gd name="f49" fmla="+- f45 0 f46"/>
              <a:gd name="f50" fmla="?: f49 f45 f46"/>
              <a:gd name="f51" fmla="+- f27 0 f50"/>
              <a:gd name="f52" fmla="+- f28 0 f50"/>
              <a:gd name="f53" fmla="*/ f50 f24 1"/>
              <a:gd name="f54" fmla="*/ f51 f24 1"/>
              <a:gd name="f55" fmla="*/ f52 f24 1"/>
            </a:gdLst>
            <a:ahLst/>
            <a:cxnLst>
              <a:cxn ang="3cd4">
                <a:pos x="hc" y="t"/>
              </a:cxn>
              <a:cxn ang="0">
                <a:pos x="r" y="vc"/>
              </a:cxn>
              <a:cxn ang="cd4">
                <a:pos x="hc" y="b"/>
              </a:cxn>
              <a:cxn ang="cd2">
                <a:pos x="l" y="vc"/>
              </a:cxn>
            </a:cxnLst>
            <a:rect l="f53" t="f53" r="f54" b="f55"/>
            <a:pathLst>
              <a:path>
                <a:moveTo>
                  <a:pt x="f43" y="f29"/>
                </a:moveTo>
                <a:lnTo>
                  <a:pt x="f47" y="f29"/>
                </a:lnTo>
                <a:arcTo wR="f44" hR="f44" stAng="f4" swAng="f3"/>
                <a:lnTo>
                  <a:pt x="f32" y="f48"/>
                </a:lnTo>
                <a:arcTo wR="f43" hR="f43" stAng="f8" swAng="f3"/>
                <a:lnTo>
                  <a:pt x="f44" y="f33"/>
                </a:lnTo>
                <a:arcTo wR="f44" hR="f44" stAng="f3" swAng="f3"/>
                <a:lnTo>
                  <a:pt x="f29" y="f43"/>
                </a:lnTo>
                <a:arcTo wR="f43" hR="f43" stAng="f2" swAng="f3"/>
                <a:close/>
              </a:path>
            </a:pathLst>
          </a:custGeom>
          <a:noFill/>
          <a:ln w="38103" cap="flat">
            <a:solidFill>
              <a:srgbClr val="00A18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Arial"/>
            </a:endParaRPr>
          </a:p>
        </p:txBody>
      </p:sp>
      <p:sp>
        <p:nvSpPr>
          <p:cNvPr id="4" name="Text Placeholder 7">
            <a:extLst>
              <a:ext uri="{FF2B5EF4-FFF2-40B4-BE49-F238E27FC236}">
                <a16:creationId xmlns:a16="http://schemas.microsoft.com/office/drawing/2014/main" id="{9AD86CED-9A73-450C-A71B-47B526E2A868}"/>
              </a:ext>
            </a:extLst>
          </p:cNvPr>
          <p:cNvSpPr txBox="1">
            <a:spLocks noGrp="1"/>
          </p:cNvSpPr>
          <p:nvPr>
            <p:ph type="body" sz="quarter" idx="4294967295"/>
          </p:nvPr>
        </p:nvSpPr>
        <p:spPr>
          <a:xfrm>
            <a:off x="1044573" y="2503490"/>
            <a:ext cx="9231316" cy="92550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3200" b="1" i="0" u="none" strike="noStrike" cap="none" spc="0" baseline="0">
                <a:solidFill>
                  <a:srgbClr val="000000"/>
                </a:solidFill>
                <a:uFillTx/>
                <a:latin typeface="Calibri"/>
              </a:defRPr>
            </a:lvl1pPr>
          </a:lstStyle>
          <a:p>
            <a:pPr lvl="0"/>
            <a:r>
              <a:rPr lang="en-US"/>
              <a:t>Click to edit Master text styles</a:t>
            </a:r>
          </a:p>
        </p:txBody>
      </p:sp>
      <p:sp>
        <p:nvSpPr>
          <p:cNvPr id="5" name="Text Placeholder 7">
            <a:extLst>
              <a:ext uri="{FF2B5EF4-FFF2-40B4-BE49-F238E27FC236}">
                <a16:creationId xmlns:a16="http://schemas.microsoft.com/office/drawing/2014/main" id="{84B16E31-4CE8-4D5F-8E29-D7D65EF70AA2}"/>
              </a:ext>
            </a:extLst>
          </p:cNvPr>
          <p:cNvSpPr txBox="1">
            <a:spLocks noGrp="1"/>
          </p:cNvSpPr>
          <p:nvPr>
            <p:ph type="body" sz="quarter" idx="4294967295"/>
          </p:nvPr>
        </p:nvSpPr>
        <p:spPr>
          <a:xfrm>
            <a:off x="1044573" y="3662309"/>
            <a:ext cx="9231316" cy="92550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400" b="1" i="0" u="none" strike="noStrike" cap="none" spc="0" baseline="0">
                <a:solidFill>
                  <a:srgbClr val="000000"/>
                </a:solidFill>
                <a:uFillTx/>
                <a:latin typeface="Calibri"/>
              </a:defRPr>
            </a:lvl1pPr>
          </a:lstStyle>
          <a:p>
            <a:pPr lvl="0"/>
            <a:r>
              <a:rPr lang="en-US"/>
              <a:t>Click to edit Master text styles</a:t>
            </a:r>
          </a:p>
        </p:txBody>
      </p:sp>
      <p:sp>
        <p:nvSpPr>
          <p:cNvPr id="6" name="Text Placeholder 7">
            <a:extLst>
              <a:ext uri="{FF2B5EF4-FFF2-40B4-BE49-F238E27FC236}">
                <a16:creationId xmlns:a16="http://schemas.microsoft.com/office/drawing/2014/main" id="{156F0A68-F520-4BB3-B9B5-8E2472B72995}"/>
              </a:ext>
            </a:extLst>
          </p:cNvPr>
          <p:cNvSpPr txBox="1">
            <a:spLocks noGrp="1"/>
          </p:cNvSpPr>
          <p:nvPr>
            <p:ph type="body" sz="quarter" idx="4294967295"/>
          </p:nvPr>
        </p:nvSpPr>
        <p:spPr>
          <a:xfrm>
            <a:off x="1044573" y="4821128"/>
            <a:ext cx="9231316" cy="92550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rgbClr val="000000"/>
                </a:solidFill>
                <a:uFillTx/>
                <a:latin typeface="Calibri"/>
              </a:defRPr>
            </a:lvl1pPr>
          </a:lstStyle>
          <a:p>
            <a:pPr lvl="0"/>
            <a:r>
              <a:rPr lang="en-US"/>
              <a:t>Click to edit Master text styles</a:t>
            </a:r>
          </a:p>
        </p:txBody>
      </p:sp>
      <p:pic>
        <p:nvPicPr>
          <p:cNvPr id="7" name="Picture 6">
            <a:extLst>
              <a:ext uri="{FF2B5EF4-FFF2-40B4-BE49-F238E27FC236}">
                <a16:creationId xmlns:a16="http://schemas.microsoft.com/office/drawing/2014/main" id="{72E6E337-E03E-45FD-8D8C-328F4299B3A4}"/>
              </a:ext>
            </a:extLst>
          </p:cNvPr>
          <p:cNvPicPr>
            <a:picLocks noChangeAspect="1"/>
          </p:cNvPicPr>
          <p:nvPr userDrawn="1"/>
        </p:nvPicPr>
        <p:blipFill>
          <a:blip r:embed="rId2"/>
          <a:stretch>
            <a:fillRect/>
          </a:stretch>
        </p:blipFill>
        <p:spPr>
          <a:xfrm>
            <a:off x="8291513" y="598951"/>
            <a:ext cx="1314306" cy="1227767"/>
          </a:xfrm>
          <a:prstGeom prst="rect">
            <a:avLst/>
          </a:prstGeom>
        </p:spPr>
      </p:pic>
      <p:pic>
        <p:nvPicPr>
          <p:cNvPr id="8" name="Picture 7">
            <a:extLst>
              <a:ext uri="{FF2B5EF4-FFF2-40B4-BE49-F238E27FC236}">
                <a16:creationId xmlns:a16="http://schemas.microsoft.com/office/drawing/2014/main" id="{6EBBC54F-50A7-82C0-E1B1-F4A25060AD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139" y="-5147"/>
            <a:ext cx="2146300" cy="1930400"/>
          </a:xfrm>
          <a:prstGeom prst="rect">
            <a:avLst/>
          </a:prstGeom>
        </p:spPr>
      </p:pic>
    </p:spTree>
    <p:extLst>
      <p:ext uri="{BB962C8B-B14F-4D97-AF65-F5344CB8AC3E}">
        <p14:creationId xmlns:p14="http://schemas.microsoft.com/office/powerpoint/2010/main" val="2321454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F2F462-F096-4570-0C15-1856DAA948BF}"/>
              </a:ext>
            </a:extLst>
          </p:cNvPr>
          <p:cNvSpPr>
            <a:spLocks noGrp="1"/>
          </p:cNvSpPr>
          <p:nvPr>
            <p:ph type="dt" sz="half" idx="10"/>
          </p:nvPr>
        </p:nvSpPr>
        <p:spPr/>
        <p:txBody>
          <a:bodyPr/>
          <a:lstStyle/>
          <a:p>
            <a:fld id="{B1833850-7C35-482D-B425-31AD491054F9}" type="datetimeFigureOut">
              <a:rPr lang="en-GB" smtClean="0"/>
              <a:t>16/12/2025</a:t>
            </a:fld>
            <a:endParaRPr lang="en-GB"/>
          </a:p>
        </p:txBody>
      </p:sp>
      <p:sp>
        <p:nvSpPr>
          <p:cNvPr id="3" name="Footer Placeholder 2">
            <a:extLst>
              <a:ext uri="{FF2B5EF4-FFF2-40B4-BE49-F238E27FC236}">
                <a16:creationId xmlns:a16="http://schemas.microsoft.com/office/drawing/2014/main" id="{99064CF9-8EB6-FAFB-3F2E-2252D0F29EF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9E0ABC8-2C60-3580-BB3F-84654A24DC8A}"/>
              </a:ext>
            </a:extLst>
          </p:cNvPr>
          <p:cNvSpPr>
            <a:spLocks noGrp="1"/>
          </p:cNvSpPr>
          <p:nvPr>
            <p:ph type="sldNum" sz="quarter" idx="12"/>
          </p:nvPr>
        </p:nvSpPr>
        <p:spPr/>
        <p:txBody>
          <a:bodyPr/>
          <a:lstStyle/>
          <a:p>
            <a:fld id="{4E824EC0-1882-4475-961F-3A5A3413E08C}" type="slidenum">
              <a:rPr lang="en-GB" smtClean="0"/>
              <a:t>‹#›</a:t>
            </a:fld>
            <a:endParaRPr lang="en-GB"/>
          </a:p>
        </p:txBody>
      </p:sp>
    </p:spTree>
    <p:extLst>
      <p:ext uri="{BB962C8B-B14F-4D97-AF65-F5344CB8AC3E}">
        <p14:creationId xmlns:p14="http://schemas.microsoft.com/office/powerpoint/2010/main" val="31951994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A3B07-8938-8D43-EDEA-56210D24E3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1DF3351-AADA-7274-0B67-5A5937A8D3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EF329B8-2166-8585-19B0-174DA43B2279}"/>
              </a:ext>
            </a:extLst>
          </p:cNvPr>
          <p:cNvSpPr>
            <a:spLocks noGrp="1"/>
          </p:cNvSpPr>
          <p:nvPr>
            <p:ph type="dt" sz="half" idx="10"/>
          </p:nvPr>
        </p:nvSpPr>
        <p:spPr/>
        <p:txBody>
          <a:bodyPr/>
          <a:lstStyle/>
          <a:p>
            <a:fld id="{3F05FE4C-7BA0-4C45-97B8-3B43AB30CDCB}" type="datetimeFigureOut">
              <a:rPr lang="en-GB" smtClean="0"/>
              <a:t>16/12/2025</a:t>
            </a:fld>
            <a:endParaRPr lang="en-GB"/>
          </a:p>
        </p:txBody>
      </p:sp>
      <p:sp>
        <p:nvSpPr>
          <p:cNvPr id="5" name="Footer Placeholder 4">
            <a:extLst>
              <a:ext uri="{FF2B5EF4-FFF2-40B4-BE49-F238E27FC236}">
                <a16:creationId xmlns:a16="http://schemas.microsoft.com/office/drawing/2014/main" id="{53DD5FB6-82B7-453C-FCDB-1A6237264A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F5CFA4-BF54-6BB0-08B6-1088E1BAD5B2}"/>
              </a:ext>
            </a:extLst>
          </p:cNvPr>
          <p:cNvSpPr>
            <a:spLocks noGrp="1"/>
          </p:cNvSpPr>
          <p:nvPr>
            <p:ph type="sldNum" sz="quarter" idx="12"/>
          </p:nvPr>
        </p:nvSpPr>
        <p:spPr/>
        <p:txBody>
          <a:bodyPr/>
          <a:lstStyle/>
          <a:p>
            <a:fld id="{2D061BAC-8A28-47EA-9A3A-9A3086144E38}" type="slidenum">
              <a:rPr lang="en-GB" smtClean="0"/>
              <a:t>‹#›</a:t>
            </a:fld>
            <a:endParaRPr lang="en-GB"/>
          </a:p>
        </p:txBody>
      </p:sp>
      <p:pic>
        <p:nvPicPr>
          <p:cNvPr id="8" name="Picture 7" descr="Colorful lines of different colors on a black background&#10;&#10;AI-generated content may be incorrect.">
            <a:extLst>
              <a:ext uri="{FF2B5EF4-FFF2-40B4-BE49-F238E27FC236}">
                <a16:creationId xmlns:a16="http://schemas.microsoft.com/office/drawing/2014/main" id="{1CF2E179-3EB8-4701-E90B-40FD35D11C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803" y="308356"/>
            <a:ext cx="3351724" cy="1132516"/>
          </a:xfrm>
          <a:prstGeom prst="rect">
            <a:avLst/>
          </a:prstGeom>
        </p:spPr>
      </p:pic>
      <p:pic>
        <p:nvPicPr>
          <p:cNvPr id="9" name="Picture 8" descr="Colorful lines of different colors on a black background&#10;&#10;AI-generated content may be incorrect.">
            <a:extLst>
              <a:ext uri="{FF2B5EF4-FFF2-40B4-BE49-F238E27FC236}">
                <a16:creationId xmlns:a16="http://schemas.microsoft.com/office/drawing/2014/main" id="{2E524F5B-4D8B-2430-28F8-42168DD0FF31}"/>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b="63789"/>
          <a:stretch>
            <a:fillRect/>
          </a:stretch>
        </p:blipFill>
        <p:spPr>
          <a:xfrm>
            <a:off x="0" y="5395933"/>
            <a:ext cx="12192000" cy="1491755"/>
          </a:xfrm>
          <a:prstGeom prst="rect">
            <a:avLst/>
          </a:prstGeom>
        </p:spPr>
      </p:pic>
    </p:spTree>
    <p:extLst>
      <p:ext uri="{BB962C8B-B14F-4D97-AF65-F5344CB8AC3E}">
        <p14:creationId xmlns:p14="http://schemas.microsoft.com/office/powerpoint/2010/main" val="5609494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43EFE-F619-DFE9-D91E-FC0E6FDA1402}"/>
              </a:ext>
            </a:extLst>
          </p:cNvPr>
          <p:cNvSpPr>
            <a:spLocks noGrp="1"/>
          </p:cNvSpPr>
          <p:nvPr>
            <p:ph type="title"/>
          </p:nvPr>
        </p:nvSpPr>
        <p:spPr>
          <a:xfrm>
            <a:off x="838200" y="896874"/>
            <a:ext cx="10515600" cy="910875"/>
          </a:xfrm>
        </p:spPr>
        <p:txBody>
          <a:bodyPr/>
          <a:lstStyle>
            <a:lvl1pPr>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B760117-4752-285B-8BA8-8777EED92815}"/>
              </a:ext>
            </a:extLst>
          </p:cNvPr>
          <p:cNvSpPr>
            <a:spLocks noGrp="1"/>
          </p:cNvSpPr>
          <p:nvPr>
            <p:ph idx="1"/>
          </p:nvPr>
        </p:nvSpPr>
        <p:spPr>
          <a:xfrm>
            <a:off x="838200" y="1987137"/>
            <a:ext cx="10515600" cy="4189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F2C087-F029-EE92-8FB4-279E16117A3A}"/>
              </a:ext>
            </a:extLst>
          </p:cNvPr>
          <p:cNvSpPr>
            <a:spLocks noGrp="1"/>
          </p:cNvSpPr>
          <p:nvPr>
            <p:ph type="dt" sz="half" idx="10"/>
          </p:nvPr>
        </p:nvSpPr>
        <p:spPr/>
        <p:txBody>
          <a:bodyPr/>
          <a:lstStyle/>
          <a:p>
            <a:fld id="{3F05FE4C-7BA0-4C45-97B8-3B43AB30CDCB}" type="datetimeFigureOut">
              <a:rPr lang="en-GB" smtClean="0"/>
              <a:t>16/12/2025</a:t>
            </a:fld>
            <a:endParaRPr lang="en-GB"/>
          </a:p>
        </p:txBody>
      </p:sp>
      <p:sp>
        <p:nvSpPr>
          <p:cNvPr id="5" name="Footer Placeholder 4">
            <a:extLst>
              <a:ext uri="{FF2B5EF4-FFF2-40B4-BE49-F238E27FC236}">
                <a16:creationId xmlns:a16="http://schemas.microsoft.com/office/drawing/2014/main" id="{5E6E8835-82EF-D9CB-03F0-C8C6729A04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F43988-3B7B-1446-6B13-12C88CF0B3BB}"/>
              </a:ext>
            </a:extLst>
          </p:cNvPr>
          <p:cNvSpPr>
            <a:spLocks noGrp="1"/>
          </p:cNvSpPr>
          <p:nvPr>
            <p:ph type="sldNum" sz="quarter" idx="12"/>
          </p:nvPr>
        </p:nvSpPr>
        <p:spPr/>
        <p:txBody>
          <a:bodyPr/>
          <a:lstStyle/>
          <a:p>
            <a:fld id="{2D061BAC-8A28-47EA-9A3A-9A3086144E38}" type="slidenum">
              <a:rPr lang="en-GB" smtClean="0"/>
              <a:t>‹#›</a:t>
            </a:fld>
            <a:endParaRPr lang="en-GB"/>
          </a:p>
        </p:txBody>
      </p:sp>
      <p:pic>
        <p:nvPicPr>
          <p:cNvPr id="8" name="Picture 7" descr="Colorful lines of different colors on a black background&#10;&#10;AI-generated content may be incorrect.">
            <a:extLst>
              <a:ext uri="{FF2B5EF4-FFF2-40B4-BE49-F238E27FC236}">
                <a16:creationId xmlns:a16="http://schemas.microsoft.com/office/drawing/2014/main" id="{F002E2CB-F915-D7C3-39E9-CDDEC705A8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563" y="136525"/>
            <a:ext cx="2042556" cy="690161"/>
          </a:xfrm>
          <a:prstGeom prst="rect">
            <a:avLst/>
          </a:prstGeom>
        </p:spPr>
      </p:pic>
    </p:spTree>
    <p:extLst>
      <p:ext uri="{BB962C8B-B14F-4D97-AF65-F5344CB8AC3E}">
        <p14:creationId xmlns:p14="http://schemas.microsoft.com/office/powerpoint/2010/main" val="140744698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19F5A-C032-46DA-5AFA-E18EB26235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5C0CDC1-A054-02BB-6779-E5440B557B5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28959A-52AA-975B-2337-C7FB2AB6EFF4}"/>
              </a:ext>
            </a:extLst>
          </p:cNvPr>
          <p:cNvSpPr>
            <a:spLocks noGrp="1"/>
          </p:cNvSpPr>
          <p:nvPr>
            <p:ph type="dt" sz="half" idx="10"/>
          </p:nvPr>
        </p:nvSpPr>
        <p:spPr/>
        <p:txBody>
          <a:bodyPr/>
          <a:lstStyle/>
          <a:p>
            <a:fld id="{3F05FE4C-7BA0-4C45-97B8-3B43AB30CDCB}" type="datetimeFigureOut">
              <a:rPr lang="en-GB" smtClean="0"/>
              <a:t>16/12/2025</a:t>
            </a:fld>
            <a:endParaRPr lang="en-GB"/>
          </a:p>
        </p:txBody>
      </p:sp>
      <p:sp>
        <p:nvSpPr>
          <p:cNvPr id="5" name="Footer Placeholder 4">
            <a:extLst>
              <a:ext uri="{FF2B5EF4-FFF2-40B4-BE49-F238E27FC236}">
                <a16:creationId xmlns:a16="http://schemas.microsoft.com/office/drawing/2014/main" id="{5260746E-E5C9-9BD2-547C-9BA5A43398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52E286-B7A9-3535-7584-04932BEB17C0}"/>
              </a:ext>
            </a:extLst>
          </p:cNvPr>
          <p:cNvSpPr>
            <a:spLocks noGrp="1"/>
          </p:cNvSpPr>
          <p:nvPr>
            <p:ph type="sldNum" sz="quarter" idx="12"/>
          </p:nvPr>
        </p:nvSpPr>
        <p:spPr/>
        <p:txBody>
          <a:bodyPr/>
          <a:lstStyle/>
          <a:p>
            <a:fld id="{2D061BAC-8A28-47EA-9A3A-9A3086144E38}" type="slidenum">
              <a:rPr lang="en-GB" smtClean="0"/>
              <a:t>‹#›</a:t>
            </a:fld>
            <a:endParaRPr lang="en-GB"/>
          </a:p>
        </p:txBody>
      </p:sp>
      <p:pic>
        <p:nvPicPr>
          <p:cNvPr id="7" name="Picture 6" descr="Colorful lines of different colors on a black background&#10;&#10;AI-generated content may be incorrect.">
            <a:extLst>
              <a:ext uri="{FF2B5EF4-FFF2-40B4-BE49-F238E27FC236}">
                <a16:creationId xmlns:a16="http://schemas.microsoft.com/office/drawing/2014/main" id="{924C23D9-2EA0-A597-8D51-446B5DE21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803" y="308356"/>
            <a:ext cx="3351724" cy="1132516"/>
          </a:xfrm>
          <a:prstGeom prst="rect">
            <a:avLst/>
          </a:prstGeom>
        </p:spPr>
      </p:pic>
    </p:spTree>
    <p:extLst>
      <p:ext uri="{BB962C8B-B14F-4D97-AF65-F5344CB8AC3E}">
        <p14:creationId xmlns:p14="http://schemas.microsoft.com/office/powerpoint/2010/main" val="209350643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F00F4-EDAB-5811-A4F0-FB5FF16B21B1}"/>
              </a:ext>
            </a:extLst>
          </p:cNvPr>
          <p:cNvSpPr>
            <a:spLocks noGrp="1"/>
          </p:cNvSpPr>
          <p:nvPr>
            <p:ph type="title"/>
          </p:nvPr>
        </p:nvSpPr>
        <p:spPr>
          <a:xfrm>
            <a:off x="838200" y="918358"/>
            <a:ext cx="10515600" cy="81757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79962F-0750-54DF-9D85-972F1F2553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017E035-B38F-F2D1-AEBF-C6C70DB584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DC841BB-0978-4BA4-E8F5-E2E1D699F417}"/>
              </a:ext>
            </a:extLst>
          </p:cNvPr>
          <p:cNvSpPr>
            <a:spLocks noGrp="1"/>
          </p:cNvSpPr>
          <p:nvPr>
            <p:ph type="dt" sz="half" idx="10"/>
          </p:nvPr>
        </p:nvSpPr>
        <p:spPr/>
        <p:txBody>
          <a:bodyPr/>
          <a:lstStyle/>
          <a:p>
            <a:fld id="{3F05FE4C-7BA0-4C45-97B8-3B43AB30CDCB}" type="datetimeFigureOut">
              <a:rPr lang="en-GB" smtClean="0"/>
              <a:t>16/12/2025</a:t>
            </a:fld>
            <a:endParaRPr lang="en-GB"/>
          </a:p>
        </p:txBody>
      </p:sp>
      <p:sp>
        <p:nvSpPr>
          <p:cNvPr id="6" name="Footer Placeholder 5">
            <a:extLst>
              <a:ext uri="{FF2B5EF4-FFF2-40B4-BE49-F238E27FC236}">
                <a16:creationId xmlns:a16="http://schemas.microsoft.com/office/drawing/2014/main" id="{295AC5CF-3275-C674-C27E-B81BBF0328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709130-81FA-BCC9-B90C-14E44CB158AF}"/>
              </a:ext>
            </a:extLst>
          </p:cNvPr>
          <p:cNvSpPr>
            <a:spLocks noGrp="1"/>
          </p:cNvSpPr>
          <p:nvPr>
            <p:ph type="sldNum" sz="quarter" idx="12"/>
          </p:nvPr>
        </p:nvSpPr>
        <p:spPr/>
        <p:txBody>
          <a:bodyPr/>
          <a:lstStyle/>
          <a:p>
            <a:fld id="{2D061BAC-8A28-47EA-9A3A-9A3086144E38}" type="slidenum">
              <a:rPr lang="en-GB" smtClean="0"/>
              <a:t>‹#›</a:t>
            </a:fld>
            <a:endParaRPr lang="en-GB"/>
          </a:p>
        </p:txBody>
      </p:sp>
      <p:pic>
        <p:nvPicPr>
          <p:cNvPr id="8" name="Picture 7" descr="Colorful lines of different colors on a black background&#10;&#10;AI-generated content may be incorrect.">
            <a:extLst>
              <a:ext uri="{FF2B5EF4-FFF2-40B4-BE49-F238E27FC236}">
                <a16:creationId xmlns:a16="http://schemas.microsoft.com/office/drawing/2014/main" id="{D0981E10-FE81-DB89-3966-0A47FCC380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563" y="136525"/>
            <a:ext cx="2042556" cy="690161"/>
          </a:xfrm>
          <a:prstGeom prst="rect">
            <a:avLst/>
          </a:prstGeom>
        </p:spPr>
      </p:pic>
    </p:spTree>
    <p:extLst>
      <p:ext uri="{BB962C8B-B14F-4D97-AF65-F5344CB8AC3E}">
        <p14:creationId xmlns:p14="http://schemas.microsoft.com/office/powerpoint/2010/main" val="345669758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C1982-9DCE-12A9-2F34-BC712B7B4CFB}"/>
              </a:ext>
            </a:extLst>
          </p:cNvPr>
          <p:cNvSpPr>
            <a:spLocks noGrp="1"/>
          </p:cNvSpPr>
          <p:nvPr>
            <p:ph type="title"/>
          </p:nvPr>
        </p:nvSpPr>
        <p:spPr>
          <a:xfrm>
            <a:off x="838200" y="826686"/>
            <a:ext cx="10515600" cy="977210"/>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1050D4-2EBC-1784-8BA7-F63A760B9FD7}"/>
              </a:ext>
            </a:extLst>
          </p:cNvPr>
          <p:cNvSpPr>
            <a:spLocks noGrp="1"/>
          </p:cNvSpPr>
          <p:nvPr>
            <p:ph type="body" idx="1"/>
          </p:nvPr>
        </p:nvSpPr>
        <p:spPr>
          <a:xfrm>
            <a:off x="838200" y="184785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B362E0-1563-DB8A-CBA0-55AD5064CDBA}"/>
              </a:ext>
            </a:extLst>
          </p:cNvPr>
          <p:cNvSpPr>
            <a:spLocks noGrp="1"/>
          </p:cNvSpPr>
          <p:nvPr>
            <p:ph sz="half" idx="2"/>
          </p:nvPr>
        </p:nvSpPr>
        <p:spPr>
          <a:xfrm>
            <a:off x="838200" y="2671762"/>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F731DC3-4FFE-DA21-B0C9-CB1014FCBB34}"/>
              </a:ext>
            </a:extLst>
          </p:cNvPr>
          <p:cNvSpPr>
            <a:spLocks noGrp="1"/>
          </p:cNvSpPr>
          <p:nvPr>
            <p:ph type="body" sz="quarter" idx="3"/>
          </p:nvPr>
        </p:nvSpPr>
        <p:spPr>
          <a:xfrm>
            <a:off x="6170612" y="184785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825B62-DF04-282A-B0CF-677EC7307E11}"/>
              </a:ext>
            </a:extLst>
          </p:cNvPr>
          <p:cNvSpPr>
            <a:spLocks noGrp="1"/>
          </p:cNvSpPr>
          <p:nvPr>
            <p:ph sz="quarter" idx="4"/>
          </p:nvPr>
        </p:nvSpPr>
        <p:spPr>
          <a:xfrm>
            <a:off x="6170612" y="2671762"/>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C734BC8-485B-0C32-83A8-E84E73C9AE99}"/>
              </a:ext>
            </a:extLst>
          </p:cNvPr>
          <p:cNvSpPr>
            <a:spLocks noGrp="1"/>
          </p:cNvSpPr>
          <p:nvPr>
            <p:ph type="dt" sz="half" idx="10"/>
          </p:nvPr>
        </p:nvSpPr>
        <p:spPr/>
        <p:txBody>
          <a:bodyPr/>
          <a:lstStyle/>
          <a:p>
            <a:fld id="{3F05FE4C-7BA0-4C45-97B8-3B43AB30CDCB}" type="datetimeFigureOut">
              <a:rPr lang="en-GB" smtClean="0"/>
              <a:t>16/12/2025</a:t>
            </a:fld>
            <a:endParaRPr lang="en-GB"/>
          </a:p>
        </p:txBody>
      </p:sp>
      <p:sp>
        <p:nvSpPr>
          <p:cNvPr id="8" name="Footer Placeholder 7">
            <a:extLst>
              <a:ext uri="{FF2B5EF4-FFF2-40B4-BE49-F238E27FC236}">
                <a16:creationId xmlns:a16="http://schemas.microsoft.com/office/drawing/2014/main" id="{9386B865-8283-FDED-8B40-58820FE68E7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18F1C7A-33AB-C790-C06A-34352D89EE2F}"/>
              </a:ext>
            </a:extLst>
          </p:cNvPr>
          <p:cNvSpPr>
            <a:spLocks noGrp="1"/>
          </p:cNvSpPr>
          <p:nvPr>
            <p:ph type="sldNum" sz="quarter" idx="12"/>
          </p:nvPr>
        </p:nvSpPr>
        <p:spPr/>
        <p:txBody>
          <a:bodyPr/>
          <a:lstStyle/>
          <a:p>
            <a:fld id="{2D061BAC-8A28-47EA-9A3A-9A3086144E38}" type="slidenum">
              <a:rPr lang="en-GB" smtClean="0"/>
              <a:t>‹#›</a:t>
            </a:fld>
            <a:endParaRPr lang="en-GB"/>
          </a:p>
        </p:txBody>
      </p:sp>
      <p:pic>
        <p:nvPicPr>
          <p:cNvPr id="10" name="Picture 9" descr="Colorful lines of different colors on a black background&#10;&#10;AI-generated content may be incorrect.">
            <a:extLst>
              <a:ext uri="{FF2B5EF4-FFF2-40B4-BE49-F238E27FC236}">
                <a16:creationId xmlns:a16="http://schemas.microsoft.com/office/drawing/2014/main" id="{D7D7AD08-3FE3-880B-14A1-2018FAC64C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563" y="136525"/>
            <a:ext cx="2042556" cy="690161"/>
          </a:xfrm>
          <a:prstGeom prst="rect">
            <a:avLst/>
          </a:prstGeom>
        </p:spPr>
      </p:pic>
    </p:spTree>
    <p:extLst>
      <p:ext uri="{BB962C8B-B14F-4D97-AF65-F5344CB8AC3E}">
        <p14:creationId xmlns:p14="http://schemas.microsoft.com/office/powerpoint/2010/main" val="360402111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1CB5-A314-4E6E-AA2A-B8659B0CBFB5}"/>
              </a:ext>
            </a:extLst>
          </p:cNvPr>
          <p:cNvSpPr>
            <a:spLocks noGrp="1"/>
          </p:cNvSpPr>
          <p:nvPr>
            <p:ph type="title"/>
          </p:nvPr>
        </p:nvSpPr>
        <p:spPr>
          <a:xfrm>
            <a:off x="838200" y="882104"/>
            <a:ext cx="10515600" cy="910875"/>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607C5CA-7B31-AA34-DF19-BE90E7B25FE3}"/>
              </a:ext>
            </a:extLst>
          </p:cNvPr>
          <p:cNvSpPr>
            <a:spLocks noGrp="1"/>
          </p:cNvSpPr>
          <p:nvPr>
            <p:ph type="dt" sz="half" idx="10"/>
          </p:nvPr>
        </p:nvSpPr>
        <p:spPr/>
        <p:txBody>
          <a:bodyPr/>
          <a:lstStyle/>
          <a:p>
            <a:fld id="{3F05FE4C-7BA0-4C45-97B8-3B43AB30CDCB}" type="datetimeFigureOut">
              <a:rPr lang="en-GB" smtClean="0"/>
              <a:t>16/12/2025</a:t>
            </a:fld>
            <a:endParaRPr lang="en-GB"/>
          </a:p>
        </p:txBody>
      </p:sp>
      <p:sp>
        <p:nvSpPr>
          <p:cNvPr id="4" name="Footer Placeholder 3">
            <a:extLst>
              <a:ext uri="{FF2B5EF4-FFF2-40B4-BE49-F238E27FC236}">
                <a16:creationId xmlns:a16="http://schemas.microsoft.com/office/drawing/2014/main" id="{BF7B9C44-55E5-B2F3-4F57-2F140645A59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1D2D64-D06D-0954-D6EC-6ACB8B719426}"/>
              </a:ext>
            </a:extLst>
          </p:cNvPr>
          <p:cNvSpPr>
            <a:spLocks noGrp="1"/>
          </p:cNvSpPr>
          <p:nvPr>
            <p:ph type="sldNum" sz="quarter" idx="12"/>
          </p:nvPr>
        </p:nvSpPr>
        <p:spPr/>
        <p:txBody>
          <a:bodyPr/>
          <a:lstStyle/>
          <a:p>
            <a:fld id="{2D061BAC-8A28-47EA-9A3A-9A3086144E38}" type="slidenum">
              <a:rPr lang="en-GB" smtClean="0"/>
              <a:t>‹#›</a:t>
            </a:fld>
            <a:endParaRPr lang="en-GB"/>
          </a:p>
        </p:txBody>
      </p:sp>
      <p:pic>
        <p:nvPicPr>
          <p:cNvPr id="6" name="Picture 5" descr="Colorful lines of different colors on a black background&#10;&#10;AI-generated content may be incorrect.">
            <a:extLst>
              <a:ext uri="{FF2B5EF4-FFF2-40B4-BE49-F238E27FC236}">
                <a16:creationId xmlns:a16="http://schemas.microsoft.com/office/drawing/2014/main" id="{EFAA2BB1-B291-8AE1-41E3-B84710A16A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563" y="136525"/>
            <a:ext cx="2042556" cy="690161"/>
          </a:xfrm>
          <a:prstGeom prst="rect">
            <a:avLst/>
          </a:prstGeom>
        </p:spPr>
      </p:pic>
    </p:spTree>
    <p:extLst>
      <p:ext uri="{BB962C8B-B14F-4D97-AF65-F5344CB8AC3E}">
        <p14:creationId xmlns:p14="http://schemas.microsoft.com/office/powerpoint/2010/main" val="193408447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89762D-12AC-750C-E0DF-D4D6FFF6A9FA}"/>
              </a:ext>
            </a:extLst>
          </p:cNvPr>
          <p:cNvSpPr>
            <a:spLocks noGrp="1"/>
          </p:cNvSpPr>
          <p:nvPr>
            <p:ph type="dt" sz="half" idx="10"/>
          </p:nvPr>
        </p:nvSpPr>
        <p:spPr/>
        <p:txBody>
          <a:bodyPr/>
          <a:lstStyle/>
          <a:p>
            <a:fld id="{3F05FE4C-7BA0-4C45-97B8-3B43AB30CDCB}" type="datetimeFigureOut">
              <a:rPr lang="en-GB" smtClean="0"/>
              <a:t>16/12/2025</a:t>
            </a:fld>
            <a:endParaRPr lang="en-GB"/>
          </a:p>
        </p:txBody>
      </p:sp>
      <p:sp>
        <p:nvSpPr>
          <p:cNvPr id="3" name="Footer Placeholder 2">
            <a:extLst>
              <a:ext uri="{FF2B5EF4-FFF2-40B4-BE49-F238E27FC236}">
                <a16:creationId xmlns:a16="http://schemas.microsoft.com/office/drawing/2014/main" id="{A1E6FBE3-521C-AA4D-4AC1-F560FFE6C97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942CD49-5A42-65BC-1428-D6D83668619E}"/>
              </a:ext>
            </a:extLst>
          </p:cNvPr>
          <p:cNvSpPr>
            <a:spLocks noGrp="1"/>
          </p:cNvSpPr>
          <p:nvPr>
            <p:ph type="sldNum" sz="quarter" idx="12"/>
          </p:nvPr>
        </p:nvSpPr>
        <p:spPr/>
        <p:txBody>
          <a:bodyPr/>
          <a:lstStyle/>
          <a:p>
            <a:fld id="{2D061BAC-8A28-47EA-9A3A-9A3086144E38}" type="slidenum">
              <a:rPr lang="en-GB" smtClean="0"/>
              <a:t>‹#›</a:t>
            </a:fld>
            <a:endParaRPr lang="en-GB"/>
          </a:p>
        </p:txBody>
      </p:sp>
      <p:pic>
        <p:nvPicPr>
          <p:cNvPr id="5" name="Picture 4" descr="Colorful lines of different colors on a black background&#10;&#10;AI-generated content may be incorrect.">
            <a:extLst>
              <a:ext uri="{FF2B5EF4-FFF2-40B4-BE49-F238E27FC236}">
                <a16:creationId xmlns:a16="http://schemas.microsoft.com/office/drawing/2014/main" id="{46AD8E43-22D7-995E-A457-CE8F18F63E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563" y="136525"/>
            <a:ext cx="2042556" cy="690161"/>
          </a:xfrm>
          <a:prstGeom prst="rect">
            <a:avLst/>
          </a:prstGeom>
        </p:spPr>
      </p:pic>
    </p:spTree>
    <p:extLst>
      <p:ext uri="{BB962C8B-B14F-4D97-AF65-F5344CB8AC3E}">
        <p14:creationId xmlns:p14="http://schemas.microsoft.com/office/powerpoint/2010/main" val="334958269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6BD2D-9085-DF4B-22BA-820A86514753}"/>
              </a:ext>
            </a:extLst>
          </p:cNvPr>
          <p:cNvSpPr>
            <a:spLocks noGrp="1"/>
          </p:cNvSpPr>
          <p:nvPr>
            <p:ph type="title"/>
          </p:nvPr>
        </p:nvSpPr>
        <p:spPr>
          <a:xfrm>
            <a:off x="839788" y="987424"/>
            <a:ext cx="3932237" cy="1304739"/>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85AC22A-1D42-0E12-7798-E085AD8E7D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C918FA7-C9BF-D690-2923-E7C1D84D19C4}"/>
              </a:ext>
            </a:extLst>
          </p:cNvPr>
          <p:cNvSpPr>
            <a:spLocks noGrp="1"/>
          </p:cNvSpPr>
          <p:nvPr>
            <p:ph type="body" sz="half" idx="2"/>
          </p:nvPr>
        </p:nvSpPr>
        <p:spPr>
          <a:xfrm>
            <a:off x="839788" y="229711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332254-CEA9-CEC3-8AC1-3CAC120EDB73}"/>
              </a:ext>
            </a:extLst>
          </p:cNvPr>
          <p:cNvSpPr>
            <a:spLocks noGrp="1"/>
          </p:cNvSpPr>
          <p:nvPr>
            <p:ph type="dt" sz="half" idx="10"/>
          </p:nvPr>
        </p:nvSpPr>
        <p:spPr/>
        <p:txBody>
          <a:bodyPr/>
          <a:lstStyle/>
          <a:p>
            <a:fld id="{3F05FE4C-7BA0-4C45-97B8-3B43AB30CDCB}" type="datetimeFigureOut">
              <a:rPr lang="en-GB" smtClean="0"/>
              <a:t>16/12/2025</a:t>
            </a:fld>
            <a:endParaRPr lang="en-GB"/>
          </a:p>
        </p:txBody>
      </p:sp>
      <p:sp>
        <p:nvSpPr>
          <p:cNvPr id="6" name="Footer Placeholder 5">
            <a:extLst>
              <a:ext uri="{FF2B5EF4-FFF2-40B4-BE49-F238E27FC236}">
                <a16:creationId xmlns:a16="http://schemas.microsoft.com/office/drawing/2014/main" id="{28485A4B-B15A-1F96-DEFA-2B0E8E4D08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D2B3EB-B376-189D-8866-9D0C46BF033B}"/>
              </a:ext>
            </a:extLst>
          </p:cNvPr>
          <p:cNvSpPr>
            <a:spLocks noGrp="1"/>
          </p:cNvSpPr>
          <p:nvPr>
            <p:ph type="sldNum" sz="quarter" idx="12"/>
          </p:nvPr>
        </p:nvSpPr>
        <p:spPr/>
        <p:txBody>
          <a:bodyPr/>
          <a:lstStyle/>
          <a:p>
            <a:fld id="{2D061BAC-8A28-47EA-9A3A-9A3086144E38}" type="slidenum">
              <a:rPr lang="en-GB" smtClean="0"/>
              <a:t>‹#›</a:t>
            </a:fld>
            <a:endParaRPr lang="en-GB"/>
          </a:p>
        </p:txBody>
      </p:sp>
      <p:pic>
        <p:nvPicPr>
          <p:cNvPr id="8" name="Picture 7" descr="Colorful lines of different colors on a black background&#10;&#10;AI-generated content may be incorrect.">
            <a:extLst>
              <a:ext uri="{FF2B5EF4-FFF2-40B4-BE49-F238E27FC236}">
                <a16:creationId xmlns:a16="http://schemas.microsoft.com/office/drawing/2014/main" id="{99FC2F2D-4903-4398-71D6-CB7DB7600B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563" y="136525"/>
            <a:ext cx="2042556" cy="690161"/>
          </a:xfrm>
          <a:prstGeom prst="rect">
            <a:avLst/>
          </a:prstGeom>
        </p:spPr>
      </p:pic>
    </p:spTree>
    <p:extLst>
      <p:ext uri="{BB962C8B-B14F-4D97-AF65-F5344CB8AC3E}">
        <p14:creationId xmlns:p14="http://schemas.microsoft.com/office/powerpoint/2010/main" val="211390519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B7F14-A02A-B9DD-A3F3-0CC2281E2862}"/>
              </a:ext>
            </a:extLst>
          </p:cNvPr>
          <p:cNvSpPr>
            <a:spLocks noGrp="1"/>
          </p:cNvSpPr>
          <p:nvPr>
            <p:ph type="title"/>
          </p:nvPr>
        </p:nvSpPr>
        <p:spPr>
          <a:xfrm>
            <a:off x="839788" y="987424"/>
            <a:ext cx="3932237" cy="1391453"/>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570A469-B85C-E801-8056-2B285A6A70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A6C59551-DA06-1B75-E45B-AAE36C4BC915}"/>
              </a:ext>
            </a:extLst>
          </p:cNvPr>
          <p:cNvSpPr>
            <a:spLocks noGrp="1"/>
          </p:cNvSpPr>
          <p:nvPr>
            <p:ph type="body" sz="half" idx="2"/>
          </p:nvPr>
        </p:nvSpPr>
        <p:spPr>
          <a:xfrm>
            <a:off x="839788" y="2378878"/>
            <a:ext cx="3932237" cy="349011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63B3B4-F69E-8578-78C6-3A0B84B3B539}"/>
              </a:ext>
            </a:extLst>
          </p:cNvPr>
          <p:cNvSpPr>
            <a:spLocks noGrp="1"/>
          </p:cNvSpPr>
          <p:nvPr>
            <p:ph type="dt" sz="half" idx="10"/>
          </p:nvPr>
        </p:nvSpPr>
        <p:spPr/>
        <p:txBody>
          <a:bodyPr/>
          <a:lstStyle/>
          <a:p>
            <a:fld id="{3F05FE4C-7BA0-4C45-97B8-3B43AB30CDCB}" type="datetimeFigureOut">
              <a:rPr lang="en-GB" smtClean="0"/>
              <a:t>16/12/2025</a:t>
            </a:fld>
            <a:endParaRPr lang="en-GB"/>
          </a:p>
        </p:txBody>
      </p:sp>
      <p:sp>
        <p:nvSpPr>
          <p:cNvPr id="6" name="Footer Placeholder 5">
            <a:extLst>
              <a:ext uri="{FF2B5EF4-FFF2-40B4-BE49-F238E27FC236}">
                <a16:creationId xmlns:a16="http://schemas.microsoft.com/office/drawing/2014/main" id="{46BF2D8E-279E-3492-DC25-275B67E334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E3930B-427F-F9D2-313C-2545D13D78F6}"/>
              </a:ext>
            </a:extLst>
          </p:cNvPr>
          <p:cNvSpPr>
            <a:spLocks noGrp="1"/>
          </p:cNvSpPr>
          <p:nvPr>
            <p:ph type="sldNum" sz="quarter" idx="12"/>
          </p:nvPr>
        </p:nvSpPr>
        <p:spPr/>
        <p:txBody>
          <a:bodyPr/>
          <a:lstStyle/>
          <a:p>
            <a:fld id="{2D061BAC-8A28-47EA-9A3A-9A3086144E38}" type="slidenum">
              <a:rPr lang="en-GB" smtClean="0"/>
              <a:t>‹#›</a:t>
            </a:fld>
            <a:endParaRPr lang="en-GB"/>
          </a:p>
        </p:txBody>
      </p:sp>
      <p:pic>
        <p:nvPicPr>
          <p:cNvPr id="8" name="Picture 7" descr="Colorful lines of different colors on a black background&#10;&#10;AI-generated content may be incorrect.">
            <a:extLst>
              <a:ext uri="{FF2B5EF4-FFF2-40B4-BE49-F238E27FC236}">
                <a16:creationId xmlns:a16="http://schemas.microsoft.com/office/drawing/2014/main" id="{7DDE96F4-F184-5416-4E97-CDCF61F3D8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563" y="136525"/>
            <a:ext cx="2042556" cy="690161"/>
          </a:xfrm>
          <a:prstGeom prst="rect">
            <a:avLst/>
          </a:prstGeom>
        </p:spPr>
      </p:pic>
    </p:spTree>
    <p:extLst>
      <p:ext uri="{BB962C8B-B14F-4D97-AF65-F5344CB8AC3E}">
        <p14:creationId xmlns:p14="http://schemas.microsoft.com/office/powerpoint/2010/main" val="6336186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800A8-E558-4D84-9AE5-E82BCB24DE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5CDD033-D349-A725-6783-ACAE51F843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7325126-FD56-0948-A0E0-56F7A50F25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AA3EF2-77A9-82B0-1DFD-CA8D2D8F7E7E}"/>
              </a:ext>
            </a:extLst>
          </p:cNvPr>
          <p:cNvSpPr>
            <a:spLocks noGrp="1"/>
          </p:cNvSpPr>
          <p:nvPr>
            <p:ph type="dt" sz="half" idx="10"/>
          </p:nvPr>
        </p:nvSpPr>
        <p:spPr/>
        <p:txBody>
          <a:bodyPr/>
          <a:lstStyle/>
          <a:p>
            <a:fld id="{B1833850-7C35-482D-B425-31AD491054F9}" type="datetimeFigureOut">
              <a:rPr lang="en-GB" smtClean="0"/>
              <a:t>16/12/2025</a:t>
            </a:fld>
            <a:endParaRPr lang="en-GB"/>
          </a:p>
        </p:txBody>
      </p:sp>
      <p:sp>
        <p:nvSpPr>
          <p:cNvPr id="6" name="Footer Placeholder 5">
            <a:extLst>
              <a:ext uri="{FF2B5EF4-FFF2-40B4-BE49-F238E27FC236}">
                <a16:creationId xmlns:a16="http://schemas.microsoft.com/office/drawing/2014/main" id="{67684509-EEB0-2C9F-9888-4AF0906C2D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80BE5B-298E-AA63-FF09-5FBB8B4221EB}"/>
              </a:ext>
            </a:extLst>
          </p:cNvPr>
          <p:cNvSpPr>
            <a:spLocks noGrp="1"/>
          </p:cNvSpPr>
          <p:nvPr>
            <p:ph type="sldNum" sz="quarter" idx="12"/>
          </p:nvPr>
        </p:nvSpPr>
        <p:spPr/>
        <p:txBody>
          <a:bodyPr/>
          <a:lstStyle/>
          <a:p>
            <a:fld id="{4E824EC0-1882-4475-961F-3A5A3413E08C}" type="slidenum">
              <a:rPr lang="en-GB" smtClean="0"/>
              <a:t>‹#›</a:t>
            </a:fld>
            <a:endParaRPr lang="en-GB"/>
          </a:p>
        </p:txBody>
      </p:sp>
    </p:spTree>
    <p:extLst>
      <p:ext uri="{BB962C8B-B14F-4D97-AF65-F5344CB8AC3E}">
        <p14:creationId xmlns:p14="http://schemas.microsoft.com/office/powerpoint/2010/main" val="3832845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409CD-B454-649A-EC4A-DDE32882B0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D92EAA3-4967-9600-3E43-217862F9A9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07F1FE-E7A3-B511-A832-26F3277174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03E38-8092-23C5-BD22-6C9B50D81A9F}"/>
              </a:ext>
            </a:extLst>
          </p:cNvPr>
          <p:cNvSpPr>
            <a:spLocks noGrp="1"/>
          </p:cNvSpPr>
          <p:nvPr>
            <p:ph type="dt" sz="half" idx="10"/>
          </p:nvPr>
        </p:nvSpPr>
        <p:spPr/>
        <p:txBody>
          <a:bodyPr/>
          <a:lstStyle/>
          <a:p>
            <a:fld id="{B1833850-7C35-482D-B425-31AD491054F9}" type="datetimeFigureOut">
              <a:rPr lang="en-GB" smtClean="0"/>
              <a:t>16/12/2025</a:t>
            </a:fld>
            <a:endParaRPr lang="en-GB"/>
          </a:p>
        </p:txBody>
      </p:sp>
      <p:sp>
        <p:nvSpPr>
          <p:cNvPr id="6" name="Footer Placeholder 5">
            <a:extLst>
              <a:ext uri="{FF2B5EF4-FFF2-40B4-BE49-F238E27FC236}">
                <a16:creationId xmlns:a16="http://schemas.microsoft.com/office/drawing/2014/main" id="{28665552-2244-CF9D-9379-AB5BB47B2A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25E45F-4F28-12F7-8A41-E5B3D402BC7B}"/>
              </a:ext>
            </a:extLst>
          </p:cNvPr>
          <p:cNvSpPr>
            <a:spLocks noGrp="1"/>
          </p:cNvSpPr>
          <p:nvPr>
            <p:ph type="sldNum" sz="quarter" idx="12"/>
          </p:nvPr>
        </p:nvSpPr>
        <p:spPr/>
        <p:txBody>
          <a:bodyPr/>
          <a:lstStyle/>
          <a:p>
            <a:fld id="{4E824EC0-1882-4475-961F-3A5A3413E08C}" type="slidenum">
              <a:rPr lang="en-GB" smtClean="0"/>
              <a:t>‹#›</a:t>
            </a:fld>
            <a:endParaRPr lang="en-GB"/>
          </a:p>
        </p:txBody>
      </p:sp>
    </p:spTree>
    <p:extLst>
      <p:ext uri="{BB962C8B-B14F-4D97-AF65-F5344CB8AC3E}">
        <p14:creationId xmlns:p14="http://schemas.microsoft.com/office/powerpoint/2010/main" val="3107794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D5ACD-7199-C55C-0BEA-E3C3C20CD97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CAC667-7960-9982-CAFB-8709CD8D1B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D680E6-24F3-27A9-6808-C381CFD7B86D}"/>
              </a:ext>
            </a:extLst>
          </p:cNvPr>
          <p:cNvSpPr>
            <a:spLocks noGrp="1"/>
          </p:cNvSpPr>
          <p:nvPr>
            <p:ph type="dt" sz="half" idx="10"/>
          </p:nvPr>
        </p:nvSpPr>
        <p:spPr/>
        <p:txBody>
          <a:bodyPr/>
          <a:lstStyle/>
          <a:p>
            <a:fld id="{B1833850-7C35-482D-B425-31AD491054F9}" type="datetimeFigureOut">
              <a:rPr lang="en-GB" smtClean="0"/>
              <a:t>16/12/2025</a:t>
            </a:fld>
            <a:endParaRPr lang="en-GB"/>
          </a:p>
        </p:txBody>
      </p:sp>
      <p:sp>
        <p:nvSpPr>
          <p:cNvPr id="5" name="Footer Placeholder 4">
            <a:extLst>
              <a:ext uri="{FF2B5EF4-FFF2-40B4-BE49-F238E27FC236}">
                <a16:creationId xmlns:a16="http://schemas.microsoft.com/office/drawing/2014/main" id="{18DDFD0F-522F-0E7B-8EBF-3C6FE80A26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1B44EF-4EE6-7535-F5EF-40DE12AB1C24}"/>
              </a:ext>
            </a:extLst>
          </p:cNvPr>
          <p:cNvSpPr>
            <a:spLocks noGrp="1"/>
          </p:cNvSpPr>
          <p:nvPr>
            <p:ph type="sldNum" sz="quarter" idx="12"/>
          </p:nvPr>
        </p:nvSpPr>
        <p:spPr/>
        <p:txBody>
          <a:bodyPr/>
          <a:lstStyle/>
          <a:p>
            <a:fld id="{4E824EC0-1882-4475-961F-3A5A3413E08C}" type="slidenum">
              <a:rPr lang="en-GB" smtClean="0"/>
              <a:t>‹#›</a:t>
            </a:fld>
            <a:endParaRPr lang="en-GB"/>
          </a:p>
        </p:txBody>
      </p:sp>
    </p:spTree>
    <p:extLst>
      <p:ext uri="{BB962C8B-B14F-4D97-AF65-F5344CB8AC3E}">
        <p14:creationId xmlns:p14="http://schemas.microsoft.com/office/powerpoint/2010/main" val="30484270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7742FB-AC7C-371A-0441-87D087589D5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7C1904-ED26-7A40-CC00-49DEB964CF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61ED90-BA03-290A-6F10-B882B8DBE850}"/>
              </a:ext>
            </a:extLst>
          </p:cNvPr>
          <p:cNvSpPr>
            <a:spLocks noGrp="1"/>
          </p:cNvSpPr>
          <p:nvPr>
            <p:ph type="dt" sz="half" idx="10"/>
          </p:nvPr>
        </p:nvSpPr>
        <p:spPr/>
        <p:txBody>
          <a:bodyPr/>
          <a:lstStyle/>
          <a:p>
            <a:fld id="{B1833850-7C35-482D-B425-31AD491054F9}" type="datetimeFigureOut">
              <a:rPr lang="en-GB" smtClean="0"/>
              <a:t>16/12/2025</a:t>
            </a:fld>
            <a:endParaRPr lang="en-GB"/>
          </a:p>
        </p:txBody>
      </p:sp>
      <p:sp>
        <p:nvSpPr>
          <p:cNvPr id="5" name="Footer Placeholder 4">
            <a:extLst>
              <a:ext uri="{FF2B5EF4-FFF2-40B4-BE49-F238E27FC236}">
                <a16:creationId xmlns:a16="http://schemas.microsoft.com/office/drawing/2014/main" id="{CFCAFF54-8625-985D-F885-2B10D59E10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3DE264-9D08-616F-C685-72C613124111}"/>
              </a:ext>
            </a:extLst>
          </p:cNvPr>
          <p:cNvSpPr>
            <a:spLocks noGrp="1"/>
          </p:cNvSpPr>
          <p:nvPr>
            <p:ph type="sldNum" sz="quarter" idx="12"/>
          </p:nvPr>
        </p:nvSpPr>
        <p:spPr/>
        <p:txBody>
          <a:bodyPr/>
          <a:lstStyle/>
          <a:p>
            <a:fld id="{4E824EC0-1882-4475-961F-3A5A3413E08C}" type="slidenum">
              <a:rPr lang="en-GB" smtClean="0"/>
              <a:t>‹#›</a:t>
            </a:fld>
            <a:endParaRPr lang="en-GB"/>
          </a:p>
        </p:txBody>
      </p:sp>
    </p:spTree>
    <p:extLst>
      <p:ext uri="{BB962C8B-B14F-4D97-AF65-F5344CB8AC3E}">
        <p14:creationId xmlns:p14="http://schemas.microsoft.com/office/powerpoint/2010/main" val="606755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ontent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0192" y="359168"/>
            <a:ext cx="10671620" cy="653034"/>
          </a:xfrm>
        </p:spPr>
        <p:txBody>
          <a:bodyPr lIns="72000" tIns="72000" rIns="72000" bIns="72000" anchor="b" anchorCtr="0"/>
          <a:lstStyle>
            <a:lvl1pPr>
              <a:defRPr sz="3385" baseline="0">
                <a:solidFill>
                  <a:srgbClr val="2C2825"/>
                </a:solidFill>
              </a:defRPr>
            </a:lvl1pPr>
          </a:lstStyle>
          <a:p>
            <a:r>
              <a:rPr lang="en-GB"/>
              <a:t>Content-A </a:t>
            </a:r>
            <a:endParaRPr lang="en-US"/>
          </a:p>
        </p:txBody>
      </p:sp>
      <p:sp>
        <p:nvSpPr>
          <p:cNvPr id="13" name="Text Placeholder 4"/>
          <p:cNvSpPr>
            <a:spLocks noGrp="1"/>
          </p:cNvSpPr>
          <p:nvPr>
            <p:ph type="body" sz="quarter" idx="16"/>
          </p:nvPr>
        </p:nvSpPr>
        <p:spPr>
          <a:xfrm>
            <a:off x="760192" y="1338719"/>
            <a:ext cx="10671620" cy="5025412"/>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p:txBody>
      </p:sp>
      <p:sp>
        <p:nvSpPr>
          <p:cNvPr id="5" name="Slide Number Placeholder 4"/>
          <p:cNvSpPr>
            <a:spLocks noGrp="1"/>
          </p:cNvSpPr>
          <p:nvPr>
            <p:ph type="sldNum" sz="quarter" idx="18"/>
          </p:nvPr>
        </p:nvSpPr>
        <p:spPr/>
        <p:txBody>
          <a:bodyPr/>
          <a:lstStyle/>
          <a:p>
            <a:fld id="{450B0164-1B0E-EC47-A805-AF4E4DD1E6D8}" type="slidenum">
              <a:rPr lang="en-US" smtClean="0"/>
              <a:pPr/>
              <a:t>‹#›</a:t>
            </a:fld>
            <a:endParaRPr lang="en-US"/>
          </a:p>
        </p:txBody>
      </p:sp>
    </p:spTree>
    <p:extLst>
      <p:ext uri="{BB962C8B-B14F-4D97-AF65-F5344CB8AC3E}">
        <p14:creationId xmlns:p14="http://schemas.microsoft.com/office/powerpoint/2010/main" val="3411111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16/12/2025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011661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16/12/2025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616779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93EE1-29B8-21D4-BFE7-7AE4C5A780E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653967C-1119-F678-BC01-3DBF3C4CF3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BE255AA-DBFB-D0F6-4578-F84CC5EFE99A}"/>
              </a:ext>
            </a:extLst>
          </p:cNvPr>
          <p:cNvSpPr>
            <a:spLocks noGrp="1"/>
          </p:cNvSpPr>
          <p:nvPr>
            <p:ph type="dt" sz="half" idx="10"/>
          </p:nvPr>
        </p:nvSpPr>
        <p:spPr/>
        <p:txBody>
          <a:bodyPr/>
          <a:lstStyle/>
          <a:p>
            <a:fld id="{39C8AA89-6741-A14D-8F37-A3012A52967C}" type="datetimeFigureOut">
              <a:rPr lang="en-US" smtClean="0"/>
              <a:t>12/16/2025</a:t>
            </a:fld>
            <a:endParaRPr lang="en-US"/>
          </a:p>
        </p:txBody>
      </p:sp>
      <p:sp>
        <p:nvSpPr>
          <p:cNvPr id="5" name="Footer Placeholder 4">
            <a:extLst>
              <a:ext uri="{FF2B5EF4-FFF2-40B4-BE49-F238E27FC236}">
                <a16:creationId xmlns:a16="http://schemas.microsoft.com/office/drawing/2014/main" id="{E2A39946-A356-4802-B3A1-D3D73CC28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ACB31-FC52-70BE-BF0B-2D6657243DA6}"/>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2206716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16/12/2025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142573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16/12/2025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3798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16/12/2025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01564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16/12/2025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660079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16/12/2025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630192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16/12/2025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254345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16/12/2025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273987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16/12/2025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30820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16/12/2025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675099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Dark Front Page">
    <p:bg>
      <p:bgPr>
        <a:solidFill>
          <a:srgbClr val="2E3A4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tretch>
            <a:fill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4" name="Title 1">
            <a:extLst>
              <a:ext uri="{FF2B5EF4-FFF2-40B4-BE49-F238E27FC236}">
                <a16:creationId xmlns:a16="http://schemas.microsoft.com/office/drawing/2014/main" id="{749AE2BC-439D-5E47-9B87-B568370BCD22}"/>
              </a:ext>
            </a:extLst>
          </p:cNvPr>
          <p:cNvSpPr>
            <a:spLocks noGrp="1"/>
          </p:cNvSpPr>
          <p:nvPr>
            <p:ph type="ctrTitle" hasCustomPrompt="1"/>
          </p:nvPr>
        </p:nvSpPr>
        <p:spPr>
          <a:xfrm>
            <a:off x="3019647" y="3169675"/>
            <a:ext cx="7648352" cy="1373295"/>
          </a:xfrm>
          <a:prstGeom prst="rect">
            <a:avLst/>
          </a:prstGeom>
          <a:noFill/>
        </p:spPr>
        <p:txBody>
          <a:bodyPr anchor="t"/>
          <a:lstStyle>
            <a:lvl1pPr algn="l">
              <a:defRPr sz="4000">
                <a:solidFill>
                  <a:srgbClr val="8CD5E3"/>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AA535637-3388-F845-B7CE-73976E1BFB3B}"/>
              </a:ext>
            </a:extLst>
          </p:cNvPr>
          <p:cNvSpPr>
            <a:spLocks noGrp="1"/>
          </p:cNvSpPr>
          <p:nvPr>
            <p:ph type="subTitle" idx="1" hasCustomPrompt="1"/>
          </p:nvPr>
        </p:nvSpPr>
        <p:spPr>
          <a:xfrm>
            <a:off x="3019646" y="4715898"/>
            <a:ext cx="7648353" cy="1060339"/>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pic>
        <p:nvPicPr>
          <p:cNvPr id="16" name="Picture 15">
            <a:extLst>
              <a:ext uri="{FF2B5EF4-FFF2-40B4-BE49-F238E27FC236}">
                <a16:creationId xmlns:a16="http://schemas.microsoft.com/office/drawing/2014/main" id="{DE8F5E3D-5A2A-FE4D-9F2E-8904EBE548AF}"/>
              </a:ext>
            </a:extLst>
          </p:cNvPr>
          <p:cNvPicPr>
            <a:picLocks noChangeAspect="1"/>
          </p:cNvPicPr>
          <p:nvPr userDrawn="1"/>
        </p:nvPicPr>
        <p:blipFill>
          <a:blip r:embed="rId4"/>
          <a:srcRect/>
          <a:stretch/>
        </p:blipFill>
        <p:spPr>
          <a:xfrm flipH="1">
            <a:off x="8120616" y="3855417"/>
            <a:ext cx="3733800" cy="2781300"/>
          </a:xfrm>
          <a:prstGeom prst="rect">
            <a:avLst/>
          </a:prstGeom>
          <a:ln>
            <a:noFill/>
          </a:ln>
        </p:spPr>
      </p:pic>
    </p:spTree>
    <p:extLst>
      <p:ext uri="{BB962C8B-B14F-4D97-AF65-F5344CB8AC3E}">
        <p14:creationId xmlns:p14="http://schemas.microsoft.com/office/powerpoint/2010/main" val="1840817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0E76C-96FF-677E-AD98-26B3B7CBC93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77951A8-0133-4C36-C4D4-9040907C542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989E00C-F608-6A95-1DBE-E295AE64876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8A9C8E9-26DA-7A23-BDDB-00AD07DA8A23}"/>
              </a:ext>
            </a:extLst>
          </p:cNvPr>
          <p:cNvSpPr>
            <a:spLocks noGrp="1"/>
          </p:cNvSpPr>
          <p:nvPr>
            <p:ph type="dt" sz="half" idx="10"/>
          </p:nvPr>
        </p:nvSpPr>
        <p:spPr/>
        <p:txBody>
          <a:bodyPr/>
          <a:lstStyle/>
          <a:p>
            <a:fld id="{39C8AA89-6741-A14D-8F37-A3012A52967C}" type="datetimeFigureOut">
              <a:rPr lang="en-US" smtClean="0"/>
              <a:t>12/16/2025</a:t>
            </a:fld>
            <a:endParaRPr lang="en-US"/>
          </a:p>
        </p:txBody>
      </p:sp>
      <p:sp>
        <p:nvSpPr>
          <p:cNvPr id="6" name="Footer Placeholder 5">
            <a:extLst>
              <a:ext uri="{FF2B5EF4-FFF2-40B4-BE49-F238E27FC236}">
                <a16:creationId xmlns:a16="http://schemas.microsoft.com/office/drawing/2014/main" id="{5E4E8A37-919A-F2BA-363F-BBE2FE81AA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5DF698-DDE7-F7A7-7494-B161E3925DAD}"/>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12797703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ub Section Title Page">
  <p:cSld name="Sub Section Title Page">
    <p:spTree>
      <p:nvGrpSpPr>
        <p:cNvPr id="1" name="Shape 25"/>
        <p:cNvGrpSpPr/>
        <p:nvPr/>
      </p:nvGrpSpPr>
      <p:grpSpPr>
        <a:xfrm>
          <a:off x="0" y="0"/>
          <a:ext cx="0" cy="0"/>
          <a:chOff x="0" y="0"/>
          <a:chExt cx="0" cy="0"/>
        </a:xfrm>
      </p:grpSpPr>
      <p:sp>
        <p:nvSpPr>
          <p:cNvPr id="26" name="Google Shape;26;p10"/>
          <p:cNvSpPr txBox="1">
            <a:spLocks noGrp="1"/>
          </p:cNvSpPr>
          <p:nvPr>
            <p:ph type="body" idx="1"/>
          </p:nvPr>
        </p:nvSpPr>
        <p:spPr>
          <a:xfrm>
            <a:off x="838200" y="2998381"/>
            <a:ext cx="10515600" cy="281762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rgbClr val="2E3A4D"/>
              </a:buClr>
              <a:buSzPts val="2000"/>
              <a:buChar char="•"/>
              <a:defRPr b="0" i="0">
                <a:solidFill>
                  <a:srgbClr val="2E3A4D"/>
                </a:solidFill>
                <a:latin typeface="Trebuchet MS" panose="020B0703020202090204" pitchFamily="34" charset="0"/>
              </a:defRPr>
            </a:lvl1pPr>
            <a:lvl2pPr marL="914400" lvl="1" indent="-355600" algn="l">
              <a:lnSpc>
                <a:spcPct val="90000"/>
              </a:lnSpc>
              <a:spcBef>
                <a:spcPts val="500"/>
              </a:spcBef>
              <a:spcAft>
                <a:spcPts val="0"/>
              </a:spcAft>
              <a:buClr>
                <a:srgbClr val="2E3A4D"/>
              </a:buClr>
              <a:buSzPts val="2000"/>
              <a:buChar char="•"/>
              <a:defRPr>
                <a:solidFill>
                  <a:srgbClr val="2E3A4D"/>
                </a:solidFill>
              </a:defRPr>
            </a:lvl2pPr>
            <a:lvl3pPr marL="1371600" lvl="2" indent="-355600" algn="l">
              <a:lnSpc>
                <a:spcPct val="90000"/>
              </a:lnSpc>
              <a:spcBef>
                <a:spcPts val="500"/>
              </a:spcBef>
              <a:spcAft>
                <a:spcPts val="0"/>
              </a:spcAft>
              <a:buClr>
                <a:srgbClr val="2E3A4D"/>
              </a:buClr>
              <a:buSzPts val="2000"/>
              <a:buChar char="•"/>
              <a:defRPr>
                <a:solidFill>
                  <a:srgbClr val="2E3A4D"/>
                </a:solidFill>
              </a:defRPr>
            </a:lvl3pPr>
            <a:lvl4pPr marL="1828800" lvl="3" indent="-355600" algn="l">
              <a:lnSpc>
                <a:spcPct val="90000"/>
              </a:lnSpc>
              <a:spcBef>
                <a:spcPts val="500"/>
              </a:spcBef>
              <a:spcAft>
                <a:spcPts val="0"/>
              </a:spcAft>
              <a:buClr>
                <a:srgbClr val="2E3A4D"/>
              </a:buClr>
              <a:buSzPts val="2000"/>
              <a:buChar char="•"/>
              <a:defRPr>
                <a:solidFill>
                  <a:srgbClr val="2E3A4D"/>
                </a:solidFill>
              </a:defRPr>
            </a:lvl4pPr>
            <a:lvl5pPr marL="2286000" lvl="4" indent="-355600" algn="l">
              <a:lnSpc>
                <a:spcPct val="90000"/>
              </a:lnSpc>
              <a:spcBef>
                <a:spcPts val="500"/>
              </a:spcBef>
              <a:spcAft>
                <a:spcPts val="0"/>
              </a:spcAft>
              <a:buClr>
                <a:srgbClr val="2E3A4D"/>
              </a:buClr>
              <a:buSzPts val="2000"/>
              <a:buChar char="•"/>
              <a:defRPr>
                <a:solidFill>
                  <a:srgbClr val="2E3A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0"/>
          <p:cNvSpPr txBox="1">
            <a:spLocks noGrp="1"/>
          </p:cNvSpPr>
          <p:nvPr>
            <p:ph type="title"/>
          </p:nvPr>
        </p:nvSpPr>
        <p:spPr>
          <a:xfrm>
            <a:off x="838200" y="1548733"/>
            <a:ext cx="10515600" cy="1258262"/>
          </a:xfrm>
          <a:prstGeom prst="rect">
            <a:avLst/>
          </a:prstGeom>
          <a:solidFill>
            <a:schemeClr val="lt1"/>
          </a:solid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F4D84"/>
              </a:buClr>
              <a:buSzPts val="1800"/>
              <a:buNone/>
              <a:defRPr b="0" i="0">
                <a:latin typeface="Trebuchet MS" panose="020B070302020209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 name="Google Shape;28;p10"/>
          <p:cNvPicPr preferRelativeResize="0"/>
          <p:nvPr/>
        </p:nvPicPr>
        <p:blipFill rotWithShape="1">
          <a:blip r:embed="rId2">
            <a:alphaModFix amt="20000"/>
          </a:blip>
          <a:srcRect/>
          <a:stretch/>
        </p:blipFill>
        <p:spPr>
          <a:xfrm>
            <a:off x="6260466" y="0"/>
            <a:ext cx="5931534" cy="3923414"/>
          </a:xfrm>
          <a:prstGeom prst="rect">
            <a:avLst/>
          </a:prstGeom>
          <a:noFill/>
          <a:ln>
            <a:noFill/>
          </a:ln>
        </p:spPr>
      </p:pic>
      <p:sp>
        <p:nvSpPr>
          <p:cNvPr id="29" name="Google Shape;29;p10"/>
          <p:cNvSpPr txBox="1">
            <a:spLocks noGrp="1"/>
          </p:cNvSpPr>
          <p:nvPr>
            <p:ph type="ftr" idx="11"/>
          </p:nvPr>
        </p:nvSpPr>
        <p:spPr>
          <a:xfrm>
            <a:off x="136456" y="6356350"/>
            <a:ext cx="8016944"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GB"/>
          </a:p>
        </p:txBody>
      </p:sp>
      <p:sp>
        <p:nvSpPr>
          <p:cNvPr id="30" name="Google Shape;30;p10"/>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r>
              <a:rPr lang="en-US">
                <a:latin typeface="Trebuchet MS" panose="020B0703020202090204" pitchFamily="34" charset="0"/>
              </a:rPr>
              <a:t>Page </a:t>
            </a:r>
            <a:fld id="{00000000-1234-1234-1234-123412341234}" type="slidenum">
              <a:rPr lang="en-US" smtClean="0">
                <a:latin typeface="Trebuchet MS" panose="020B0703020202090204" pitchFamily="34" charset="0"/>
              </a:rPr>
              <a:pPr/>
              <a:t>‹#›</a:t>
            </a:fld>
            <a:endParaRPr>
              <a:latin typeface="Trebuchet MS" panose="020B0703020202090204" pitchFamily="34" charset="0"/>
            </a:endParaRPr>
          </a:p>
        </p:txBody>
      </p:sp>
      <p:pic>
        <p:nvPicPr>
          <p:cNvPr id="2" name="Picture 1" descr="A logo for a company&#10;&#10;Description automatically generated">
            <a:extLst>
              <a:ext uri="{FF2B5EF4-FFF2-40B4-BE49-F238E27FC236}">
                <a16:creationId xmlns:a16="http://schemas.microsoft.com/office/drawing/2014/main" id="{0B793AD0-5BDC-D041-A65D-6755891EFCEB}"/>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a:xfrm>
            <a:off x="300192" y="226119"/>
            <a:ext cx="2049815" cy="1322614"/>
          </a:xfrm>
          <a:prstGeom prst="rect">
            <a:avLst/>
          </a:prstGeom>
        </p:spPr>
      </p:pic>
      <p:sp>
        <p:nvSpPr>
          <p:cNvPr id="3" name="Rectangle 2">
            <a:extLst>
              <a:ext uri="{FF2B5EF4-FFF2-40B4-BE49-F238E27FC236}">
                <a16:creationId xmlns:a16="http://schemas.microsoft.com/office/drawing/2014/main" id="{47E06314-1A3D-A84E-C7DB-0AFBFE5457F9}"/>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B068216-3463-89D7-FC37-9F6F7B809CC5}"/>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410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ub Section Title Pag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7AD10C5-26A1-294A-B502-539EF9CFA54D}"/>
              </a:ext>
            </a:extLst>
          </p:cNvPr>
          <p:cNvSpPr>
            <a:spLocks noGrp="1"/>
          </p:cNvSpPr>
          <p:nvPr>
            <p:ph idx="1" hasCustomPrompt="1"/>
          </p:nvPr>
        </p:nvSpPr>
        <p:spPr>
          <a:xfrm>
            <a:off x="838200" y="2998381"/>
            <a:ext cx="10515600" cy="2817628"/>
          </a:xfrm>
          <a:prstGeom prst="rect">
            <a:avLst/>
          </a:prstGeom>
        </p:spPr>
        <p:txBody>
          <a:bodyPr vert="horz" lIns="91440" tIns="45720" rIns="91440" bIns="45720" rtlCol="0">
            <a:noAutofit/>
          </a:bodyPr>
          <a:lstStyle>
            <a:lvl1pPr>
              <a:defRPr>
                <a:solidFill>
                  <a:srgbClr val="2E3A4D"/>
                </a:solidFill>
              </a:defRPr>
            </a:lvl1pPr>
            <a:lvl2pPr>
              <a:defRPr>
                <a:solidFill>
                  <a:srgbClr val="2E3A4D"/>
                </a:solidFill>
              </a:defRPr>
            </a:lvl2pPr>
            <a:lvl3pPr>
              <a:defRPr>
                <a:solidFill>
                  <a:srgbClr val="2E3A4D"/>
                </a:solidFill>
              </a:defRPr>
            </a:lvl3pPr>
            <a:lvl4pPr>
              <a:defRPr>
                <a:solidFill>
                  <a:srgbClr val="2E3A4D"/>
                </a:solidFill>
              </a:defRPr>
            </a:lvl4pPr>
            <a:lvl5pPr>
              <a:defRPr>
                <a:solidFill>
                  <a:srgbClr val="2E3A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4">
            <a:extLst>
              <a:ext uri="{FF2B5EF4-FFF2-40B4-BE49-F238E27FC236}">
                <a16:creationId xmlns:a16="http://schemas.microsoft.com/office/drawing/2014/main" id="{CC640AA3-AFF8-634E-840B-6EB5F427C0D8}"/>
              </a:ext>
            </a:extLst>
          </p:cNvPr>
          <p:cNvSpPr>
            <a:spLocks noGrp="1"/>
          </p:cNvSpPr>
          <p:nvPr>
            <p:ph type="title"/>
          </p:nvPr>
        </p:nvSpPr>
        <p:spPr>
          <a:xfrm>
            <a:off x="838200" y="1548733"/>
            <a:ext cx="10515600" cy="1258262"/>
          </a:xfrm>
          <a:prstGeom prst="rect">
            <a:avLst/>
          </a:prstGeom>
          <a:solidFill>
            <a:schemeClr val="bg1"/>
          </a:solidFill>
        </p:spPr>
        <p:txBody>
          <a:bodyPr vert="horz" lIns="91440" tIns="45720" rIns="91440" bIns="45720" rtlCol="0" anchor="ctr" anchorCtr="0">
            <a:noAutofit/>
          </a:bodyPr>
          <a:lstStyle/>
          <a:p>
            <a:r>
              <a:rPr lang="en-US"/>
              <a:t>Click to edit Master title style</a:t>
            </a:r>
          </a:p>
        </p:txBody>
      </p:sp>
      <p:pic>
        <p:nvPicPr>
          <p:cNvPr id="11" name="Picture 10">
            <a:extLst>
              <a:ext uri="{FF2B5EF4-FFF2-40B4-BE49-F238E27FC236}">
                <a16:creationId xmlns:a16="http://schemas.microsoft.com/office/drawing/2014/main" id="{1B415892-B1FB-714C-AE82-B3486DBD9ED2}"/>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6260466" y="0"/>
            <a:ext cx="5931534" cy="3923414"/>
          </a:xfrm>
          <a:prstGeom prst="rect">
            <a:avLst/>
          </a:prstGeom>
        </p:spPr>
      </p:pic>
      <p:sp>
        <p:nvSpPr>
          <p:cNvPr id="14" name="Footer Placeholder 13">
            <a:extLst>
              <a:ext uri="{FF2B5EF4-FFF2-40B4-BE49-F238E27FC236}">
                <a16:creationId xmlns:a16="http://schemas.microsoft.com/office/drawing/2014/main" id="{5EC8B91F-BC1E-F547-852B-5F0E65049672}"/>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
        <p:nvSpPr>
          <p:cNvPr id="15" name="Slide Number Placeholder 14">
            <a:extLst>
              <a:ext uri="{FF2B5EF4-FFF2-40B4-BE49-F238E27FC236}">
                <a16:creationId xmlns:a16="http://schemas.microsoft.com/office/drawing/2014/main" id="{A056BF34-0AB8-C548-B2E4-98FE053119DA}"/>
              </a:ext>
            </a:extLst>
          </p:cNvPr>
          <p:cNvSpPr>
            <a:spLocks noGrp="1"/>
          </p:cNvSpPr>
          <p:nvPr>
            <p:ph type="sldNum" sz="quarter" idx="12"/>
          </p:nvPr>
        </p:nvSpPr>
        <p:spPr/>
        <p:txBody>
          <a:bodyPr/>
          <a:lstStyle/>
          <a:p>
            <a:r>
              <a:rPr lang="en-US"/>
              <a:t>Page </a:t>
            </a:r>
            <a:fld id="{6CD04867-206E-8E42-A1B6-AF5E95E31B30}" type="slidenum">
              <a:rPr lang="en-US" smtClean="0"/>
              <a:pPr/>
              <a:t>‹#›</a:t>
            </a:fld>
            <a:endParaRPr lang="en-US" sz="1000"/>
          </a:p>
        </p:txBody>
      </p:sp>
      <p:sp>
        <p:nvSpPr>
          <p:cNvPr id="2" name="Rectangle 1">
            <a:extLst>
              <a:ext uri="{FF2B5EF4-FFF2-40B4-BE49-F238E27FC236}">
                <a16:creationId xmlns:a16="http://schemas.microsoft.com/office/drawing/2014/main" id="{BE2A5A5A-2D5E-D878-72CC-DE1979092541}"/>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80EB834-A247-AA5E-2150-68D4255CDEBA}"/>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6358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ain Page Layou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7AD10C5-26A1-294A-B502-539EF9CFA54D}"/>
              </a:ext>
            </a:extLst>
          </p:cNvPr>
          <p:cNvSpPr>
            <a:spLocks noGrp="1"/>
          </p:cNvSpPr>
          <p:nvPr>
            <p:ph idx="1" hasCustomPrompt="1"/>
          </p:nvPr>
        </p:nvSpPr>
        <p:spPr>
          <a:xfrm>
            <a:off x="838200" y="2998381"/>
            <a:ext cx="10515600" cy="2817628"/>
          </a:xfrm>
          <a:prstGeom prst="rect">
            <a:avLst/>
          </a:prstGeom>
        </p:spPr>
        <p:txBody>
          <a:bodyPr vert="horz" lIns="91440" tIns="45720" rIns="91440" bIns="45720" rtlCol="0">
            <a:noAutofit/>
          </a:bodyPr>
          <a:lstStyle>
            <a:lvl1pPr>
              <a:defRPr>
                <a:solidFill>
                  <a:srgbClr val="2E3A4D"/>
                </a:solidFill>
              </a:defRPr>
            </a:lvl1pPr>
            <a:lvl2pPr>
              <a:defRPr>
                <a:solidFill>
                  <a:srgbClr val="2E3A4D"/>
                </a:solidFill>
              </a:defRPr>
            </a:lvl2pPr>
            <a:lvl3pPr>
              <a:defRPr>
                <a:solidFill>
                  <a:srgbClr val="2E3A4D"/>
                </a:solidFill>
              </a:defRPr>
            </a:lvl3pPr>
            <a:lvl4pPr>
              <a:defRPr>
                <a:solidFill>
                  <a:srgbClr val="2E3A4D"/>
                </a:solidFill>
              </a:defRPr>
            </a:lvl4pPr>
            <a:lvl5pPr>
              <a:defRPr>
                <a:solidFill>
                  <a:srgbClr val="2E3A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4">
            <a:extLst>
              <a:ext uri="{FF2B5EF4-FFF2-40B4-BE49-F238E27FC236}">
                <a16:creationId xmlns:a16="http://schemas.microsoft.com/office/drawing/2014/main" id="{CC640AA3-AFF8-634E-840B-6EB5F427C0D8}"/>
              </a:ext>
            </a:extLst>
          </p:cNvPr>
          <p:cNvSpPr>
            <a:spLocks noGrp="1"/>
          </p:cNvSpPr>
          <p:nvPr>
            <p:ph type="title"/>
          </p:nvPr>
        </p:nvSpPr>
        <p:spPr>
          <a:xfrm>
            <a:off x="838200" y="1548733"/>
            <a:ext cx="10515600" cy="1258262"/>
          </a:xfrm>
          <a:prstGeom prst="rect">
            <a:avLst/>
          </a:prstGeom>
          <a:solidFill>
            <a:schemeClr val="bg1"/>
          </a:solidFill>
        </p:spPr>
        <p:txBody>
          <a:bodyPr vert="horz" lIns="91440" tIns="45720" rIns="91440" bIns="45720" rtlCol="0" anchor="ctr" anchorCtr="0">
            <a:noAutofit/>
          </a:bodyPr>
          <a:lstStyle/>
          <a:p>
            <a:r>
              <a:rPr lang="en-US"/>
              <a:t>Click to edit Master title style</a:t>
            </a:r>
          </a:p>
        </p:txBody>
      </p:sp>
      <p:sp>
        <p:nvSpPr>
          <p:cNvPr id="11" name="Slide Number Placeholder 10">
            <a:extLst>
              <a:ext uri="{FF2B5EF4-FFF2-40B4-BE49-F238E27FC236}">
                <a16:creationId xmlns:a16="http://schemas.microsoft.com/office/drawing/2014/main" id="{E55B9751-AD77-3948-A3F3-EABE1392BDC6}"/>
              </a:ext>
            </a:extLst>
          </p:cNvPr>
          <p:cNvSpPr>
            <a:spLocks noGrp="1"/>
          </p:cNvSpPr>
          <p:nvPr>
            <p:ph type="sldNum" sz="quarter" idx="12"/>
          </p:nvPr>
        </p:nvSpPr>
        <p:spPr/>
        <p:txBody>
          <a:bodyPr/>
          <a:lstStyle/>
          <a:p>
            <a:r>
              <a:rPr lang="en-US"/>
              <a:t>Page </a:t>
            </a:r>
            <a:fld id="{6CD04867-206E-8E42-A1B6-AF5E95E31B30}" type="slidenum">
              <a:rPr lang="en-US" smtClean="0"/>
              <a:pPr/>
              <a:t>‹#›</a:t>
            </a:fld>
            <a:endParaRPr lang="en-US" sz="1000"/>
          </a:p>
        </p:txBody>
      </p:sp>
      <p:sp>
        <p:nvSpPr>
          <p:cNvPr id="9" name="Footer Placeholder 13">
            <a:extLst>
              <a:ext uri="{FF2B5EF4-FFF2-40B4-BE49-F238E27FC236}">
                <a16:creationId xmlns:a16="http://schemas.microsoft.com/office/drawing/2014/main" id="{9C3BD9AF-7FCB-2246-A5BB-C3071E7F181A}"/>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
        <p:nvSpPr>
          <p:cNvPr id="2" name="Rectangle 1">
            <a:extLst>
              <a:ext uri="{FF2B5EF4-FFF2-40B4-BE49-F238E27FC236}">
                <a16:creationId xmlns:a16="http://schemas.microsoft.com/office/drawing/2014/main" id="{44B8556F-F1CC-FBDD-E265-BCABFC4C0B1A}"/>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13B2E8D-F3E3-142B-F8BA-BD60E47C112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28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UCL 2 column text">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a:t>Main headline, Arial 44pt bold</a:t>
            </a:r>
          </a:p>
        </p:txBody>
      </p:sp>
      <p:sp>
        <p:nvSpPr>
          <p:cNvPr id="7" name="Text" descr="Text">
            <a:extLst>
              <a:ext uri="{FF2B5EF4-FFF2-40B4-BE49-F238E27FC236}">
                <a16:creationId xmlns:a16="http://schemas.microsoft.com/office/drawing/2014/main" id="{2D2A157B-B06B-5E44-8987-B8F38A7435D7}"/>
              </a:ext>
            </a:extLst>
          </p:cNvPr>
          <p:cNvSpPr>
            <a:spLocks noGrp="1"/>
          </p:cNvSpPr>
          <p:nvPr>
            <p:ph type="body" sz="quarter" idx="13"/>
          </p:nvPr>
        </p:nvSpPr>
        <p:spPr>
          <a:xfrm>
            <a:off x="360000" y="2412000"/>
            <a:ext cx="5399088" cy="3600000"/>
          </a:xfrm>
        </p:spPr>
        <p:txBody>
          <a:bodyPr/>
          <a:lstStyle>
            <a:lvl1pPr marL="225425" marR="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2400"/>
            </a:lvl1pPr>
            <a:lvl2pPr marL="222250" indent="-222250">
              <a:buFont typeface="Arial" panose="020B0604020202020204" pitchFamily="34" charset="0"/>
              <a:buChar char="•"/>
              <a:tabLst/>
              <a:defRPr/>
            </a:lvl2pPr>
          </a:lstStyle>
          <a:p>
            <a:pPr lvl="0"/>
            <a:r>
              <a:rPr lang="en-US"/>
              <a:t>Edit Master text styles</a:t>
            </a:r>
          </a:p>
        </p:txBody>
      </p:sp>
      <p:sp>
        <p:nvSpPr>
          <p:cNvPr id="10" name="Text" descr="Text">
            <a:extLst>
              <a:ext uri="{FF2B5EF4-FFF2-40B4-BE49-F238E27FC236}">
                <a16:creationId xmlns:a16="http://schemas.microsoft.com/office/drawing/2014/main" id="{35F69D9D-B78C-6D4D-8B1E-AB31E336A54A}"/>
              </a:ext>
            </a:extLst>
          </p:cNvPr>
          <p:cNvSpPr>
            <a:spLocks noGrp="1"/>
          </p:cNvSpPr>
          <p:nvPr>
            <p:ph type="body" sz="quarter" idx="15"/>
          </p:nvPr>
        </p:nvSpPr>
        <p:spPr>
          <a:xfrm>
            <a:off x="5940000" y="2412000"/>
            <a:ext cx="5399088" cy="3600000"/>
          </a:xfrm>
        </p:spPr>
        <p:txBody>
          <a:bodyPr/>
          <a:lstStyle>
            <a:lvl1pPr marL="225425" marR="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2400"/>
            </a:lvl1pPr>
            <a:lvl2pPr marL="222250" indent="-222250">
              <a:buFont typeface="Arial" panose="020B0604020202020204" pitchFamily="34" charset="0"/>
              <a:buChar char="•"/>
              <a:tabLst/>
              <a:defRPr/>
            </a:lvl2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12/16/2025</a:t>
            </a:fld>
            <a:endParaRPr lang="en-US"/>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11621541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19" name="Titel 18"/>
          <p:cNvSpPr>
            <a:spLocks noGrp="1"/>
          </p:cNvSpPr>
          <p:nvPr>
            <p:ph type="title"/>
          </p:nvPr>
        </p:nvSpPr>
        <p:spPr>
          <a:xfrm>
            <a:off x="480000" y="480000"/>
            <a:ext cx="9360000" cy="720000"/>
          </a:xfrm>
          <a:prstGeom prst="rect">
            <a:avLst/>
          </a:prstGeom>
        </p:spPr>
        <p:txBody>
          <a:bodyPr/>
          <a:lstStyle/>
          <a:p>
            <a:r>
              <a:rPr lang="de-DE"/>
              <a:t>Mastertitelformat bearbeiten</a:t>
            </a:r>
            <a:endParaRPr lang="en-GB"/>
          </a:p>
        </p:txBody>
      </p:sp>
      <p:sp>
        <p:nvSpPr>
          <p:cNvPr id="26" name="Inhaltsplatzhalter 25"/>
          <p:cNvSpPr>
            <a:spLocks noGrp="1"/>
          </p:cNvSpPr>
          <p:nvPr>
            <p:ph sz="quarter" idx="10"/>
          </p:nvPr>
        </p:nvSpPr>
        <p:spPr>
          <a:xfrm>
            <a:off x="480000" y="1440000"/>
            <a:ext cx="11232000" cy="4320000"/>
          </a:xfrm>
        </p:spPr>
        <p:txBody>
          <a:bodyPr/>
          <a:lstStyle>
            <a:lvl1pPr>
              <a:spcAft>
                <a:spcPts val="1067"/>
              </a:spcAft>
              <a:defRPr sz="1867"/>
            </a:lvl1pPr>
            <a:lvl2pPr>
              <a:spcAft>
                <a:spcPts val="1067"/>
              </a:spcAft>
              <a:defRPr sz="1867"/>
            </a:lvl2pPr>
          </a:lstStyle>
          <a:p>
            <a:pPr lvl="0"/>
            <a:r>
              <a:rPr lang="de-DE"/>
              <a:t>Mastertextformat bearbeiten</a:t>
            </a:r>
          </a:p>
        </p:txBody>
      </p:sp>
    </p:spTree>
    <p:extLst>
      <p:ext uri="{BB962C8B-B14F-4D97-AF65-F5344CB8AC3E}">
        <p14:creationId xmlns:p14="http://schemas.microsoft.com/office/powerpoint/2010/main" val="20034184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_blank">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7442519-7DB8-3844-A771-A49E9B946382}"/>
              </a:ext>
            </a:extLst>
          </p:cNvPr>
          <p:cNvSpPr>
            <a:spLocks noGrp="1"/>
          </p:cNvSpPr>
          <p:nvPr>
            <p:ph type="ctrTitle" hasCustomPrompt="1"/>
          </p:nvPr>
        </p:nvSpPr>
        <p:spPr>
          <a:xfrm>
            <a:off x="2126399" y="2055705"/>
            <a:ext cx="7648352" cy="1373295"/>
          </a:xfrm>
          <a:prstGeom prst="rect">
            <a:avLst/>
          </a:prstGeom>
          <a:noFill/>
        </p:spPr>
        <p:txBody>
          <a:bodyPr anchor="t"/>
          <a:lstStyle>
            <a:lvl1pPr algn="l">
              <a:defRPr sz="4000">
                <a:solidFill>
                  <a:srgbClr val="39ADE3"/>
                </a:solidFill>
                <a:latin typeface="+mj-lt"/>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2126398" y="3601928"/>
            <a:ext cx="7648353" cy="106033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spTree>
    <p:extLst>
      <p:ext uri="{BB962C8B-B14F-4D97-AF65-F5344CB8AC3E}">
        <p14:creationId xmlns:p14="http://schemas.microsoft.com/office/powerpoint/2010/main" val="29035978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ark Front Page">
    <p:bg>
      <p:bgPr>
        <a:solidFill>
          <a:srgbClr val="2E3A4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tretch>
            <a:fill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4" name="Title 1">
            <a:extLst>
              <a:ext uri="{FF2B5EF4-FFF2-40B4-BE49-F238E27FC236}">
                <a16:creationId xmlns:a16="http://schemas.microsoft.com/office/drawing/2014/main" id="{749AE2BC-439D-5E47-9B87-B568370BCD22}"/>
              </a:ext>
            </a:extLst>
          </p:cNvPr>
          <p:cNvSpPr>
            <a:spLocks noGrp="1"/>
          </p:cNvSpPr>
          <p:nvPr>
            <p:ph type="ctrTitle" hasCustomPrompt="1"/>
          </p:nvPr>
        </p:nvSpPr>
        <p:spPr>
          <a:xfrm>
            <a:off x="3019647" y="3169675"/>
            <a:ext cx="7648352" cy="1373295"/>
          </a:xfrm>
          <a:prstGeom prst="rect">
            <a:avLst/>
          </a:prstGeom>
          <a:noFill/>
        </p:spPr>
        <p:txBody>
          <a:bodyPr anchor="t"/>
          <a:lstStyle>
            <a:lvl1pPr algn="l">
              <a:defRPr sz="4000">
                <a:solidFill>
                  <a:srgbClr val="8CD5E3"/>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AA535637-3388-F845-B7CE-73976E1BFB3B}"/>
              </a:ext>
            </a:extLst>
          </p:cNvPr>
          <p:cNvSpPr>
            <a:spLocks noGrp="1"/>
          </p:cNvSpPr>
          <p:nvPr>
            <p:ph type="subTitle" idx="1" hasCustomPrompt="1"/>
          </p:nvPr>
        </p:nvSpPr>
        <p:spPr>
          <a:xfrm>
            <a:off x="3019646" y="4715898"/>
            <a:ext cx="7648353" cy="1060339"/>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pic>
        <p:nvPicPr>
          <p:cNvPr id="16" name="Picture 15">
            <a:extLst>
              <a:ext uri="{FF2B5EF4-FFF2-40B4-BE49-F238E27FC236}">
                <a16:creationId xmlns:a16="http://schemas.microsoft.com/office/drawing/2014/main" id="{DE8F5E3D-5A2A-FE4D-9F2E-8904EBE548AF}"/>
              </a:ext>
            </a:extLst>
          </p:cNvPr>
          <p:cNvPicPr>
            <a:picLocks noChangeAspect="1"/>
          </p:cNvPicPr>
          <p:nvPr userDrawn="1"/>
        </p:nvPicPr>
        <p:blipFill>
          <a:blip r:embed="rId4"/>
          <a:srcRect/>
          <a:stretch/>
        </p:blipFill>
        <p:spPr>
          <a:xfrm flipH="1">
            <a:off x="8120616" y="3855417"/>
            <a:ext cx="3733800" cy="2781300"/>
          </a:xfrm>
          <a:prstGeom prst="rect">
            <a:avLst/>
          </a:prstGeom>
          <a:ln>
            <a:noFill/>
          </a:ln>
        </p:spPr>
      </p:pic>
    </p:spTree>
    <p:extLst>
      <p:ext uri="{BB962C8B-B14F-4D97-AF65-F5344CB8AC3E}">
        <p14:creationId xmlns:p14="http://schemas.microsoft.com/office/powerpoint/2010/main" val="32515753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Light Front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4" name="Title 1">
            <a:extLst>
              <a:ext uri="{FF2B5EF4-FFF2-40B4-BE49-F238E27FC236}">
                <a16:creationId xmlns:a16="http://schemas.microsoft.com/office/drawing/2014/main" id="{F7442519-7DB8-3844-A771-A49E9B946382}"/>
              </a:ext>
            </a:extLst>
          </p:cNvPr>
          <p:cNvSpPr>
            <a:spLocks noGrp="1"/>
          </p:cNvSpPr>
          <p:nvPr>
            <p:ph type="ctrTitle" hasCustomPrompt="1"/>
          </p:nvPr>
        </p:nvSpPr>
        <p:spPr>
          <a:xfrm>
            <a:off x="3019647" y="3169675"/>
            <a:ext cx="7648352" cy="1373295"/>
          </a:xfrm>
          <a:prstGeom prst="rect">
            <a:avLst/>
          </a:prstGeom>
          <a:noFill/>
        </p:spPr>
        <p:txBody>
          <a:bodyPr anchor="t"/>
          <a:lstStyle>
            <a:lvl1pPr algn="l">
              <a:defRPr sz="4000">
                <a:solidFill>
                  <a:srgbClr val="EF4D84"/>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019646" y="4715898"/>
            <a:ext cx="7648353" cy="106033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pic>
        <p:nvPicPr>
          <p:cNvPr id="16" name="Picture 15" descr="Painting Easel, computer screen and book icons.">
            <a:extLst>
              <a:ext uri="{FF2B5EF4-FFF2-40B4-BE49-F238E27FC236}">
                <a16:creationId xmlns:a16="http://schemas.microsoft.com/office/drawing/2014/main" id="{A10EE1A4-9EF3-BE4B-A260-BA9E2AB285CE}"/>
              </a:ext>
            </a:extLst>
          </p:cNvPr>
          <p:cNvPicPr>
            <a:picLocks noChangeAspect="1"/>
          </p:cNvPicPr>
          <p:nvPr userDrawn="1"/>
        </p:nvPicPr>
        <p:blipFill>
          <a:blip r:embed="rId4"/>
          <a:stretch>
            <a:fillRect/>
          </a:stretch>
        </p:blipFill>
        <p:spPr>
          <a:xfrm flipH="1">
            <a:off x="8120616" y="3855417"/>
            <a:ext cx="3733800" cy="2781300"/>
          </a:xfrm>
          <a:prstGeom prst="rect">
            <a:avLst/>
          </a:prstGeom>
          <a:ln>
            <a:noFill/>
          </a:ln>
        </p:spPr>
      </p:pic>
    </p:spTree>
    <p:extLst>
      <p:ext uri="{BB962C8B-B14F-4D97-AF65-F5344CB8AC3E}">
        <p14:creationId xmlns:p14="http://schemas.microsoft.com/office/powerpoint/2010/main" val="21046888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ub Section Title Pag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7AD10C5-26A1-294A-B502-539EF9CFA54D}"/>
              </a:ext>
            </a:extLst>
          </p:cNvPr>
          <p:cNvSpPr>
            <a:spLocks noGrp="1"/>
          </p:cNvSpPr>
          <p:nvPr>
            <p:ph idx="1" hasCustomPrompt="1"/>
          </p:nvPr>
        </p:nvSpPr>
        <p:spPr>
          <a:xfrm>
            <a:off x="838200" y="2998381"/>
            <a:ext cx="10515600" cy="2817628"/>
          </a:xfrm>
          <a:prstGeom prst="rect">
            <a:avLst/>
          </a:prstGeom>
        </p:spPr>
        <p:txBody>
          <a:bodyPr vert="horz" lIns="91440" tIns="45720" rIns="91440" bIns="45720" rtlCol="0">
            <a:noAutofit/>
          </a:bodyPr>
          <a:lstStyle>
            <a:lvl1pPr>
              <a:defRPr>
                <a:solidFill>
                  <a:srgbClr val="2E3A4D"/>
                </a:solidFill>
              </a:defRPr>
            </a:lvl1pPr>
            <a:lvl2pPr>
              <a:defRPr>
                <a:solidFill>
                  <a:srgbClr val="2E3A4D"/>
                </a:solidFill>
              </a:defRPr>
            </a:lvl2pPr>
            <a:lvl3pPr>
              <a:defRPr>
                <a:solidFill>
                  <a:srgbClr val="2E3A4D"/>
                </a:solidFill>
              </a:defRPr>
            </a:lvl3pPr>
            <a:lvl4pPr>
              <a:defRPr>
                <a:solidFill>
                  <a:srgbClr val="2E3A4D"/>
                </a:solidFill>
              </a:defRPr>
            </a:lvl4pPr>
            <a:lvl5pPr>
              <a:defRPr>
                <a:solidFill>
                  <a:srgbClr val="2E3A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4">
            <a:extLst>
              <a:ext uri="{FF2B5EF4-FFF2-40B4-BE49-F238E27FC236}">
                <a16:creationId xmlns:a16="http://schemas.microsoft.com/office/drawing/2014/main" id="{CC640AA3-AFF8-634E-840B-6EB5F427C0D8}"/>
              </a:ext>
            </a:extLst>
          </p:cNvPr>
          <p:cNvSpPr>
            <a:spLocks noGrp="1"/>
          </p:cNvSpPr>
          <p:nvPr>
            <p:ph type="title"/>
          </p:nvPr>
        </p:nvSpPr>
        <p:spPr>
          <a:xfrm>
            <a:off x="838200" y="1548733"/>
            <a:ext cx="10515600" cy="1258262"/>
          </a:xfrm>
          <a:prstGeom prst="rect">
            <a:avLst/>
          </a:prstGeom>
          <a:solidFill>
            <a:schemeClr val="bg1"/>
          </a:solidFill>
        </p:spPr>
        <p:txBody>
          <a:bodyPr vert="horz" lIns="91440" tIns="45720" rIns="91440" bIns="45720" rtlCol="0" anchor="ctr" anchorCtr="0">
            <a:noAutofit/>
          </a:bodyPr>
          <a:lstStyle/>
          <a:p>
            <a:r>
              <a:rPr lang="en-US"/>
              <a:t>Click to edit Master title style</a:t>
            </a:r>
          </a:p>
        </p:txBody>
      </p:sp>
      <p:pic>
        <p:nvPicPr>
          <p:cNvPr id="11" name="Picture 10">
            <a:extLst>
              <a:ext uri="{FF2B5EF4-FFF2-40B4-BE49-F238E27FC236}">
                <a16:creationId xmlns:a16="http://schemas.microsoft.com/office/drawing/2014/main" id="{1B415892-B1FB-714C-AE82-B3486DBD9ED2}"/>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6260466" y="0"/>
            <a:ext cx="5931534" cy="3923414"/>
          </a:xfrm>
          <a:prstGeom prst="rect">
            <a:avLst/>
          </a:prstGeom>
        </p:spPr>
      </p:pic>
      <p:sp>
        <p:nvSpPr>
          <p:cNvPr id="14" name="Footer Placeholder 13">
            <a:extLst>
              <a:ext uri="{FF2B5EF4-FFF2-40B4-BE49-F238E27FC236}">
                <a16:creationId xmlns:a16="http://schemas.microsoft.com/office/drawing/2014/main" id="{5EC8B91F-BC1E-F547-852B-5F0E65049672}"/>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
        <p:nvSpPr>
          <p:cNvPr id="15" name="Slide Number Placeholder 14">
            <a:extLst>
              <a:ext uri="{FF2B5EF4-FFF2-40B4-BE49-F238E27FC236}">
                <a16:creationId xmlns:a16="http://schemas.microsoft.com/office/drawing/2014/main" id="{A056BF34-0AB8-C548-B2E4-98FE053119DA}"/>
              </a:ext>
            </a:extLst>
          </p:cNvPr>
          <p:cNvSpPr>
            <a:spLocks noGrp="1"/>
          </p:cNvSpPr>
          <p:nvPr>
            <p:ph type="sldNum" sz="quarter" idx="12"/>
          </p:nvPr>
        </p:nvSpPr>
        <p:spPr/>
        <p:txBody>
          <a:bodyPr/>
          <a:lstStyle/>
          <a:p>
            <a:r>
              <a:rPr lang="en-US"/>
              <a:t>Page </a:t>
            </a:r>
            <a:fld id="{6CD04867-206E-8E42-A1B6-AF5E95E31B30}" type="slidenum">
              <a:rPr lang="en-US" smtClean="0"/>
              <a:pPr/>
              <a:t>‹#›</a:t>
            </a:fld>
            <a:endParaRPr lang="en-US" sz="1000"/>
          </a:p>
        </p:txBody>
      </p:sp>
    </p:spTree>
    <p:extLst>
      <p:ext uri="{BB962C8B-B14F-4D97-AF65-F5344CB8AC3E}">
        <p14:creationId xmlns:p14="http://schemas.microsoft.com/office/powerpoint/2010/main" val="11114544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ain Page Layou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7AD10C5-26A1-294A-B502-539EF9CFA54D}"/>
              </a:ext>
            </a:extLst>
          </p:cNvPr>
          <p:cNvSpPr>
            <a:spLocks noGrp="1"/>
          </p:cNvSpPr>
          <p:nvPr>
            <p:ph idx="1" hasCustomPrompt="1"/>
          </p:nvPr>
        </p:nvSpPr>
        <p:spPr>
          <a:xfrm>
            <a:off x="838200" y="2998381"/>
            <a:ext cx="10515600" cy="2817628"/>
          </a:xfrm>
          <a:prstGeom prst="rect">
            <a:avLst/>
          </a:prstGeom>
        </p:spPr>
        <p:txBody>
          <a:bodyPr vert="horz" lIns="91440" tIns="45720" rIns="91440" bIns="45720" rtlCol="0">
            <a:noAutofit/>
          </a:bodyPr>
          <a:lstStyle>
            <a:lvl1pPr>
              <a:defRPr>
                <a:solidFill>
                  <a:srgbClr val="2E3A4D"/>
                </a:solidFill>
              </a:defRPr>
            </a:lvl1pPr>
            <a:lvl2pPr>
              <a:defRPr>
                <a:solidFill>
                  <a:srgbClr val="2E3A4D"/>
                </a:solidFill>
              </a:defRPr>
            </a:lvl2pPr>
            <a:lvl3pPr>
              <a:defRPr>
                <a:solidFill>
                  <a:srgbClr val="2E3A4D"/>
                </a:solidFill>
              </a:defRPr>
            </a:lvl3pPr>
            <a:lvl4pPr>
              <a:defRPr>
                <a:solidFill>
                  <a:srgbClr val="2E3A4D"/>
                </a:solidFill>
              </a:defRPr>
            </a:lvl4pPr>
            <a:lvl5pPr>
              <a:defRPr>
                <a:solidFill>
                  <a:srgbClr val="2E3A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4">
            <a:extLst>
              <a:ext uri="{FF2B5EF4-FFF2-40B4-BE49-F238E27FC236}">
                <a16:creationId xmlns:a16="http://schemas.microsoft.com/office/drawing/2014/main" id="{CC640AA3-AFF8-634E-840B-6EB5F427C0D8}"/>
              </a:ext>
            </a:extLst>
          </p:cNvPr>
          <p:cNvSpPr>
            <a:spLocks noGrp="1"/>
          </p:cNvSpPr>
          <p:nvPr>
            <p:ph type="title"/>
          </p:nvPr>
        </p:nvSpPr>
        <p:spPr>
          <a:xfrm>
            <a:off x="838200" y="1548733"/>
            <a:ext cx="10515600" cy="1258262"/>
          </a:xfrm>
          <a:prstGeom prst="rect">
            <a:avLst/>
          </a:prstGeom>
          <a:solidFill>
            <a:schemeClr val="bg1"/>
          </a:solidFill>
        </p:spPr>
        <p:txBody>
          <a:bodyPr vert="horz" lIns="91440" tIns="45720" rIns="91440" bIns="45720" rtlCol="0" anchor="ctr" anchorCtr="0">
            <a:noAutofit/>
          </a:bodyPr>
          <a:lstStyle/>
          <a:p>
            <a:r>
              <a:rPr lang="en-US"/>
              <a:t>Click to edit Master title style</a:t>
            </a:r>
          </a:p>
        </p:txBody>
      </p:sp>
      <p:sp>
        <p:nvSpPr>
          <p:cNvPr id="11" name="Slide Number Placeholder 10">
            <a:extLst>
              <a:ext uri="{FF2B5EF4-FFF2-40B4-BE49-F238E27FC236}">
                <a16:creationId xmlns:a16="http://schemas.microsoft.com/office/drawing/2014/main" id="{E55B9751-AD77-3948-A3F3-EABE1392BDC6}"/>
              </a:ext>
            </a:extLst>
          </p:cNvPr>
          <p:cNvSpPr>
            <a:spLocks noGrp="1"/>
          </p:cNvSpPr>
          <p:nvPr>
            <p:ph type="sldNum" sz="quarter" idx="12"/>
          </p:nvPr>
        </p:nvSpPr>
        <p:spPr/>
        <p:txBody>
          <a:bodyPr/>
          <a:lstStyle/>
          <a:p>
            <a:r>
              <a:rPr lang="en-US"/>
              <a:t>Page </a:t>
            </a:r>
            <a:fld id="{6CD04867-206E-8E42-A1B6-AF5E95E31B30}" type="slidenum">
              <a:rPr lang="en-US" smtClean="0"/>
              <a:pPr/>
              <a:t>‹#›</a:t>
            </a:fld>
            <a:endParaRPr lang="en-US" sz="1000"/>
          </a:p>
        </p:txBody>
      </p:sp>
      <p:sp>
        <p:nvSpPr>
          <p:cNvPr id="9" name="Footer Placeholder 13">
            <a:extLst>
              <a:ext uri="{FF2B5EF4-FFF2-40B4-BE49-F238E27FC236}">
                <a16:creationId xmlns:a16="http://schemas.microsoft.com/office/drawing/2014/main" id="{9C3BD9AF-7FCB-2246-A5BB-C3071E7F181A}"/>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1997509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F7DA6-0F99-CED3-F93B-EB1471185DB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E8E8AE4-CD38-FD76-5F1C-0F1E23F88B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C2A5D77-4554-2043-30C0-5C4EFEF3CDD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26A705E-B13A-CEF0-B8CC-84AE210060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4C1C0E-D6FD-FCF1-CC2B-7E6CC349CF4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E26E64B-7F3A-01F9-D006-4B870D276FC7}"/>
              </a:ext>
            </a:extLst>
          </p:cNvPr>
          <p:cNvSpPr>
            <a:spLocks noGrp="1"/>
          </p:cNvSpPr>
          <p:nvPr>
            <p:ph type="dt" sz="half" idx="10"/>
          </p:nvPr>
        </p:nvSpPr>
        <p:spPr/>
        <p:txBody>
          <a:bodyPr/>
          <a:lstStyle/>
          <a:p>
            <a:fld id="{39C8AA89-6741-A14D-8F37-A3012A52967C}" type="datetimeFigureOut">
              <a:rPr lang="en-US" smtClean="0"/>
              <a:t>12/16/2025</a:t>
            </a:fld>
            <a:endParaRPr lang="en-US"/>
          </a:p>
        </p:txBody>
      </p:sp>
      <p:sp>
        <p:nvSpPr>
          <p:cNvPr id="8" name="Footer Placeholder 7">
            <a:extLst>
              <a:ext uri="{FF2B5EF4-FFF2-40B4-BE49-F238E27FC236}">
                <a16:creationId xmlns:a16="http://schemas.microsoft.com/office/drawing/2014/main" id="{8D3AAD63-8D76-07DE-48A3-BCB4577450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F2A87E-40CE-38DE-865C-1A433ADAC741}"/>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5229208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ack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306726" y="3705448"/>
            <a:ext cx="7361273" cy="207078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sp>
        <p:nvSpPr>
          <p:cNvPr id="12" name="Slide Number Placeholder 5">
            <a:extLst>
              <a:ext uri="{FF2B5EF4-FFF2-40B4-BE49-F238E27FC236}">
                <a16:creationId xmlns:a16="http://schemas.microsoft.com/office/drawing/2014/main" id="{6D69C179-397E-8340-BCAB-CE1F52278CD0}"/>
              </a:ext>
            </a:extLst>
          </p:cNvPr>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a:t>Page </a:t>
            </a:r>
            <a:fld id="{6CD04867-206E-8E42-A1B6-AF5E95E31B30}" type="slidenum">
              <a:rPr lang="en-US" smtClean="0"/>
              <a:pPr/>
              <a:t>‹#›</a:t>
            </a:fld>
            <a:endParaRPr lang="en-US" sz="1000"/>
          </a:p>
        </p:txBody>
      </p:sp>
      <p:sp>
        <p:nvSpPr>
          <p:cNvPr id="14" name="Footer Placeholder 13">
            <a:extLst>
              <a:ext uri="{FF2B5EF4-FFF2-40B4-BE49-F238E27FC236}">
                <a16:creationId xmlns:a16="http://schemas.microsoft.com/office/drawing/2014/main" id="{27C4457B-C7A7-8247-AC29-2D761B9E9209}"/>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21672776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6CD04867-206E-8E42-A1B6-AF5E95E31B30}" type="slidenum">
              <a:rPr lang="en-US" smtClean="0"/>
              <a:t>‹#›</a:t>
            </a:fld>
            <a:endParaRPr lang="en-US"/>
          </a:p>
        </p:txBody>
      </p:sp>
      <p:sp>
        <p:nvSpPr>
          <p:cNvPr id="7" name="Footer Placeholder 13">
            <a:extLst>
              <a:ext uri="{FF2B5EF4-FFF2-40B4-BE49-F238E27FC236}">
                <a16:creationId xmlns:a16="http://schemas.microsoft.com/office/drawing/2014/main" id="{3169848E-31B1-0441-8A62-12174CD9C422}"/>
              </a:ext>
            </a:extLst>
          </p:cNvPr>
          <p:cNvSpPr txBox="1">
            <a:spLocks/>
          </p:cNvSpPr>
          <p:nvPr userDrawn="1"/>
        </p:nvSpPr>
        <p:spPr>
          <a:xfrm>
            <a:off x="136456" y="6356350"/>
            <a:ext cx="8016944" cy="365125"/>
          </a:xfrm>
          <a:prstGeom prst="rect">
            <a:avLst/>
          </a:prstGeom>
        </p:spPr>
        <p:txBody>
          <a:bodyP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Title of section in the footer for accessible purposes</a:t>
            </a:r>
          </a:p>
        </p:txBody>
      </p:sp>
    </p:spTree>
    <p:extLst>
      <p:ext uri="{BB962C8B-B14F-4D97-AF65-F5344CB8AC3E}">
        <p14:creationId xmlns:p14="http://schemas.microsoft.com/office/powerpoint/2010/main" val="4003226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28362850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26342652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41010326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7392126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613248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8404064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23122393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2188739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B0605-B098-A43A-25CF-D6A56427BD6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720D316-DCD2-0AF0-66D1-3E5F1BEFB821}"/>
              </a:ext>
            </a:extLst>
          </p:cNvPr>
          <p:cNvSpPr>
            <a:spLocks noGrp="1"/>
          </p:cNvSpPr>
          <p:nvPr>
            <p:ph type="dt" sz="half" idx="10"/>
          </p:nvPr>
        </p:nvSpPr>
        <p:spPr/>
        <p:txBody>
          <a:bodyPr/>
          <a:lstStyle/>
          <a:p>
            <a:fld id="{39C8AA89-6741-A14D-8F37-A3012A52967C}" type="datetimeFigureOut">
              <a:rPr lang="en-US" smtClean="0"/>
              <a:t>12/16/2025</a:t>
            </a:fld>
            <a:endParaRPr lang="en-US"/>
          </a:p>
        </p:txBody>
      </p:sp>
      <p:sp>
        <p:nvSpPr>
          <p:cNvPr id="4" name="Footer Placeholder 3">
            <a:extLst>
              <a:ext uri="{FF2B5EF4-FFF2-40B4-BE49-F238E27FC236}">
                <a16:creationId xmlns:a16="http://schemas.microsoft.com/office/drawing/2014/main" id="{F595CB02-6804-0F4B-A6E5-219CE2EB4B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B78823-6BE8-2522-92D8-0833B4FC1FF0}"/>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3351533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575D3-E348-EF0C-BDB2-4B1C836A1F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91170DF-7B22-8964-0290-3A641DA597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880ED71-7BC6-5AD2-205C-27FD56ACEF7F}"/>
              </a:ext>
            </a:extLst>
          </p:cNvPr>
          <p:cNvSpPr>
            <a:spLocks noGrp="1"/>
          </p:cNvSpPr>
          <p:nvPr>
            <p:ph type="dt" sz="half" idx="10"/>
          </p:nvPr>
        </p:nvSpPr>
        <p:spPr/>
        <p:txBody>
          <a:bodyPr/>
          <a:lstStyle/>
          <a:p>
            <a:fld id="{EB7B50E2-52A1-494F-8BBE-EFDA8E466D70}" type="datetimeFigureOut">
              <a:rPr lang="en-GB" smtClean="0"/>
              <a:t>16/12/2025</a:t>
            </a:fld>
            <a:endParaRPr lang="en-GB"/>
          </a:p>
        </p:txBody>
      </p:sp>
      <p:sp>
        <p:nvSpPr>
          <p:cNvPr id="5" name="Footer Placeholder 4">
            <a:extLst>
              <a:ext uri="{FF2B5EF4-FFF2-40B4-BE49-F238E27FC236}">
                <a16:creationId xmlns:a16="http://schemas.microsoft.com/office/drawing/2014/main" id="{9963DEAE-FB4A-EFEC-7A48-5BCCEEAD57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21BA9F-C1DD-92A7-98D8-813C19083314}"/>
              </a:ext>
            </a:extLst>
          </p:cNvPr>
          <p:cNvSpPr>
            <a:spLocks noGrp="1"/>
          </p:cNvSpPr>
          <p:nvPr>
            <p:ph type="sldNum" sz="quarter" idx="12"/>
          </p:nvPr>
        </p:nvSpPr>
        <p:spPr/>
        <p:txBody>
          <a:bodyPr/>
          <a:lstStyle/>
          <a:p>
            <a:fld id="{9730360C-AB30-46E9-B38C-BEEA48D42D80}" type="slidenum">
              <a:rPr lang="en-GB" smtClean="0"/>
              <a:t>‹#›</a:t>
            </a:fld>
            <a:endParaRPr lang="en-GB"/>
          </a:p>
        </p:txBody>
      </p:sp>
    </p:spTree>
    <p:extLst>
      <p:ext uri="{BB962C8B-B14F-4D97-AF65-F5344CB8AC3E}">
        <p14:creationId xmlns:p14="http://schemas.microsoft.com/office/powerpoint/2010/main" val="22408590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DA0E6-8496-16A8-2DED-E2B403C17E7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5D2F3F-F3FF-AD1E-0F15-4B603FF2C7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94D511-C493-34C7-DADB-696C52523612}"/>
              </a:ext>
            </a:extLst>
          </p:cNvPr>
          <p:cNvSpPr>
            <a:spLocks noGrp="1"/>
          </p:cNvSpPr>
          <p:nvPr>
            <p:ph type="dt" sz="half" idx="10"/>
          </p:nvPr>
        </p:nvSpPr>
        <p:spPr/>
        <p:txBody>
          <a:bodyPr/>
          <a:lstStyle/>
          <a:p>
            <a:fld id="{EB7B50E2-52A1-494F-8BBE-EFDA8E466D70}" type="datetimeFigureOut">
              <a:rPr lang="en-GB" smtClean="0"/>
              <a:t>16/12/2025</a:t>
            </a:fld>
            <a:endParaRPr lang="en-GB"/>
          </a:p>
        </p:txBody>
      </p:sp>
      <p:sp>
        <p:nvSpPr>
          <p:cNvPr id="5" name="Footer Placeholder 4">
            <a:extLst>
              <a:ext uri="{FF2B5EF4-FFF2-40B4-BE49-F238E27FC236}">
                <a16:creationId xmlns:a16="http://schemas.microsoft.com/office/drawing/2014/main" id="{0316DCA6-6774-F957-3662-53A3A57362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49E909-4BE3-EC6F-18EA-8AE750899CF5}"/>
              </a:ext>
            </a:extLst>
          </p:cNvPr>
          <p:cNvSpPr>
            <a:spLocks noGrp="1"/>
          </p:cNvSpPr>
          <p:nvPr>
            <p:ph type="sldNum" sz="quarter" idx="12"/>
          </p:nvPr>
        </p:nvSpPr>
        <p:spPr/>
        <p:txBody>
          <a:bodyPr/>
          <a:lstStyle/>
          <a:p>
            <a:fld id="{9730360C-AB30-46E9-B38C-BEEA48D42D80}" type="slidenum">
              <a:rPr lang="en-GB" smtClean="0"/>
              <a:t>‹#›</a:t>
            </a:fld>
            <a:endParaRPr lang="en-GB"/>
          </a:p>
        </p:txBody>
      </p:sp>
    </p:spTree>
    <p:extLst>
      <p:ext uri="{BB962C8B-B14F-4D97-AF65-F5344CB8AC3E}">
        <p14:creationId xmlns:p14="http://schemas.microsoft.com/office/powerpoint/2010/main" val="4317489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3BD89-8583-549C-D1D6-7D7FE76957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65255CF-B807-82E6-5E2B-D6E49197AF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A4C87F-E761-D40F-A3C8-2592F1F4A184}"/>
              </a:ext>
            </a:extLst>
          </p:cNvPr>
          <p:cNvSpPr>
            <a:spLocks noGrp="1"/>
          </p:cNvSpPr>
          <p:nvPr>
            <p:ph type="dt" sz="half" idx="10"/>
          </p:nvPr>
        </p:nvSpPr>
        <p:spPr/>
        <p:txBody>
          <a:bodyPr/>
          <a:lstStyle/>
          <a:p>
            <a:fld id="{EB7B50E2-52A1-494F-8BBE-EFDA8E466D70}" type="datetimeFigureOut">
              <a:rPr lang="en-GB" smtClean="0"/>
              <a:t>16/12/2025</a:t>
            </a:fld>
            <a:endParaRPr lang="en-GB"/>
          </a:p>
        </p:txBody>
      </p:sp>
      <p:sp>
        <p:nvSpPr>
          <p:cNvPr id="5" name="Footer Placeholder 4">
            <a:extLst>
              <a:ext uri="{FF2B5EF4-FFF2-40B4-BE49-F238E27FC236}">
                <a16:creationId xmlns:a16="http://schemas.microsoft.com/office/drawing/2014/main" id="{D6DBE5EA-D9E5-0887-2AFC-89CCC55F4F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75F56-6712-CC35-9E8D-B60EBF23DB4C}"/>
              </a:ext>
            </a:extLst>
          </p:cNvPr>
          <p:cNvSpPr>
            <a:spLocks noGrp="1"/>
          </p:cNvSpPr>
          <p:nvPr>
            <p:ph type="sldNum" sz="quarter" idx="12"/>
          </p:nvPr>
        </p:nvSpPr>
        <p:spPr/>
        <p:txBody>
          <a:bodyPr/>
          <a:lstStyle/>
          <a:p>
            <a:fld id="{9730360C-AB30-46E9-B38C-BEEA48D42D80}" type="slidenum">
              <a:rPr lang="en-GB" smtClean="0"/>
              <a:t>‹#›</a:t>
            </a:fld>
            <a:endParaRPr lang="en-GB"/>
          </a:p>
        </p:txBody>
      </p:sp>
    </p:spTree>
    <p:extLst>
      <p:ext uri="{BB962C8B-B14F-4D97-AF65-F5344CB8AC3E}">
        <p14:creationId xmlns:p14="http://schemas.microsoft.com/office/powerpoint/2010/main" val="12867593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66DF8-2602-6F38-0358-050422FC68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28DC3E-FCA1-B649-817F-3BC310054A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36D3A9C-C580-B58D-23F1-8F2FECFF14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4B09DB1-6E3C-875E-A09C-9D95EFEF2F5F}"/>
              </a:ext>
            </a:extLst>
          </p:cNvPr>
          <p:cNvSpPr>
            <a:spLocks noGrp="1"/>
          </p:cNvSpPr>
          <p:nvPr>
            <p:ph type="dt" sz="half" idx="10"/>
          </p:nvPr>
        </p:nvSpPr>
        <p:spPr/>
        <p:txBody>
          <a:bodyPr/>
          <a:lstStyle/>
          <a:p>
            <a:fld id="{EB7B50E2-52A1-494F-8BBE-EFDA8E466D70}" type="datetimeFigureOut">
              <a:rPr lang="en-GB" smtClean="0"/>
              <a:t>16/12/2025</a:t>
            </a:fld>
            <a:endParaRPr lang="en-GB"/>
          </a:p>
        </p:txBody>
      </p:sp>
      <p:sp>
        <p:nvSpPr>
          <p:cNvPr id="6" name="Footer Placeholder 5">
            <a:extLst>
              <a:ext uri="{FF2B5EF4-FFF2-40B4-BE49-F238E27FC236}">
                <a16:creationId xmlns:a16="http://schemas.microsoft.com/office/drawing/2014/main" id="{E827294C-8F8C-F247-1191-C93C0BE37F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1914CEE-A1B3-DB5E-FBE8-E4587D846D19}"/>
              </a:ext>
            </a:extLst>
          </p:cNvPr>
          <p:cNvSpPr>
            <a:spLocks noGrp="1"/>
          </p:cNvSpPr>
          <p:nvPr>
            <p:ph type="sldNum" sz="quarter" idx="12"/>
          </p:nvPr>
        </p:nvSpPr>
        <p:spPr/>
        <p:txBody>
          <a:bodyPr/>
          <a:lstStyle/>
          <a:p>
            <a:fld id="{9730360C-AB30-46E9-B38C-BEEA48D42D80}" type="slidenum">
              <a:rPr lang="en-GB" smtClean="0"/>
              <a:t>‹#›</a:t>
            </a:fld>
            <a:endParaRPr lang="en-GB"/>
          </a:p>
        </p:txBody>
      </p:sp>
    </p:spTree>
    <p:extLst>
      <p:ext uri="{BB962C8B-B14F-4D97-AF65-F5344CB8AC3E}">
        <p14:creationId xmlns:p14="http://schemas.microsoft.com/office/powerpoint/2010/main" val="18015473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8EAB2-B01D-82AC-14AA-EB43386581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D7C0BB-9A5C-8E94-B7F5-97712A78C0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3A6C4C-FA11-D22A-85FE-AAC552C110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9DBCB76-54D7-205C-D31B-1F441D97E1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DC13AB-9BA6-63CF-8017-E041213F76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73D6C2-777A-6E81-6FD7-0B23685990EB}"/>
              </a:ext>
            </a:extLst>
          </p:cNvPr>
          <p:cNvSpPr>
            <a:spLocks noGrp="1"/>
          </p:cNvSpPr>
          <p:nvPr>
            <p:ph type="dt" sz="half" idx="10"/>
          </p:nvPr>
        </p:nvSpPr>
        <p:spPr/>
        <p:txBody>
          <a:bodyPr/>
          <a:lstStyle/>
          <a:p>
            <a:fld id="{EB7B50E2-52A1-494F-8BBE-EFDA8E466D70}" type="datetimeFigureOut">
              <a:rPr lang="en-GB" smtClean="0"/>
              <a:t>16/12/2025</a:t>
            </a:fld>
            <a:endParaRPr lang="en-GB"/>
          </a:p>
        </p:txBody>
      </p:sp>
      <p:sp>
        <p:nvSpPr>
          <p:cNvPr id="8" name="Footer Placeholder 7">
            <a:extLst>
              <a:ext uri="{FF2B5EF4-FFF2-40B4-BE49-F238E27FC236}">
                <a16:creationId xmlns:a16="http://schemas.microsoft.com/office/drawing/2014/main" id="{2F1877FA-8A9E-B649-D911-6991FE7F3BD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8BB920D-41EB-8BC2-2293-EE6A9D196FB7}"/>
              </a:ext>
            </a:extLst>
          </p:cNvPr>
          <p:cNvSpPr>
            <a:spLocks noGrp="1"/>
          </p:cNvSpPr>
          <p:nvPr>
            <p:ph type="sldNum" sz="quarter" idx="12"/>
          </p:nvPr>
        </p:nvSpPr>
        <p:spPr/>
        <p:txBody>
          <a:bodyPr/>
          <a:lstStyle/>
          <a:p>
            <a:fld id="{9730360C-AB30-46E9-B38C-BEEA48D42D80}" type="slidenum">
              <a:rPr lang="en-GB" smtClean="0"/>
              <a:t>‹#›</a:t>
            </a:fld>
            <a:endParaRPr lang="en-GB"/>
          </a:p>
        </p:txBody>
      </p:sp>
    </p:spTree>
    <p:extLst>
      <p:ext uri="{BB962C8B-B14F-4D97-AF65-F5344CB8AC3E}">
        <p14:creationId xmlns:p14="http://schemas.microsoft.com/office/powerpoint/2010/main" val="34831110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D08F1-BAB5-8F31-1531-8AB7B9E3968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6C32DBD-95F7-62A5-3234-DD4C1550956B}"/>
              </a:ext>
            </a:extLst>
          </p:cNvPr>
          <p:cNvSpPr>
            <a:spLocks noGrp="1"/>
          </p:cNvSpPr>
          <p:nvPr>
            <p:ph type="dt" sz="half" idx="10"/>
          </p:nvPr>
        </p:nvSpPr>
        <p:spPr/>
        <p:txBody>
          <a:bodyPr/>
          <a:lstStyle/>
          <a:p>
            <a:fld id="{EB7B50E2-52A1-494F-8BBE-EFDA8E466D70}" type="datetimeFigureOut">
              <a:rPr lang="en-GB" smtClean="0"/>
              <a:t>16/12/2025</a:t>
            </a:fld>
            <a:endParaRPr lang="en-GB"/>
          </a:p>
        </p:txBody>
      </p:sp>
      <p:sp>
        <p:nvSpPr>
          <p:cNvPr id="4" name="Footer Placeholder 3">
            <a:extLst>
              <a:ext uri="{FF2B5EF4-FFF2-40B4-BE49-F238E27FC236}">
                <a16:creationId xmlns:a16="http://schemas.microsoft.com/office/drawing/2014/main" id="{4D9CEE9C-E447-4CC3-DD48-D9C086D9A3A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F40BE36-F71E-75CB-4B78-0EDE2483EF87}"/>
              </a:ext>
            </a:extLst>
          </p:cNvPr>
          <p:cNvSpPr>
            <a:spLocks noGrp="1"/>
          </p:cNvSpPr>
          <p:nvPr>
            <p:ph type="sldNum" sz="quarter" idx="12"/>
          </p:nvPr>
        </p:nvSpPr>
        <p:spPr/>
        <p:txBody>
          <a:bodyPr/>
          <a:lstStyle/>
          <a:p>
            <a:fld id="{9730360C-AB30-46E9-B38C-BEEA48D42D80}" type="slidenum">
              <a:rPr lang="en-GB" smtClean="0"/>
              <a:t>‹#›</a:t>
            </a:fld>
            <a:endParaRPr lang="en-GB"/>
          </a:p>
        </p:txBody>
      </p:sp>
    </p:spTree>
    <p:extLst>
      <p:ext uri="{BB962C8B-B14F-4D97-AF65-F5344CB8AC3E}">
        <p14:creationId xmlns:p14="http://schemas.microsoft.com/office/powerpoint/2010/main" val="29871717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8DB0D7-475A-FA7F-2259-317D45C58E34}"/>
              </a:ext>
            </a:extLst>
          </p:cNvPr>
          <p:cNvSpPr>
            <a:spLocks noGrp="1"/>
          </p:cNvSpPr>
          <p:nvPr>
            <p:ph type="dt" sz="half" idx="10"/>
          </p:nvPr>
        </p:nvSpPr>
        <p:spPr/>
        <p:txBody>
          <a:bodyPr/>
          <a:lstStyle/>
          <a:p>
            <a:fld id="{EB7B50E2-52A1-494F-8BBE-EFDA8E466D70}" type="datetimeFigureOut">
              <a:rPr lang="en-GB" smtClean="0"/>
              <a:t>16/12/2025</a:t>
            </a:fld>
            <a:endParaRPr lang="en-GB"/>
          </a:p>
        </p:txBody>
      </p:sp>
      <p:sp>
        <p:nvSpPr>
          <p:cNvPr id="3" name="Footer Placeholder 2">
            <a:extLst>
              <a:ext uri="{FF2B5EF4-FFF2-40B4-BE49-F238E27FC236}">
                <a16:creationId xmlns:a16="http://schemas.microsoft.com/office/drawing/2014/main" id="{C5857F95-1103-98FE-65BF-3901A5820DE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DA1D773-258A-0A81-0C7F-2D0012A8E433}"/>
              </a:ext>
            </a:extLst>
          </p:cNvPr>
          <p:cNvSpPr>
            <a:spLocks noGrp="1"/>
          </p:cNvSpPr>
          <p:nvPr>
            <p:ph type="sldNum" sz="quarter" idx="12"/>
          </p:nvPr>
        </p:nvSpPr>
        <p:spPr/>
        <p:txBody>
          <a:bodyPr/>
          <a:lstStyle/>
          <a:p>
            <a:fld id="{9730360C-AB30-46E9-B38C-BEEA48D42D80}" type="slidenum">
              <a:rPr lang="en-GB" smtClean="0"/>
              <a:t>‹#›</a:t>
            </a:fld>
            <a:endParaRPr lang="en-GB"/>
          </a:p>
        </p:txBody>
      </p:sp>
    </p:spTree>
    <p:extLst>
      <p:ext uri="{BB962C8B-B14F-4D97-AF65-F5344CB8AC3E}">
        <p14:creationId xmlns:p14="http://schemas.microsoft.com/office/powerpoint/2010/main" val="15379584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99818-99CD-B787-6862-1CD8712C8D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DC051C-D102-76D5-829D-4DD3F733CF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A089DA0-41A6-22FD-C4D0-B8722EE790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43ED6E-A9DD-09AA-8A37-780B7B1E7D8C}"/>
              </a:ext>
            </a:extLst>
          </p:cNvPr>
          <p:cNvSpPr>
            <a:spLocks noGrp="1"/>
          </p:cNvSpPr>
          <p:nvPr>
            <p:ph type="dt" sz="half" idx="10"/>
          </p:nvPr>
        </p:nvSpPr>
        <p:spPr/>
        <p:txBody>
          <a:bodyPr/>
          <a:lstStyle/>
          <a:p>
            <a:fld id="{EB7B50E2-52A1-494F-8BBE-EFDA8E466D70}" type="datetimeFigureOut">
              <a:rPr lang="en-GB" smtClean="0"/>
              <a:t>16/12/2025</a:t>
            </a:fld>
            <a:endParaRPr lang="en-GB"/>
          </a:p>
        </p:txBody>
      </p:sp>
      <p:sp>
        <p:nvSpPr>
          <p:cNvPr id="6" name="Footer Placeholder 5">
            <a:extLst>
              <a:ext uri="{FF2B5EF4-FFF2-40B4-BE49-F238E27FC236}">
                <a16:creationId xmlns:a16="http://schemas.microsoft.com/office/drawing/2014/main" id="{D24FCEBC-0AF0-B027-6AE4-9CB139A5B8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D50AD7-AF3F-8954-2ED9-96FDEB20AE15}"/>
              </a:ext>
            </a:extLst>
          </p:cNvPr>
          <p:cNvSpPr>
            <a:spLocks noGrp="1"/>
          </p:cNvSpPr>
          <p:nvPr>
            <p:ph type="sldNum" sz="quarter" idx="12"/>
          </p:nvPr>
        </p:nvSpPr>
        <p:spPr/>
        <p:txBody>
          <a:bodyPr/>
          <a:lstStyle/>
          <a:p>
            <a:fld id="{9730360C-AB30-46E9-B38C-BEEA48D42D80}" type="slidenum">
              <a:rPr lang="en-GB" smtClean="0"/>
              <a:t>‹#›</a:t>
            </a:fld>
            <a:endParaRPr lang="en-GB"/>
          </a:p>
        </p:txBody>
      </p:sp>
    </p:spTree>
    <p:extLst>
      <p:ext uri="{BB962C8B-B14F-4D97-AF65-F5344CB8AC3E}">
        <p14:creationId xmlns:p14="http://schemas.microsoft.com/office/powerpoint/2010/main" val="11491328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BD29-3DE8-D49C-AD2D-93F003DEC7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E6582C6-427E-85A7-6B32-9752EA8E45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33906F1-812E-57D2-BEF2-41EEBBA90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07309F-2E9F-E28E-4F8A-0B657E030775}"/>
              </a:ext>
            </a:extLst>
          </p:cNvPr>
          <p:cNvSpPr>
            <a:spLocks noGrp="1"/>
          </p:cNvSpPr>
          <p:nvPr>
            <p:ph type="dt" sz="half" idx="10"/>
          </p:nvPr>
        </p:nvSpPr>
        <p:spPr/>
        <p:txBody>
          <a:bodyPr/>
          <a:lstStyle/>
          <a:p>
            <a:fld id="{EB7B50E2-52A1-494F-8BBE-EFDA8E466D70}" type="datetimeFigureOut">
              <a:rPr lang="en-GB" smtClean="0"/>
              <a:t>16/12/2025</a:t>
            </a:fld>
            <a:endParaRPr lang="en-GB"/>
          </a:p>
        </p:txBody>
      </p:sp>
      <p:sp>
        <p:nvSpPr>
          <p:cNvPr id="6" name="Footer Placeholder 5">
            <a:extLst>
              <a:ext uri="{FF2B5EF4-FFF2-40B4-BE49-F238E27FC236}">
                <a16:creationId xmlns:a16="http://schemas.microsoft.com/office/drawing/2014/main" id="{70851D53-2488-5AA9-C725-F2D725D58A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609B25-FFD6-BB3D-E261-B1F6978981F6}"/>
              </a:ext>
            </a:extLst>
          </p:cNvPr>
          <p:cNvSpPr>
            <a:spLocks noGrp="1"/>
          </p:cNvSpPr>
          <p:nvPr>
            <p:ph type="sldNum" sz="quarter" idx="12"/>
          </p:nvPr>
        </p:nvSpPr>
        <p:spPr/>
        <p:txBody>
          <a:bodyPr/>
          <a:lstStyle/>
          <a:p>
            <a:fld id="{9730360C-AB30-46E9-B38C-BEEA48D42D80}" type="slidenum">
              <a:rPr lang="en-GB" smtClean="0"/>
              <a:t>‹#›</a:t>
            </a:fld>
            <a:endParaRPr lang="en-GB"/>
          </a:p>
        </p:txBody>
      </p:sp>
    </p:spTree>
    <p:extLst>
      <p:ext uri="{BB962C8B-B14F-4D97-AF65-F5344CB8AC3E}">
        <p14:creationId xmlns:p14="http://schemas.microsoft.com/office/powerpoint/2010/main" val="37006443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98CA5-3EBD-C533-64B1-B14E83CDFAB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5AB4C7-CC7C-E0CC-88EF-72380DBC2D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D753D6-DF8D-EC2D-CE21-306250DB4BEF}"/>
              </a:ext>
            </a:extLst>
          </p:cNvPr>
          <p:cNvSpPr>
            <a:spLocks noGrp="1"/>
          </p:cNvSpPr>
          <p:nvPr>
            <p:ph type="dt" sz="half" idx="10"/>
          </p:nvPr>
        </p:nvSpPr>
        <p:spPr/>
        <p:txBody>
          <a:bodyPr/>
          <a:lstStyle/>
          <a:p>
            <a:fld id="{EB7B50E2-52A1-494F-8BBE-EFDA8E466D70}" type="datetimeFigureOut">
              <a:rPr lang="en-GB" smtClean="0"/>
              <a:t>16/12/2025</a:t>
            </a:fld>
            <a:endParaRPr lang="en-GB"/>
          </a:p>
        </p:txBody>
      </p:sp>
      <p:sp>
        <p:nvSpPr>
          <p:cNvPr id="5" name="Footer Placeholder 4">
            <a:extLst>
              <a:ext uri="{FF2B5EF4-FFF2-40B4-BE49-F238E27FC236}">
                <a16:creationId xmlns:a16="http://schemas.microsoft.com/office/drawing/2014/main" id="{7D061FB8-B16A-6CC0-DD0B-B8EEE19C48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3FECC3-0DCB-7E8B-11DE-AB182C0F6831}"/>
              </a:ext>
            </a:extLst>
          </p:cNvPr>
          <p:cNvSpPr>
            <a:spLocks noGrp="1"/>
          </p:cNvSpPr>
          <p:nvPr>
            <p:ph type="sldNum" sz="quarter" idx="12"/>
          </p:nvPr>
        </p:nvSpPr>
        <p:spPr/>
        <p:txBody>
          <a:bodyPr/>
          <a:lstStyle/>
          <a:p>
            <a:fld id="{9730360C-AB30-46E9-B38C-BEEA48D42D80}" type="slidenum">
              <a:rPr lang="en-GB" smtClean="0"/>
              <a:t>‹#›</a:t>
            </a:fld>
            <a:endParaRPr lang="en-GB"/>
          </a:p>
        </p:txBody>
      </p:sp>
    </p:spTree>
    <p:extLst>
      <p:ext uri="{BB962C8B-B14F-4D97-AF65-F5344CB8AC3E}">
        <p14:creationId xmlns:p14="http://schemas.microsoft.com/office/powerpoint/2010/main" val="306559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BB3511-FF55-90F9-84B2-A88D52A63220}"/>
              </a:ext>
            </a:extLst>
          </p:cNvPr>
          <p:cNvSpPr>
            <a:spLocks noGrp="1"/>
          </p:cNvSpPr>
          <p:nvPr>
            <p:ph type="dt" sz="half" idx="10"/>
          </p:nvPr>
        </p:nvSpPr>
        <p:spPr/>
        <p:txBody>
          <a:bodyPr/>
          <a:lstStyle/>
          <a:p>
            <a:fld id="{39C8AA89-6741-A14D-8F37-A3012A52967C}" type="datetimeFigureOut">
              <a:rPr lang="en-US" smtClean="0"/>
              <a:t>12/16/2025</a:t>
            </a:fld>
            <a:endParaRPr lang="en-US"/>
          </a:p>
        </p:txBody>
      </p:sp>
      <p:sp>
        <p:nvSpPr>
          <p:cNvPr id="3" name="Footer Placeholder 2">
            <a:extLst>
              <a:ext uri="{FF2B5EF4-FFF2-40B4-BE49-F238E27FC236}">
                <a16:creationId xmlns:a16="http://schemas.microsoft.com/office/drawing/2014/main" id="{25DD18E5-736D-53C5-FE4E-02692CDA5F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D84428-B3DF-483B-0018-B452D4ED2F09}"/>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29351226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5C038E-F402-608B-C7D1-DE307C33E9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6CAD84-8E12-096B-894B-D14FDF51E9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E00582-42C1-378C-5151-BA9912537796}"/>
              </a:ext>
            </a:extLst>
          </p:cNvPr>
          <p:cNvSpPr>
            <a:spLocks noGrp="1"/>
          </p:cNvSpPr>
          <p:nvPr>
            <p:ph type="dt" sz="half" idx="10"/>
          </p:nvPr>
        </p:nvSpPr>
        <p:spPr/>
        <p:txBody>
          <a:bodyPr/>
          <a:lstStyle/>
          <a:p>
            <a:fld id="{EB7B50E2-52A1-494F-8BBE-EFDA8E466D70}" type="datetimeFigureOut">
              <a:rPr lang="en-GB" smtClean="0"/>
              <a:t>16/12/2025</a:t>
            </a:fld>
            <a:endParaRPr lang="en-GB"/>
          </a:p>
        </p:txBody>
      </p:sp>
      <p:sp>
        <p:nvSpPr>
          <p:cNvPr id="5" name="Footer Placeholder 4">
            <a:extLst>
              <a:ext uri="{FF2B5EF4-FFF2-40B4-BE49-F238E27FC236}">
                <a16:creationId xmlns:a16="http://schemas.microsoft.com/office/drawing/2014/main" id="{C1C83B59-5AEA-AE47-78F5-2895D2B7AE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817C1B-2F0C-E802-0996-F7B516EC709E}"/>
              </a:ext>
            </a:extLst>
          </p:cNvPr>
          <p:cNvSpPr>
            <a:spLocks noGrp="1"/>
          </p:cNvSpPr>
          <p:nvPr>
            <p:ph type="sldNum" sz="quarter" idx="12"/>
          </p:nvPr>
        </p:nvSpPr>
        <p:spPr/>
        <p:txBody>
          <a:bodyPr/>
          <a:lstStyle/>
          <a:p>
            <a:fld id="{9730360C-AB30-46E9-B38C-BEEA48D42D80}" type="slidenum">
              <a:rPr lang="en-GB" smtClean="0"/>
              <a:t>‹#›</a:t>
            </a:fld>
            <a:endParaRPr lang="en-GB"/>
          </a:p>
        </p:txBody>
      </p:sp>
    </p:spTree>
    <p:extLst>
      <p:ext uri="{BB962C8B-B14F-4D97-AF65-F5344CB8AC3E}">
        <p14:creationId xmlns:p14="http://schemas.microsoft.com/office/powerpoint/2010/main" val="24522617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Heading, content, basic text one co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2DDCA5-A307-96EA-64A8-CCBA8E5F6393}"/>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47413" y="3166643"/>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Content Placeholder 2"/>
          <p:cNvSpPr>
            <a:spLocks noGrp="1"/>
          </p:cNvSpPr>
          <p:nvPr>
            <p:ph idx="1" hasCustomPrompt="1"/>
          </p:nvPr>
        </p:nvSpPr>
        <p:spPr>
          <a:xfrm>
            <a:off x="412708" y="2106000"/>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16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74A26B3-AA54-E4E3-F815-2DD0B5B502BC}"/>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37737720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568E66E-4300-C34D-B490-E2E6A73E585A}"/>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37980B-A75B-014B-A7A8-965882204640}"/>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B5FF7D-C2EF-9E4C-A4CF-A835052E5DF8}"/>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7481C1-F4F0-BE4E-B991-152BB9620270}"/>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C860F-BE8A-634D-9A96-33CE6D96B9F0}"/>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A913FF-786C-1944-BF18-E9AB064B3444}"/>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22D839-E390-8340-B649-B4FC5A6CFD70}"/>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640EE3D-EEFC-874A-A65B-DDDE03FC322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667BF2-B8EF-D949-9F15-FC3B3099AD58}"/>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201170-3375-514F-99C2-E37C6903968A}"/>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67BC68-4FB2-EE4A-A33E-6A7AF0CF413F}"/>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277C142-7A53-7A4A-A8FB-FBF33048E364}"/>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DC5831-BE66-5045-87AF-18EBDF02747B}"/>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B65DE4-B016-474E-A1C1-495957C7CA04}"/>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8B3AA15-3E6B-C347-B0BE-F416C5684A23}"/>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AC0924D-A95B-1E43-84A3-825886C48DD3}"/>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522785-C8F3-734E-AF20-487FED2CEBCA}"/>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98AD1D6-A541-1941-8B56-2FF0936767C6}"/>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844F750-124C-F246-BCDD-67595B93DC88}"/>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499656-96AE-C649-B3C1-81D5C6F60DA6}"/>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3150134-3C23-2A41-8EC0-2D0F308CD2FE}"/>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A542EAC-EEE9-2748-9DAC-6986FFF6348A}"/>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D1CDB1A-8B42-520A-323D-5D120AA42E9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14018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Sample-Icons-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DF01C83-A866-28AC-7B1F-38947CCF6D80}"/>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0BDAA4-2C6C-4E47-9616-5977DD23D840}"/>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691AF0D-B60D-2949-AB30-089AD6A4A5A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76B0456-3FC3-5D44-A9F1-56A57FD0B992}"/>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569F651-3737-5832-DC5A-9DB8A57B6C7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Tree>
    <p:extLst>
      <p:ext uri="{BB962C8B-B14F-4D97-AF65-F5344CB8AC3E}">
        <p14:creationId xmlns:p14="http://schemas.microsoft.com/office/powerpoint/2010/main" val="390572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BB79D01-2A70-DAF1-6A65-BC0424C2FEE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92163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29FE9CC-24C2-9AAC-6340-A9E7BC32493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366255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_Title, subhead, Three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C4A9B1-8C9A-5B25-6E7A-B9589ECCAD85}"/>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6A9D545D-FD2F-4843-8588-07EBE7DDAA13}"/>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44936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09CFFC-C421-A97A-14A3-FE2852D11994}"/>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82848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eadline slide with image 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a:t>Headline over a number of lines,</a:t>
            </a:r>
            <a:br>
              <a:rPr lang="en-GB"/>
            </a:br>
            <a:r>
              <a:rPr lang="en-GB"/>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Tree>
    <p:extLst>
      <p:ext uri="{BB962C8B-B14F-4D97-AF65-F5344CB8AC3E}">
        <p14:creationId xmlns:p14="http://schemas.microsoft.com/office/powerpoint/2010/main" val="275396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24833-7F78-A5B7-A260-F22A28884B8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2BBED92-B27B-AF03-7FF0-BC688FC776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C776275-8D94-EE9B-003A-587AE46602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8BBFBF5-0217-C70B-4253-EB10911E6E8F}"/>
              </a:ext>
            </a:extLst>
          </p:cNvPr>
          <p:cNvSpPr>
            <a:spLocks noGrp="1"/>
          </p:cNvSpPr>
          <p:nvPr>
            <p:ph type="dt" sz="half" idx="10"/>
          </p:nvPr>
        </p:nvSpPr>
        <p:spPr/>
        <p:txBody>
          <a:bodyPr/>
          <a:lstStyle/>
          <a:p>
            <a:fld id="{39C8AA89-6741-A14D-8F37-A3012A52967C}" type="datetimeFigureOut">
              <a:rPr lang="en-US" smtClean="0"/>
              <a:t>12/16/2025</a:t>
            </a:fld>
            <a:endParaRPr lang="en-US"/>
          </a:p>
        </p:txBody>
      </p:sp>
      <p:sp>
        <p:nvSpPr>
          <p:cNvPr id="6" name="Footer Placeholder 5">
            <a:extLst>
              <a:ext uri="{FF2B5EF4-FFF2-40B4-BE49-F238E27FC236}">
                <a16:creationId xmlns:a16="http://schemas.microsoft.com/office/drawing/2014/main" id="{9DFEDA7E-8591-FEB0-0C5B-6EAD91A78D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77443-3896-414F-A723-1C9FB6691039}"/>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6406210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4" name="Rectangle: Top Corners Rounded 3">
            <a:extLst>
              <a:ext uri="{FF2B5EF4-FFF2-40B4-BE49-F238E27FC236}">
                <a16:creationId xmlns:a16="http://schemas.microsoft.com/office/drawing/2014/main" id="{B540671A-ED56-3548-A508-080ABBDB5E58}"/>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pic>
        <p:nvPicPr>
          <p:cNvPr id="6" name="Picture 5">
            <a:extLst>
              <a:ext uri="{FF2B5EF4-FFF2-40B4-BE49-F238E27FC236}">
                <a16:creationId xmlns:a16="http://schemas.microsoft.com/office/drawing/2014/main" id="{2F244FF8-F4E4-0514-77D0-8D8D69F9337B}"/>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7" name="Straight Connector 6">
            <a:extLst>
              <a:ext uri="{FF2B5EF4-FFF2-40B4-BE49-F238E27FC236}">
                <a16:creationId xmlns:a16="http://schemas.microsoft.com/office/drawing/2014/main" id="{7DBEB741-20EA-C36A-7EF8-DE1CD1F1A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73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9B26CA0-4967-284E-42B6-5686F8C6B07B}"/>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pic>
        <p:nvPicPr>
          <p:cNvPr id="3" name="Picture 2">
            <a:extLst>
              <a:ext uri="{FF2B5EF4-FFF2-40B4-BE49-F238E27FC236}">
                <a16:creationId xmlns:a16="http://schemas.microsoft.com/office/drawing/2014/main" id="{6FD787DC-00EF-B13A-FE97-CE51273E8674}"/>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5" name="Straight Connector 4">
            <a:extLst>
              <a:ext uri="{FF2B5EF4-FFF2-40B4-BE49-F238E27FC236}">
                <a16:creationId xmlns:a16="http://schemas.microsoft.com/office/drawing/2014/main" id="{20783BA3-377B-7D8A-0B7B-91C314676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78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8BBC9FB-69CA-ACB9-E6B9-6E2830215B65}"/>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Top Corners Rounded 17">
            <a:extLst>
              <a:ext uri="{FF2B5EF4-FFF2-40B4-BE49-F238E27FC236}">
                <a16:creationId xmlns:a16="http://schemas.microsoft.com/office/drawing/2014/main" id="{205929B3-ED58-E54F-B724-E24FB5F163DF}"/>
              </a:ext>
            </a:extLst>
          </p:cNvPr>
          <p:cNvSpPr/>
          <p:nvPr userDrawn="1"/>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accent6"/>
                </a:solidFill>
              </a:defRPr>
            </a:lvl1pPr>
          </a:lstStyle>
          <a:p>
            <a:pPr lvl="0"/>
            <a:r>
              <a:rPr lang="en-GB"/>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accent6"/>
                </a:solidFill>
              </a:defRPr>
            </a:lvl1pPr>
          </a:lstStyle>
          <a:p>
            <a:pPr lvl="0"/>
            <a:r>
              <a:rPr lang="en-GB"/>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accent6"/>
                </a:solidFill>
              </a:defRPr>
            </a:lvl1pPr>
          </a:lstStyle>
          <a:p>
            <a:pPr lvl="0"/>
            <a:r>
              <a:rPr lang="en-GB"/>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accent6"/>
                </a:solidFill>
              </a:defRPr>
            </a:lvl1pPr>
          </a:lstStyle>
          <a:p>
            <a:pPr lvl="0"/>
            <a:r>
              <a:rPr lang="en-GB"/>
              <a:t>Insert title</a:t>
            </a:r>
          </a:p>
        </p:txBody>
      </p:sp>
      <p:cxnSp>
        <p:nvCxnSpPr>
          <p:cNvPr id="29" name="Straight Connector 28">
            <a:extLst>
              <a:ext uri="{FF2B5EF4-FFF2-40B4-BE49-F238E27FC236}">
                <a16:creationId xmlns:a16="http://schemas.microsoft.com/office/drawing/2014/main" id="{59357DCD-A469-B34A-A880-D744CA731C1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313420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190978-5FC4-6858-371C-AF3DAD50E21F}"/>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“Showcase quotation</a:t>
            </a:r>
            <a:br>
              <a:rPr lang="en-GB"/>
            </a:br>
            <a:r>
              <a:rPr lang="en-GB"/>
              <a:t>with left aligned text over multiple lines. Try to keep</a:t>
            </a:r>
            <a:br>
              <a:rPr lang="en-GB"/>
            </a:br>
            <a:r>
              <a:rPr lang="en-GB"/>
              <a:t>it to four lines if </a:t>
            </a:r>
            <a:r>
              <a:rPr lang="en-GB" err="1"/>
              <a:t>poss</a:t>
            </a:r>
            <a:r>
              <a:rPr lang="en-GB"/>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Name Surname,</a:t>
            </a:r>
            <a:br>
              <a:rPr lang="en-GB"/>
            </a:br>
            <a:r>
              <a:rPr lang="en-GB"/>
              <a:t>Job Title</a:t>
            </a:r>
          </a:p>
        </p:txBody>
      </p:sp>
      <p:cxnSp>
        <p:nvCxnSpPr>
          <p:cNvPr id="8" name="Straight Connector 7">
            <a:extLst>
              <a:ext uri="{FF2B5EF4-FFF2-40B4-BE49-F238E27FC236}">
                <a16:creationId xmlns:a16="http://schemas.microsoft.com/office/drawing/2014/main" id="{B43FE3F0-85CD-934D-A3A3-CF2B78D73A35}"/>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63626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Heading label</a:t>
            </a:r>
          </a:p>
        </p:txBody>
      </p:sp>
      <p:sp>
        <p:nvSpPr>
          <p:cNvPr id="7" name="TextBox 6">
            <a:extLst>
              <a:ext uri="{FF2B5EF4-FFF2-40B4-BE49-F238E27FC236}">
                <a16:creationId xmlns:a16="http://schemas.microsoft.com/office/drawing/2014/main" id="{2DFAD1B1-54FF-2FC6-D407-337D3737411D}"/>
              </a:ext>
            </a:extLst>
          </p:cNvPr>
          <p:cNvSpPr txBox="1"/>
          <p:nvPr userDrawn="1"/>
        </p:nvSpPr>
        <p:spPr>
          <a:xfrm>
            <a:off x="1245609" y="2349016"/>
            <a:ext cx="3552728" cy="1200329"/>
          </a:xfrm>
          <a:prstGeom prst="rect">
            <a:avLst/>
          </a:prstGeom>
          <a:noFill/>
        </p:spPr>
        <p:txBody>
          <a:bodyPr wrap="square" rtlCol="0">
            <a:spAutoFit/>
          </a:bodyPr>
          <a:lstStyle/>
          <a:p>
            <a:r>
              <a:rPr lang="en-GB"/>
              <a:t>Text content goes over single column. Text content here goes over single column. Text content here goes over single column.  </a:t>
            </a:r>
          </a:p>
        </p:txBody>
      </p:sp>
    </p:spTree>
    <p:extLst>
      <p:ext uri="{BB962C8B-B14F-4D97-AF65-F5344CB8AC3E}">
        <p14:creationId xmlns:p14="http://schemas.microsoft.com/office/powerpoint/2010/main" val="247197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1" y="0"/>
            <a:ext cx="12191998"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Heading label</a:t>
            </a:r>
          </a:p>
        </p:txBody>
      </p:sp>
      <p:sp>
        <p:nvSpPr>
          <p:cNvPr id="6" name="TextBox 5">
            <a:extLst>
              <a:ext uri="{FF2B5EF4-FFF2-40B4-BE49-F238E27FC236}">
                <a16:creationId xmlns:a16="http://schemas.microsoft.com/office/drawing/2014/main" id="{20A68404-D948-7642-8BC6-F42E883389E5}"/>
              </a:ext>
            </a:extLst>
          </p:cNvPr>
          <p:cNvSpPr txBox="1"/>
          <p:nvPr userDrawn="1"/>
        </p:nvSpPr>
        <p:spPr>
          <a:xfrm>
            <a:off x="1245609" y="2349016"/>
            <a:ext cx="3552728" cy="1200329"/>
          </a:xfrm>
          <a:prstGeom prst="rect">
            <a:avLst/>
          </a:prstGeom>
          <a:noFill/>
        </p:spPr>
        <p:txBody>
          <a:bodyPr wrap="square" rtlCol="0">
            <a:spAutoFit/>
          </a:bodyPr>
          <a:lstStyle/>
          <a:p>
            <a:r>
              <a:rPr lang="en-GB"/>
              <a:t>Text content goes over single column. Text content here goes over single column. Text content here goes over single column.  </a:t>
            </a:r>
          </a:p>
        </p:txBody>
      </p:sp>
    </p:spTree>
    <p:extLst>
      <p:ext uri="{BB962C8B-B14F-4D97-AF65-F5344CB8AC3E}">
        <p14:creationId xmlns:p14="http://schemas.microsoft.com/office/powerpoint/2010/main" val="96211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2" name="TextBox 1">
            <a:extLst>
              <a:ext uri="{FF2B5EF4-FFF2-40B4-BE49-F238E27FC236}">
                <a16:creationId xmlns:a16="http://schemas.microsoft.com/office/drawing/2014/main" id="{B77551A3-9BAE-400C-B485-0F4ED3DB7306}"/>
              </a:ext>
            </a:extLst>
          </p:cNvPr>
          <p:cNvSpPr txBox="1"/>
          <p:nvPr userDrawn="1"/>
        </p:nvSpPr>
        <p:spPr>
          <a:xfrm>
            <a:off x="1245609" y="2349016"/>
            <a:ext cx="3552728" cy="1384995"/>
          </a:xfrm>
          <a:prstGeom prst="rect">
            <a:avLst/>
          </a:prstGeom>
          <a:noFill/>
        </p:spPr>
        <p:txBody>
          <a:bodyPr wrap="square" rtlCol="0">
            <a:spAutoFit/>
          </a:bodyPr>
          <a:lstStyle/>
          <a:p>
            <a:r>
              <a:rPr lang="en-GB" sz="2800" b="1"/>
              <a:t>“Quote text here. Quote text here. Quote text here.”</a:t>
            </a:r>
          </a:p>
        </p:txBody>
      </p:sp>
    </p:spTree>
    <p:extLst>
      <p:ext uri="{BB962C8B-B14F-4D97-AF65-F5344CB8AC3E}">
        <p14:creationId xmlns:p14="http://schemas.microsoft.com/office/powerpoint/2010/main" val="243339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 </a:t>
            </a:r>
          </a:p>
        </p:txBody>
      </p:sp>
      <p:pic>
        <p:nvPicPr>
          <p:cNvPr id="6" name="Picture 5">
            <a:extLst>
              <a:ext uri="{FF2B5EF4-FFF2-40B4-BE49-F238E27FC236}">
                <a16:creationId xmlns:a16="http://schemas.microsoft.com/office/drawing/2014/main" id="{CEB4F947-0C85-DAF2-683C-40847EF7F07B}"/>
              </a:ext>
            </a:extLst>
          </p:cNvPr>
          <p:cNvPicPr>
            <a:picLocks noChangeAspect="1"/>
          </p:cNvPicPr>
          <p:nvPr userDrawn="1"/>
        </p:nvPicPr>
        <p:blipFill>
          <a:blip r:embed="rId2"/>
          <a:src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072D8FDB-A40F-9C14-5A8C-BCBBA006B64D}"/>
              </a:ext>
            </a:extLst>
          </p:cNvPr>
          <p:cNvSpPr txBox="1"/>
          <p:nvPr userDrawn="1"/>
        </p:nvSpPr>
        <p:spPr>
          <a:xfrm>
            <a:off x="1245609" y="2349016"/>
            <a:ext cx="3552728" cy="1384995"/>
          </a:xfrm>
          <a:prstGeom prst="rect">
            <a:avLst/>
          </a:prstGeom>
          <a:noFill/>
        </p:spPr>
        <p:txBody>
          <a:bodyPr wrap="square" rtlCol="0">
            <a:spAutoFit/>
          </a:bodyPr>
          <a:lstStyle/>
          <a:p>
            <a:r>
              <a:rPr lang="en-GB" sz="2800" b="1"/>
              <a:t>“Quote text here. Quote text here. Quote text here.”</a:t>
            </a:r>
          </a:p>
        </p:txBody>
      </p:sp>
    </p:spTree>
    <p:extLst>
      <p:ext uri="{BB962C8B-B14F-4D97-AF65-F5344CB8AC3E}">
        <p14:creationId xmlns:p14="http://schemas.microsoft.com/office/powerpoint/2010/main" val="209801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30C3909-1482-1013-E118-A2CE0A1DD3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82932" y="2520000"/>
            <a:ext cx="6948488" cy="96361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31818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7092F3-915E-341D-8AD1-B8E398E9BFA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Chart&#10;&#10;Description automatically generated with medium confidence">
            <a:extLst>
              <a:ext uri="{FF2B5EF4-FFF2-40B4-BE49-F238E27FC236}">
                <a16:creationId xmlns:a16="http://schemas.microsoft.com/office/drawing/2014/main" id="{0AF6C2AD-0E53-2A94-6EDF-C2BC1C35E66B}"/>
              </a:ext>
            </a:extLst>
          </p:cNvPr>
          <p:cNvPicPr>
            <a:picLocks noChangeAspect="1"/>
          </p:cNvPicPr>
          <p:nvPr userDrawn="1"/>
        </p:nvPicPr>
        <p:blipFill>
          <a:blip r:embed="rId2"/>
          <a:stretch>
            <a:fillRect/>
          </a:stretch>
        </p:blipFill>
        <p:spPr>
          <a:xfrm>
            <a:off x="-216747" y="-121920"/>
            <a:ext cx="12408747" cy="697992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12000"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341577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30017-9814-3E21-B9D1-03F713FB92B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5EA9300-5917-039E-1915-EF70BD49FF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B4D51-96FD-0D0F-5878-4333F8C67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383794-098D-1F02-619A-88FD90E18FDC}"/>
              </a:ext>
            </a:extLst>
          </p:cNvPr>
          <p:cNvSpPr>
            <a:spLocks noGrp="1"/>
          </p:cNvSpPr>
          <p:nvPr>
            <p:ph type="dt" sz="half" idx="10"/>
          </p:nvPr>
        </p:nvSpPr>
        <p:spPr/>
        <p:txBody>
          <a:bodyPr/>
          <a:lstStyle/>
          <a:p>
            <a:fld id="{39C8AA89-6741-A14D-8F37-A3012A52967C}" type="datetimeFigureOut">
              <a:rPr lang="en-US" smtClean="0"/>
              <a:t>12/16/2025</a:t>
            </a:fld>
            <a:endParaRPr lang="en-US"/>
          </a:p>
        </p:txBody>
      </p:sp>
      <p:sp>
        <p:nvSpPr>
          <p:cNvPr id="6" name="Footer Placeholder 5">
            <a:extLst>
              <a:ext uri="{FF2B5EF4-FFF2-40B4-BE49-F238E27FC236}">
                <a16:creationId xmlns:a16="http://schemas.microsoft.com/office/drawing/2014/main" id="{7DDBD648-22A9-C114-3D3B-65963EEAEE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8C5D8-5550-47FF-F380-76C4C6B64EB1}"/>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3994231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C9A4BA-CD7C-BF8C-6221-BCB58BC96EC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icon&#10;&#10;Description automatically generated">
            <a:extLst>
              <a:ext uri="{FF2B5EF4-FFF2-40B4-BE49-F238E27FC236}">
                <a16:creationId xmlns:a16="http://schemas.microsoft.com/office/drawing/2014/main" id="{2D07C2D6-AB1B-B84B-BC13-7D79E8BCFCF8}"/>
              </a:ext>
            </a:extLst>
          </p:cNvPr>
          <p:cNvPicPr>
            <a:picLocks noChangeAspect="1"/>
          </p:cNvPicPr>
          <p:nvPr userDrawn="1"/>
        </p:nvPicPr>
        <p:blipFill>
          <a:blip r:embed="rId2"/>
          <a:stretch>
            <a:fillRect/>
          </a:stretch>
        </p:blipFill>
        <p:spPr>
          <a:xfrm>
            <a:off x="-52265" y="-122410"/>
            <a:ext cx="12499929" cy="703121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13441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68FFC32-6059-0DED-CEB1-02D4D3CCBC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54598"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82955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Headline slide with image A">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6" name="Text Placeholder 7">
            <a:extLst>
              <a:ext uri="{FF2B5EF4-FFF2-40B4-BE49-F238E27FC236}">
                <a16:creationId xmlns:a16="http://schemas.microsoft.com/office/drawing/2014/main" id="{5B6F326D-0ECB-4952-2659-CD1729198654}"/>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Tree>
    <p:extLst>
      <p:ext uri="{BB962C8B-B14F-4D97-AF65-F5344CB8AC3E}">
        <p14:creationId xmlns:p14="http://schemas.microsoft.com/office/powerpoint/2010/main" val="16288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company/</a:t>
            </a:r>
            <a:r>
              <a:rPr kumimoji="0" lang="en-GB" sz="2400" b="1" i="0" u="none" strike="noStrike" kern="1200" cap="none" spc="20" normalizeH="0" baseline="0" noProof="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england.nhs.uk</a:t>
            </a:r>
            <a:endParaRPr lang="en-GB" sz="2400" b="1">
              <a:solidFill>
                <a:schemeClr val="tx1"/>
              </a:solidFill>
            </a:endParaRPr>
          </a:p>
        </p:txBody>
      </p:sp>
      <p:pic>
        <p:nvPicPr>
          <p:cNvPr id="5" name="Picture 4">
            <a:extLst>
              <a:ext uri="{FF2B5EF4-FFF2-40B4-BE49-F238E27FC236}">
                <a16:creationId xmlns:a16="http://schemas.microsoft.com/office/drawing/2014/main" id="{6C1B65D7-2EE6-F44F-85AA-7C93787926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872040" y="3665234"/>
            <a:ext cx="390144" cy="390144"/>
          </a:xfrm>
          <a:prstGeom prst="rect">
            <a:avLst/>
          </a:prstGeom>
        </p:spPr>
      </p:pic>
      <p:pic>
        <p:nvPicPr>
          <p:cNvPr id="8" name="Picture 7">
            <a:extLst>
              <a:ext uri="{FF2B5EF4-FFF2-40B4-BE49-F238E27FC236}">
                <a16:creationId xmlns:a16="http://schemas.microsoft.com/office/drawing/2014/main" id="{F2843EE8-F6F8-9D40-92C1-94FB4DCF14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85396" y="4266369"/>
            <a:ext cx="390144" cy="390144"/>
          </a:xfrm>
          <a:prstGeom prst="rect">
            <a:avLst/>
          </a:prstGeom>
        </p:spPr>
      </p:pic>
      <p:pic>
        <p:nvPicPr>
          <p:cNvPr id="72" name="Picture 96">
            <a:extLst>
              <a:ext uri="{FF2B5EF4-FFF2-40B4-BE49-F238E27FC236}">
                <a16:creationId xmlns:a16="http://schemas.microsoft.com/office/drawing/2014/main" id="{664BA24D-FA8C-EE4D-A2DC-491BF11D6FA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767074" y="4806522"/>
            <a:ext cx="600075" cy="600075"/>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8"/>
          <a:stretch>
            <a:fillRect/>
          </a:stretch>
        </p:blipFill>
        <p:spPr>
          <a:xfrm>
            <a:off x="10551045" y="364425"/>
            <a:ext cx="1208955" cy="979789"/>
          </a:xfrm>
          <a:prstGeom prst="rect">
            <a:avLst/>
          </a:prstGeom>
        </p:spPr>
      </p:pic>
      <p:pic>
        <p:nvPicPr>
          <p:cNvPr id="6" name="Picture 5" descr="Icon&#10;&#10;Description automatically generated">
            <a:extLst>
              <a:ext uri="{FF2B5EF4-FFF2-40B4-BE49-F238E27FC236}">
                <a16:creationId xmlns:a16="http://schemas.microsoft.com/office/drawing/2014/main" id="{76D92FD5-08EA-6BC8-29BC-BCF5EEFE18AA}"/>
              </a:ext>
            </a:extLst>
          </p:cNvPr>
          <p:cNvPicPr>
            <a:picLocks noChangeAspect="1"/>
          </p:cNvPicPr>
          <p:nvPr userDrawn="1"/>
        </p:nvPicPr>
        <p:blipFill>
          <a:blip r:embed="rId9"/>
          <a:stretch>
            <a:fillRect/>
          </a:stretch>
        </p:blipFill>
        <p:spPr>
          <a:xfrm rot="5400000">
            <a:off x="-2509143" y="-71523"/>
            <a:ext cx="10768951" cy="7616239"/>
          </a:xfrm>
          <a:prstGeom prst="rect">
            <a:avLst/>
          </a:prstGeom>
        </p:spPr>
      </p:pic>
    </p:spTree>
    <p:extLst>
      <p:ext uri="{BB962C8B-B14F-4D97-AF65-F5344CB8AC3E}">
        <p14:creationId xmlns:p14="http://schemas.microsoft.com/office/powerpoint/2010/main" val="311549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763076-72CB-117E-F240-98C1D1050D3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Tree>
    <p:extLst>
      <p:ext uri="{BB962C8B-B14F-4D97-AF65-F5344CB8AC3E}">
        <p14:creationId xmlns:p14="http://schemas.microsoft.com/office/powerpoint/2010/main" val="358510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Tree>
    <p:extLst>
      <p:ext uri="{BB962C8B-B14F-4D97-AF65-F5344CB8AC3E}">
        <p14:creationId xmlns:p14="http://schemas.microsoft.com/office/powerpoint/2010/main" val="250219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6" name="TextBox 5">
            <a:extLst>
              <a:ext uri="{FF2B5EF4-FFF2-40B4-BE49-F238E27FC236}">
                <a16:creationId xmlns:a16="http://schemas.microsoft.com/office/drawing/2014/main" id="{17BDFC27-AE77-990E-E3A7-5DF7B8BEB8B0}"/>
              </a:ext>
            </a:extLst>
          </p:cNvPr>
          <p:cNvSpPr txBox="1"/>
          <p:nvPr userDrawn="1"/>
        </p:nvSpPr>
        <p:spPr>
          <a:xfrm>
            <a:off x="7202551" y="2249424"/>
            <a:ext cx="4428148" cy="1200329"/>
          </a:xfrm>
          <a:prstGeom prst="rect">
            <a:avLst/>
          </a:prstGeom>
          <a:noFill/>
        </p:spPr>
        <p:txBody>
          <a:bodyPr wrap="square" rtlCol="0">
            <a:spAutoFit/>
          </a:bodyPr>
          <a:lstStyle/>
          <a:p>
            <a:r>
              <a:rPr lang="en-GB">
                <a:solidFill>
                  <a:schemeClr val="bg1"/>
                </a:solidFill>
              </a:rPr>
              <a:t>Text content goes over single column. Text content here goes over single column. Text content here goes over single column.  </a:t>
            </a:r>
          </a:p>
        </p:txBody>
      </p:sp>
    </p:spTree>
    <p:extLst>
      <p:ext uri="{BB962C8B-B14F-4D97-AF65-F5344CB8AC3E}">
        <p14:creationId xmlns:p14="http://schemas.microsoft.com/office/powerpoint/2010/main" val="359202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Tree>
    <p:extLst>
      <p:ext uri="{BB962C8B-B14F-4D97-AF65-F5344CB8AC3E}">
        <p14:creationId xmlns:p14="http://schemas.microsoft.com/office/powerpoint/2010/main" val="63709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2B8DF-9DF9-B1F9-7C34-5226549809E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33B196C-72A8-00A3-0B39-C46EF730C3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8E1D0E6-3212-D87A-B859-FA628806FC87}"/>
              </a:ext>
            </a:extLst>
          </p:cNvPr>
          <p:cNvSpPr>
            <a:spLocks noGrp="1"/>
          </p:cNvSpPr>
          <p:nvPr>
            <p:ph type="dt" sz="half" idx="10"/>
          </p:nvPr>
        </p:nvSpPr>
        <p:spPr/>
        <p:txBody>
          <a:bodyPr/>
          <a:lstStyle/>
          <a:p>
            <a:fld id="{3FAD8AD0-6116-424E-A22E-6B6310F9615C}" type="datetimeFigureOut">
              <a:rPr lang="en-GB" smtClean="0"/>
              <a:t>16/12/2025</a:t>
            </a:fld>
            <a:endParaRPr lang="en-GB"/>
          </a:p>
        </p:txBody>
      </p:sp>
      <p:sp>
        <p:nvSpPr>
          <p:cNvPr id="5" name="Footer Placeholder 4">
            <a:extLst>
              <a:ext uri="{FF2B5EF4-FFF2-40B4-BE49-F238E27FC236}">
                <a16:creationId xmlns:a16="http://schemas.microsoft.com/office/drawing/2014/main" id="{A4D53389-4532-B8E2-6726-B3DB876FFF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452943-261E-5724-BBDE-EE1C2FD7724D}"/>
              </a:ext>
            </a:extLst>
          </p:cNvPr>
          <p:cNvSpPr>
            <a:spLocks noGrp="1"/>
          </p:cNvSpPr>
          <p:nvPr>
            <p:ph type="sldNum" sz="quarter" idx="12"/>
          </p:nvPr>
        </p:nvSpPr>
        <p:spPr/>
        <p:txBody>
          <a:bodyPr/>
          <a:lstStyle/>
          <a:p>
            <a:fld id="{620E213D-8198-4C32-9F39-FA44BE42691E}" type="slidenum">
              <a:rPr lang="en-GB" smtClean="0"/>
              <a:t>‹#›</a:t>
            </a:fld>
            <a:endParaRPr lang="en-GB"/>
          </a:p>
        </p:txBody>
      </p:sp>
    </p:spTree>
    <p:extLst>
      <p:ext uri="{BB962C8B-B14F-4D97-AF65-F5344CB8AC3E}">
        <p14:creationId xmlns:p14="http://schemas.microsoft.com/office/powerpoint/2010/main" val="15970096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C9FBAB-1ED1-7985-8C51-1CCF1CA4EA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B80F8-5B57-41C0-BC3E-7800726ECA22}" type="datetimeFigureOut">
              <a:rPr kumimoji="0" lang="en-GB" sz="1200" b="0" i="0" u="none" strike="noStrike" kern="1200" cap="none" spc="0" normalizeH="0" baseline="0" noProof="0" smtClean="0">
                <a:ln>
                  <a:noFill/>
                </a:ln>
                <a:solidFill>
                  <a:srgbClr val="231F2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16/12/2025</a:t>
            </a:fld>
            <a:endParaRPr kumimoji="0" lang="en-GB" sz="1200" b="0" i="0" u="none" strike="noStrike" kern="1200" cap="none" spc="0" normalizeH="0" baseline="0" noProof="0">
              <a:ln>
                <a:noFill/>
              </a:ln>
              <a:solidFill>
                <a:srgbClr val="231F20">
                  <a:tint val="75000"/>
                </a:srgb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00C9876D-7D28-8407-3793-3E52DCA77D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231F20">
                  <a:tint val="75000"/>
                </a:srgb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07871C92-F7BA-9389-F464-D74D237A56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853989-72BE-427F-9AA9-FD8D98BDBBB2}" type="slidenum">
              <a:rPr kumimoji="0" lang="en-GB" sz="1200" b="0" i="0" u="none" strike="noStrike" kern="1200" cap="none" spc="0" normalizeH="0" baseline="0" noProof="0" smtClean="0">
                <a:ln>
                  <a:noFill/>
                </a:ln>
                <a:solidFill>
                  <a:srgbClr val="231F2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231F2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66466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4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3" Type="http://schemas.openxmlformats.org/officeDocument/2006/relationships/slideLayout" Target="../slideLayouts/slideLayout143.xml"/><Relationship Id="rId21" Type="http://schemas.openxmlformats.org/officeDocument/2006/relationships/slideLayout" Target="../slideLayouts/slideLayout161.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theme" Target="../theme/theme1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3" Type="http://schemas.openxmlformats.org/officeDocument/2006/relationships/slideLayout" Target="../slideLayouts/slideLayout166.xml"/><Relationship Id="rId21" Type="http://schemas.openxmlformats.org/officeDocument/2006/relationships/theme" Target="../theme/theme12.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20" Type="http://schemas.openxmlformats.org/officeDocument/2006/relationships/slideLayout" Target="../slideLayouts/slideLayout183.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19" Type="http://schemas.openxmlformats.org/officeDocument/2006/relationships/slideLayout" Target="../slideLayouts/slideLayout182.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theme" Target="../theme/theme13.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18" Type="http://schemas.openxmlformats.org/officeDocument/2006/relationships/slideLayout" Target="../slideLayouts/slideLayout21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20" Type="http://schemas.openxmlformats.org/officeDocument/2006/relationships/theme" Target="../theme/theme14.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10" Type="http://schemas.openxmlformats.org/officeDocument/2006/relationships/slideLayout" Target="../slideLayouts/slideLayout210.xml"/><Relationship Id="rId19" Type="http://schemas.openxmlformats.org/officeDocument/2006/relationships/slideLayout" Target="../slideLayouts/slideLayout219.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image" Target="../media/image36.png"/><Relationship Id="rId5" Type="http://schemas.openxmlformats.org/officeDocument/2006/relationships/slideLayout" Target="../slideLayouts/slideLayout224.xml"/><Relationship Id="rId10" Type="http://schemas.openxmlformats.org/officeDocument/2006/relationships/theme" Target="../theme/theme15.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4.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27.xml"/><Relationship Id="rId1"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9.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E42319-8810-C168-3BBB-FEFA211AD2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F5168E1-21AE-0848-9069-850B6B9545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0DA41B-3B6B-C87C-63AE-5D18697E9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C8AA89-6741-A14D-8F37-A3012A52967C}" type="datetimeFigureOut">
              <a:rPr lang="en-US" smtClean="0"/>
              <a:t>12/16/2025</a:t>
            </a:fld>
            <a:endParaRPr lang="en-US"/>
          </a:p>
        </p:txBody>
      </p:sp>
      <p:sp>
        <p:nvSpPr>
          <p:cNvPr id="5" name="Footer Placeholder 4">
            <a:extLst>
              <a:ext uri="{FF2B5EF4-FFF2-40B4-BE49-F238E27FC236}">
                <a16:creationId xmlns:a16="http://schemas.microsoft.com/office/drawing/2014/main" id="{FA32DCF0-79E5-74F8-1E0A-1881D3650A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22B0A5-42F6-3CA6-E3E6-CBCB7A303B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9001C3-9F0A-0D45-BC2F-7911DDECF33C}" type="slidenum">
              <a:rPr lang="en-US" smtClean="0"/>
              <a:t>‹#›</a:t>
            </a:fld>
            <a:endParaRPr lang="en-US"/>
          </a:p>
        </p:txBody>
      </p:sp>
    </p:spTree>
    <p:extLst>
      <p:ext uri="{BB962C8B-B14F-4D97-AF65-F5344CB8AC3E}">
        <p14:creationId xmlns:p14="http://schemas.microsoft.com/office/powerpoint/2010/main" val="3450888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95C0CB-78C6-6264-08C3-DC89161E36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37D8400-9367-55AA-9874-BF3678FA4A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FC86DC2-FBA0-4553-1E17-AE56298BB7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39628F2-E3A3-4FD1-8E09-2C94FAE298ED}" type="datetimeFigureOut">
              <a:rPr lang="en-GB" smtClean="0"/>
              <a:t>16/12/2025</a:t>
            </a:fld>
            <a:endParaRPr lang="en-GB"/>
          </a:p>
        </p:txBody>
      </p:sp>
      <p:sp>
        <p:nvSpPr>
          <p:cNvPr id="5" name="Footer Placeholder 4">
            <a:extLst>
              <a:ext uri="{FF2B5EF4-FFF2-40B4-BE49-F238E27FC236}">
                <a16:creationId xmlns:a16="http://schemas.microsoft.com/office/drawing/2014/main" id="{B52469DB-D996-24E7-41AD-ACCA604FD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88CE3B8-5BCE-C727-8217-437D8B6832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92CC83-F86D-4110-8997-7A3B288A1983}" type="slidenum">
              <a:rPr lang="en-GB" smtClean="0"/>
              <a:t>‹#›</a:t>
            </a:fld>
            <a:endParaRPr lang="en-GB"/>
          </a:p>
        </p:txBody>
      </p:sp>
    </p:spTree>
    <p:extLst>
      <p:ext uri="{BB962C8B-B14F-4D97-AF65-F5344CB8AC3E}">
        <p14:creationId xmlns:p14="http://schemas.microsoft.com/office/powerpoint/2010/main" val="2984128646"/>
      </p:ext>
    </p:extLst>
  </p:cSld>
  <p:clrMap bg1="lt1" tx1="dk1" bg2="lt2" tx2="dk2" accent1="accent1" accent2="accent2" accent3="accent3" accent4="accent4" accent5="accent5" accent6="accent6" hlink="hlink" folHlink="folHlink"/>
  <p:sldLayoutIdLst>
    <p:sldLayoutId id="21474838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BE7A4E-0EBF-D942-AA55-CBF2B19AB4DD}"/>
              </a:ext>
            </a:extLst>
          </p:cNvPr>
          <p:cNvSpPr>
            <a:spLocks noGrp="1"/>
          </p:cNvSpPr>
          <p:nvPr>
            <p:ph type="title"/>
          </p:nvPr>
        </p:nvSpPr>
        <p:spPr>
          <a:xfrm>
            <a:off x="479429" y="372269"/>
            <a:ext cx="11233151" cy="1035804"/>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F71D57-728F-F34C-8DAF-8D8A428ACB8F}"/>
              </a:ext>
            </a:extLst>
          </p:cNvPr>
          <p:cNvSpPr>
            <a:spLocks noGrp="1"/>
          </p:cNvSpPr>
          <p:nvPr>
            <p:ph type="body" idx="1"/>
          </p:nvPr>
        </p:nvSpPr>
        <p:spPr>
          <a:xfrm>
            <a:off x="479429" y="2039944"/>
            <a:ext cx="11233151" cy="3563929"/>
          </a:xfrm>
          <a:prstGeom prst="rect">
            <a:avLst/>
          </a:prstGeom>
        </p:spPr>
        <p:txBody>
          <a:bodyPr vert="horz" lIns="0" tIns="0" rIns="0" bIns="0" rtlCol="0">
            <a:noAutofit/>
          </a:bodyPr>
          <a:lstStyle/>
          <a:p>
            <a:pPr lvl="0"/>
            <a:r>
              <a:rPr lang="en-GB"/>
              <a:t>First level &lt;Heading&gt;</a:t>
            </a:r>
          </a:p>
          <a:p>
            <a:pPr lvl="1"/>
            <a:r>
              <a:rPr lang="en-GB"/>
              <a:t>Second level &lt;Bullet Level 1/Text: With para spacing&gt;</a:t>
            </a:r>
          </a:p>
          <a:p>
            <a:pPr lvl="2"/>
            <a:r>
              <a:rPr lang="en-GB"/>
              <a:t>Third level &lt;Bullet Level 2/Text: With para spacing&gt;</a:t>
            </a:r>
          </a:p>
          <a:p>
            <a:pPr lvl="3"/>
            <a:r>
              <a:rPr lang="en-GB"/>
              <a:t>Fourth level &lt;Bullet Level 1: No para spacing&gt;</a:t>
            </a:r>
          </a:p>
          <a:p>
            <a:pPr lvl="4"/>
            <a:r>
              <a:rPr lang="en-GB"/>
              <a:t>Fifth level &lt;Bullet Level 2/Text: No para spacing&gt;</a:t>
            </a:r>
          </a:p>
        </p:txBody>
      </p:sp>
      <p:sp>
        <p:nvSpPr>
          <p:cNvPr id="5" name="Footer Placeholder 4">
            <a:extLst>
              <a:ext uri="{FF2B5EF4-FFF2-40B4-BE49-F238E27FC236}">
                <a16:creationId xmlns:a16="http://schemas.microsoft.com/office/drawing/2014/main" id="{E69A1DA7-6891-614B-B5EF-BA76C8B7A191}"/>
              </a:ext>
            </a:extLst>
          </p:cNvPr>
          <p:cNvSpPr>
            <a:spLocks noGrp="1"/>
          </p:cNvSpPr>
          <p:nvPr>
            <p:ph type="ftr" sz="quarter" idx="3"/>
          </p:nvPr>
        </p:nvSpPr>
        <p:spPr>
          <a:xfrm>
            <a:off x="479429" y="6365882"/>
            <a:ext cx="3641727" cy="219651"/>
          </a:xfrm>
          <a:prstGeom prst="rect">
            <a:avLst/>
          </a:prstGeom>
        </p:spPr>
        <p:txBody>
          <a:bodyPr vert="horz" lIns="0" tIns="0" rIns="0" bIns="0" rtlCol="0" anchor="t" anchorCtr="0"/>
          <a:lstStyle>
            <a:lvl1pPr algn="l">
              <a:defRPr sz="900">
                <a:solidFill>
                  <a:schemeClr val="tx1"/>
                </a:solidFill>
              </a:defRPr>
            </a:lvl1pPr>
          </a:lstStyle>
          <a:p>
            <a:r>
              <a:rPr lang="en-GB"/>
              <a:t>&lt;Footer&gt;</a:t>
            </a:r>
          </a:p>
        </p:txBody>
      </p:sp>
      <p:sp>
        <p:nvSpPr>
          <p:cNvPr id="6" name="Slide Number Placeholder 5">
            <a:extLst>
              <a:ext uri="{FF2B5EF4-FFF2-40B4-BE49-F238E27FC236}">
                <a16:creationId xmlns:a16="http://schemas.microsoft.com/office/drawing/2014/main" id="{C4F86EE5-001F-044D-A377-20E2585C5ACC}"/>
              </a:ext>
            </a:extLst>
          </p:cNvPr>
          <p:cNvSpPr>
            <a:spLocks noGrp="1"/>
          </p:cNvSpPr>
          <p:nvPr>
            <p:ph type="sldNum" sz="quarter" idx="4"/>
          </p:nvPr>
        </p:nvSpPr>
        <p:spPr>
          <a:xfrm>
            <a:off x="10912475" y="6365882"/>
            <a:ext cx="800100" cy="219651"/>
          </a:xfrm>
          <a:prstGeom prst="rect">
            <a:avLst/>
          </a:prstGeom>
        </p:spPr>
        <p:txBody>
          <a:bodyPr vert="horz" lIns="0" tIns="0" rIns="0" bIns="0" rtlCol="0" anchor="t" anchorCtr="0"/>
          <a:lstStyle>
            <a:lvl1pPr algn="r">
              <a:defRPr sz="900">
                <a:solidFill>
                  <a:schemeClr val="tx1"/>
                </a:solidFill>
              </a:defRPr>
            </a:lvl1pPr>
          </a:lstStyle>
          <a:p>
            <a:fld id="{FD15E2C3-2FDC-5443-A5D7-CEF7C1191BA7}" type="slidenum">
              <a:rPr lang="en-GB" smtClean="0"/>
              <a:pPr/>
              <a:t>‹#›</a:t>
            </a:fld>
            <a:endParaRPr lang="en-GB"/>
          </a:p>
        </p:txBody>
      </p:sp>
      <p:cxnSp>
        <p:nvCxnSpPr>
          <p:cNvPr id="11" name="Straight Connector 10">
            <a:extLst>
              <a:ext uri="{FF2B5EF4-FFF2-40B4-BE49-F238E27FC236}">
                <a16:creationId xmlns:a16="http://schemas.microsoft.com/office/drawing/2014/main" id="{B9837623-3B1E-DB4B-B86D-84C251998F7D}"/>
              </a:ext>
            </a:extLst>
          </p:cNvPr>
          <p:cNvCxnSpPr>
            <a:cxnSpLocks/>
          </p:cNvCxnSpPr>
          <p:nvPr userDrawn="1"/>
        </p:nvCxnSpPr>
        <p:spPr>
          <a:xfrm>
            <a:off x="479429" y="6102015"/>
            <a:ext cx="11233151"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07234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 id="2147483841" r:id="rId23"/>
  </p:sldLayoutIdLst>
  <p:hf hdr="0" dt="0"/>
  <p:txStyles>
    <p:titleStyle>
      <a:lvl1pPr algn="l" defTabSz="914354" rtl="0" eaLnBrk="1" latinLnBrk="0" hangingPunct="1">
        <a:lnSpc>
          <a:spcPct val="100000"/>
        </a:lnSpc>
        <a:spcBef>
          <a:spcPct val="0"/>
        </a:spcBef>
        <a:buNone/>
        <a:defRPr sz="3100" kern="1200">
          <a:solidFill>
            <a:schemeClr val="accent2"/>
          </a:solidFill>
          <a:latin typeface="+mj-lt"/>
          <a:ea typeface="+mj-ea"/>
          <a:cs typeface="+mj-cs"/>
        </a:defRPr>
      </a:lvl1pPr>
    </p:titleStyle>
    <p:bodyStyle>
      <a:lvl1pPr marL="0" indent="0" algn="l" defTabSz="914354" rtl="0" eaLnBrk="1" latinLnBrk="0" hangingPunct="1">
        <a:lnSpc>
          <a:spcPct val="125000"/>
        </a:lnSpc>
        <a:spcBef>
          <a:spcPts val="2000"/>
        </a:spcBef>
        <a:spcAft>
          <a:spcPts val="0"/>
        </a:spcAft>
        <a:buFontTx/>
        <a:buNone/>
        <a:defRPr sz="1700" b="1" kern="1200">
          <a:solidFill>
            <a:schemeClr val="tx1"/>
          </a:solidFill>
          <a:latin typeface="+mn-lt"/>
          <a:ea typeface="+mn-ea"/>
          <a:cs typeface="+mn-cs"/>
        </a:defRPr>
      </a:lvl1pPr>
      <a:lvl2pPr marL="179996" indent="-179996" algn="l" defTabSz="914354" rtl="0" eaLnBrk="1" latinLnBrk="0" hangingPunct="1">
        <a:lnSpc>
          <a:spcPct val="125000"/>
        </a:lnSpc>
        <a:spcBef>
          <a:spcPts val="1700"/>
        </a:spcBef>
        <a:spcAft>
          <a:spcPts val="0"/>
        </a:spcAft>
        <a:buFont typeface="Arial" panose="020B0604020202020204" pitchFamily="34" charset="0"/>
        <a:buChar char="•"/>
        <a:defRPr sz="1700" kern="1200">
          <a:solidFill>
            <a:schemeClr val="tx1"/>
          </a:solidFill>
          <a:latin typeface="+mn-lt"/>
          <a:ea typeface="+mn-ea"/>
          <a:cs typeface="+mn-cs"/>
        </a:defRPr>
      </a:lvl2pPr>
      <a:lvl3pPr marL="395990" indent="-215995" algn="l" defTabSz="914354" rtl="0" eaLnBrk="1" latinLnBrk="0" hangingPunct="1">
        <a:lnSpc>
          <a:spcPct val="125000"/>
        </a:lnSpc>
        <a:spcBef>
          <a:spcPts val="1700"/>
        </a:spcBef>
        <a:spcAft>
          <a:spcPts val="0"/>
        </a:spcAft>
        <a:buFont typeface="System Font Regular"/>
        <a:buChar char="–"/>
        <a:defRPr sz="1700" kern="1200">
          <a:solidFill>
            <a:schemeClr val="tx1"/>
          </a:solidFill>
          <a:latin typeface="+mn-lt"/>
          <a:ea typeface="+mn-ea"/>
          <a:cs typeface="+mn-cs"/>
        </a:defRPr>
      </a:lvl3pPr>
      <a:lvl4pPr marL="179996" indent="-179996" algn="l" defTabSz="914354" rtl="0" eaLnBrk="1" latinLnBrk="0" hangingPunct="1">
        <a:lnSpc>
          <a:spcPct val="125000"/>
        </a:lnSpc>
        <a:spcBef>
          <a:spcPts val="0"/>
        </a:spcBef>
        <a:spcAft>
          <a:spcPts val="0"/>
        </a:spcAft>
        <a:buFont typeface="Arial" panose="020B0604020202020204" pitchFamily="34" charset="0"/>
        <a:buChar char="•"/>
        <a:defRPr sz="1700" kern="1200">
          <a:solidFill>
            <a:schemeClr val="tx1"/>
          </a:solidFill>
          <a:latin typeface="+mn-lt"/>
          <a:ea typeface="+mn-ea"/>
          <a:cs typeface="+mn-cs"/>
        </a:defRPr>
      </a:lvl4pPr>
      <a:lvl5pPr marL="395990" indent="-215995" algn="l" defTabSz="914354" rtl="0" eaLnBrk="1" latinLnBrk="0" hangingPunct="1">
        <a:lnSpc>
          <a:spcPct val="125000"/>
        </a:lnSpc>
        <a:spcBef>
          <a:spcPts val="0"/>
        </a:spcBef>
        <a:spcAft>
          <a:spcPts val="0"/>
        </a:spcAft>
        <a:buFont typeface="System Font Regular"/>
        <a:buChar char="–"/>
        <a:defRPr sz="17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5">
          <p15:clr>
            <a:srgbClr val="F26B43"/>
          </p15:clr>
        </p15:guide>
        <p15:guide id="2" pos="303">
          <p15:clr>
            <a:srgbClr val="F26B43"/>
          </p15:clr>
        </p15:guide>
        <p15:guide id="3" pos="7377">
          <p15:clr>
            <a:srgbClr val="F26B43"/>
          </p15:clr>
        </p15:guide>
        <p15:guide id="5" pos="804">
          <p15:clr>
            <a:srgbClr val="F26B43"/>
          </p15:clr>
        </p15:guide>
        <p15:guide id="6" pos="899">
          <p15:clr>
            <a:srgbClr val="F26B43"/>
          </p15:clr>
        </p15:guide>
        <p15:guide id="7" pos="1403">
          <p15:clr>
            <a:srgbClr val="F26B43"/>
          </p15:clr>
        </p15:guide>
        <p15:guide id="8" pos="1496">
          <p15:clr>
            <a:srgbClr val="F26B43"/>
          </p15:clr>
        </p15:guide>
        <p15:guide id="9" pos="2003">
          <p15:clr>
            <a:srgbClr val="F26B43"/>
          </p15:clr>
        </p15:guide>
        <p15:guide id="10" pos="2095">
          <p15:clr>
            <a:srgbClr val="F26B43"/>
          </p15:clr>
        </p15:guide>
        <p15:guide id="11" pos="2596">
          <p15:clr>
            <a:srgbClr val="F26B43"/>
          </p15:clr>
        </p15:guide>
        <p15:guide id="12" pos="2691">
          <p15:clr>
            <a:srgbClr val="F26B43"/>
          </p15:clr>
        </p15:guide>
        <p15:guide id="13" pos="3196">
          <p15:clr>
            <a:srgbClr val="F26B43"/>
          </p15:clr>
        </p15:guide>
        <p15:guide id="14" pos="3288">
          <p15:clr>
            <a:srgbClr val="F26B43"/>
          </p15:clr>
        </p15:guide>
        <p15:guide id="15" pos="3792">
          <p15:clr>
            <a:srgbClr val="F26B43"/>
          </p15:clr>
        </p15:guide>
        <p15:guide id="16" pos="3887">
          <p15:clr>
            <a:srgbClr val="F26B43"/>
          </p15:clr>
        </p15:guide>
        <p15:guide id="17" pos="4391">
          <p15:clr>
            <a:srgbClr val="F26B43"/>
          </p15:clr>
        </p15:guide>
        <p15:guide id="18" pos="4484">
          <p15:clr>
            <a:srgbClr val="F26B43"/>
          </p15:clr>
        </p15:guide>
        <p15:guide id="19" pos="4988">
          <p15:clr>
            <a:srgbClr val="F26B43"/>
          </p15:clr>
        </p15:guide>
        <p15:guide id="20" pos="5083">
          <p15:clr>
            <a:srgbClr val="F26B43"/>
          </p15:clr>
        </p15:guide>
        <p15:guide id="21" pos="5587">
          <p15:clr>
            <a:srgbClr val="F26B43"/>
          </p15:clr>
        </p15:guide>
        <p15:guide id="22" pos="6183">
          <p15:clr>
            <a:srgbClr val="F26B43"/>
          </p15:clr>
        </p15:guide>
        <p15:guide id="23" pos="6276">
          <p15:clr>
            <a:srgbClr val="F26B43"/>
          </p15:clr>
        </p15:guide>
        <p15:guide id="24" pos="6780">
          <p15:clr>
            <a:srgbClr val="F26B43"/>
          </p15:clr>
        </p15:guide>
        <p15:guide id="25" pos="6875">
          <p15:clr>
            <a:srgbClr val="F26B43"/>
          </p15:clr>
        </p15:guide>
        <p15:guide id="26" pos="567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BE7A4E-0EBF-D942-AA55-CBF2B19AB4DD}"/>
              </a:ext>
            </a:extLst>
          </p:cNvPr>
          <p:cNvSpPr>
            <a:spLocks noGrp="1"/>
          </p:cNvSpPr>
          <p:nvPr>
            <p:ph type="title"/>
          </p:nvPr>
        </p:nvSpPr>
        <p:spPr>
          <a:xfrm>
            <a:off x="479425" y="372269"/>
            <a:ext cx="11233150" cy="1035804"/>
          </a:xfrm>
          <a:prstGeom prst="rect">
            <a:avLst/>
          </a:prstGeom>
        </p:spPr>
        <p:txBody>
          <a:bodyPr vert="horz" lIns="0" tIns="0" rIns="0" bIns="0" rtlCol="0" anchor="t" anchorCtr="0">
            <a:noAutofit/>
          </a:bodyPr>
          <a:lstStyle/>
          <a:p>
            <a:r>
              <a:rPr lang="en-GB"/>
              <a:t>Click to edit Master title style</a:t>
            </a:r>
          </a:p>
        </p:txBody>
      </p:sp>
      <p:sp>
        <p:nvSpPr>
          <p:cNvPr id="3" name="Text Placeholder 2">
            <a:extLst>
              <a:ext uri="{FF2B5EF4-FFF2-40B4-BE49-F238E27FC236}">
                <a16:creationId xmlns:a16="http://schemas.microsoft.com/office/drawing/2014/main" id="{C4F71D57-728F-F34C-8DAF-8D8A428ACB8F}"/>
              </a:ext>
            </a:extLst>
          </p:cNvPr>
          <p:cNvSpPr>
            <a:spLocks noGrp="1"/>
          </p:cNvSpPr>
          <p:nvPr>
            <p:ph type="body" idx="1"/>
          </p:nvPr>
        </p:nvSpPr>
        <p:spPr>
          <a:xfrm>
            <a:off x="479425" y="2039938"/>
            <a:ext cx="11233150" cy="3563929"/>
          </a:xfrm>
          <a:prstGeom prst="rect">
            <a:avLst/>
          </a:prstGeom>
        </p:spPr>
        <p:txBody>
          <a:bodyPr vert="horz" lIns="0" tIns="0" rIns="0" bIns="0" rtlCol="0">
            <a:noAutofit/>
          </a:bodyPr>
          <a:lstStyle/>
          <a:p>
            <a:pPr lvl="0"/>
            <a:r>
              <a:rPr lang="en-GB"/>
              <a:t>First level &lt;Heading&gt;</a:t>
            </a:r>
          </a:p>
          <a:p>
            <a:pPr lvl="1"/>
            <a:r>
              <a:rPr lang="en-GB"/>
              <a:t>Second level &lt;Bullet Level 1/Text: With para spacing&gt;</a:t>
            </a:r>
          </a:p>
          <a:p>
            <a:pPr lvl="2"/>
            <a:r>
              <a:rPr lang="en-GB"/>
              <a:t>Third level &lt;Bullet Level 2/Text: With para spacing&gt;</a:t>
            </a:r>
          </a:p>
          <a:p>
            <a:pPr lvl="3"/>
            <a:r>
              <a:rPr lang="en-GB"/>
              <a:t>Fourth level &lt;Bullet Level 1: No para spacing&gt;</a:t>
            </a:r>
          </a:p>
          <a:p>
            <a:pPr lvl="4"/>
            <a:r>
              <a:rPr lang="en-GB"/>
              <a:t>Fifth level &lt;Bullet Level 2/Text: No para spacing&gt;</a:t>
            </a:r>
          </a:p>
        </p:txBody>
      </p:sp>
      <p:sp>
        <p:nvSpPr>
          <p:cNvPr id="5" name="Footer Placeholder 4">
            <a:extLst>
              <a:ext uri="{FF2B5EF4-FFF2-40B4-BE49-F238E27FC236}">
                <a16:creationId xmlns:a16="http://schemas.microsoft.com/office/drawing/2014/main" id="{E69A1DA7-6891-614B-B5EF-BA76C8B7A191}"/>
              </a:ext>
            </a:extLst>
          </p:cNvPr>
          <p:cNvSpPr>
            <a:spLocks noGrp="1"/>
          </p:cNvSpPr>
          <p:nvPr>
            <p:ph type="ftr" sz="quarter" idx="3"/>
          </p:nvPr>
        </p:nvSpPr>
        <p:spPr>
          <a:xfrm>
            <a:off x="479425" y="6365876"/>
            <a:ext cx="3641726" cy="219651"/>
          </a:xfrm>
          <a:prstGeom prst="rect">
            <a:avLst/>
          </a:prstGeom>
        </p:spPr>
        <p:txBody>
          <a:bodyPr vert="horz" lIns="0" tIns="0" rIns="0" bIns="0" rtlCol="0" anchor="t" anchorCtr="0"/>
          <a:lstStyle>
            <a:lvl1pPr algn="l">
              <a:defRPr sz="900">
                <a:solidFill>
                  <a:schemeClr val="tx1"/>
                </a:solidFill>
              </a:defRPr>
            </a:lvl1pPr>
          </a:lstStyle>
          <a:p>
            <a:r>
              <a:rPr lang="en-GB"/>
              <a:t>&lt;Footer&gt;</a:t>
            </a:r>
          </a:p>
        </p:txBody>
      </p:sp>
      <p:sp>
        <p:nvSpPr>
          <p:cNvPr id="6" name="Slide Number Placeholder 5">
            <a:extLst>
              <a:ext uri="{FF2B5EF4-FFF2-40B4-BE49-F238E27FC236}">
                <a16:creationId xmlns:a16="http://schemas.microsoft.com/office/drawing/2014/main" id="{C4F86EE5-001F-044D-A377-20E2585C5ACC}"/>
              </a:ext>
            </a:extLst>
          </p:cNvPr>
          <p:cNvSpPr>
            <a:spLocks noGrp="1"/>
          </p:cNvSpPr>
          <p:nvPr>
            <p:ph type="sldNum" sz="quarter" idx="4"/>
          </p:nvPr>
        </p:nvSpPr>
        <p:spPr>
          <a:xfrm>
            <a:off x="10912475" y="6365876"/>
            <a:ext cx="800100" cy="219651"/>
          </a:xfrm>
          <a:prstGeom prst="rect">
            <a:avLst/>
          </a:prstGeom>
        </p:spPr>
        <p:txBody>
          <a:bodyPr vert="horz" lIns="0" tIns="0" rIns="0" bIns="0" rtlCol="0" anchor="t" anchorCtr="0"/>
          <a:lstStyle>
            <a:lvl1pPr algn="r">
              <a:defRPr sz="900">
                <a:solidFill>
                  <a:schemeClr val="tx1"/>
                </a:solidFill>
              </a:defRPr>
            </a:lvl1pPr>
          </a:lstStyle>
          <a:p>
            <a:fld id="{FD15E2C3-2FDC-5443-A5D7-CEF7C1191BA7}" type="slidenum">
              <a:rPr lang="en-GB" smtClean="0"/>
              <a:pPr/>
              <a:t>‹#›</a:t>
            </a:fld>
            <a:endParaRPr lang="en-GB"/>
          </a:p>
        </p:txBody>
      </p:sp>
      <p:cxnSp>
        <p:nvCxnSpPr>
          <p:cNvPr id="11" name="Straight Connector 10">
            <a:extLst>
              <a:ext uri="{FF2B5EF4-FFF2-40B4-BE49-F238E27FC236}">
                <a16:creationId xmlns:a16="http://schemas.microsoft.com/office/drawing/2014/main" id="{B9837623-3B1E-DB4B-B86D-84C251998F7D}"/>
              </a:ext>
            </a:extLst>
          </p:cNvPr>
          <p:cNvCxnSpPr>
            <a:cxnSpLocks/>
          </p:cNvCxnSpPr>
          <p:nvPr userDrawn="1"/>
        </p:nvCxnSpPr>
        <p:spPr>
          <a:xfrm>
            <a:off x="479425" y="6102015"/>
            <a:ext cx="1123315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068147"/>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Lst>
  <p:hf hdr="0" dt="0"/>
  <p:txStyles>
    <p:titleStyle>
      <a:lvl1pPr algn="l" defTabSz="914377" rtl="0" eaLnBrk="1" latinLnBrk="0" hangingPunct="1">
        <a:lnSpc>
          <a:spcPct val="100000"/>
        </a:lnSpc>
        <a:spcBef>
          <a:spcPct val="0"/>
        </a:spcBef>
        <a:buNone/>
        <a:defRPr sz="3100" kern="1200">
          <a:solidFill>
            <a:schemeClr val="accent2"/>
          </a:solidFill>
          <a:latin typeface="+mj-lt"/>
          <a:ea typeface="+mj-ea"/>
          <a:cs typeface="+mj-cs"/>
        </a:defRPr>
      </a:lvl1pPr>
    </p:titleStyle>
    <p:bodyStyle>
      <a:lvl1pPr marL="0" indent="0" algn="l" defTabSz="914377" rtl="0" eaLnBrk="1" latinLnBrk="0" hangingPunct="1">
        <a:lnSpc>
          <a:spcPct val="125000"/>
        </a:lnSpc>
        <a:spcBef>
          <a:spcPts val="2000"/>
        </a:spcBef>
        <a:spcAft>
          <a:spcPts val="0"/>
        </a:spcAft>
        <a:buFontTx/>
        <a:buNone/>
        <a:defRPr sz="1700" b="1" kern="1200">
          <a:solidFill>
            <a:schemeClr val="tx1"/>
          </a:solidFill>
          <a:latin typeface="+mn-lt"/>
          <a:ea typeface="+mn-ea"/>
          <a:cs typeface="+mn-cs"/>
        </a:defRPr>
      </a:lvl1pPr>
      <a:lvl2pPr marL="180000" indent="-180000" algn="l" defTabSz="914377" rtl="0" eaLnBrk="1" latinLnBrk="0" hangingPunct="1">
        <a:lnSpc>
          <a:spcPct val="125000"/>
        </a:lnSpc>
        <a:spcBef>
          <a:spcPts val="1700"/>
        </a:spcBef>
        <a:spcAft>
          <a:spcPts val="0"/>
        </a:spcAft>
        <a:buFont typeface="Arial" panose="020B0604020202020204" pitchFamily="34" charset="0"/>
        <a:buChar char="•"/>
        <a:defRPr sz="1700" kern="1200">
          <a:solidFill>
            <a:schemeClr val="tx1"/>
          </a:solidFill>
          <a:latin typeface="+mn-lt"/>
          <a:ea typeface="+mn-ea"/>
          <a:cs typeface="+mn-cs"/>
        </a:defRPr>
      </a:lvl2pPr>
      <a:lvl3pPr marL="396000" indent="-216000" algn="l" defTabSz="914377" rtl="0" eaLnBrk="1" latinLnBrk="0" hangingPunct="1">
        <a:lnSpc>
          <a:spcPct val="125000"/>
        </a:lnSpc>
        <a:spcBef>
          <a:spcPts val="1700"/>
        </a:spcBef>
        <a:spcAft>
          <a:spcPts val="0"/>
        </a:spcAft>
        <a:buFont typeface="System Font Regular"/>
        <a:buChar char="–"/>
        <a:defRPr sz="1700" kern="1200">
          <a:solidFill>
            <a:schemeClr val="tx1"/>
          </a:solidFill>
          <a:latin typeface="+mn-lt"/>
          <a:ea typeface="+mn-ea"/>
          <a:cs typeface="+mn-cs"/>
        </a:defRPr>
      </a:lvl3pPr>
      <a:lvl4pPr marL="180000" indent="-180000" algn="l" defTabSz="914377" rtl="0" eaLnBrk="1" latinLnBrk="0" hangingPunct="1">
        <a:lnSpc>
          <a:spcPct val="125000"/>
        </a:lnSpc>
        <a:spcBef>
          <a:spcPts val="0"/>
        </a:spcBef>
        <a:spcAft>
          <a:spcPts val="0"/>
        </a:spcAft>
        <a:buFont typeface="Arial" panose="020B0604020202020204" pitchFamily="34" charset="0"/>
        <a:buChar char="•"/>
        <a:defRPr sz="1700" kern="1200">
          <a:solidFill>
            <a:schemeClr val="tx1"/>
          </a:solidFill>
          <a:latin typeface="+mn-lt"/>
          <a:ea typeface="+mn-ea"/>
          <a:cs typeface="+mn-cs"/>
        </a:defRPr>
      </a:lvl4pPr>
      <a:lvl5pPr marL="396000" indent="-216000" algn="l" defTabSz="914377" rtl="0" eaLnBrk="1" latinLnBrk="0" hangingPunct="1">
        <a:lnSpc>
          <a:spcPct val="125000"/>
        </a:lnSpc>
        <a:spcBef>
          <a:spcPts val="0"/>
        </a:spcBef>
        <a:spcAft>
          <a:spcPts val="0"/>
        </a:spcAft>
        <a:buFont typeface="System Font Regular"/>
        <a:buChar char="–"/>
        <a:defRPr sz="17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5">
          <p15:clr>
            <a:srgbClr val="F26B43"/>
          </p15:clr>
        </p15:guide>
        <p15:guide id="2" pos="302">
          <p15:clr>
            <a:srgbClr val="F26B43"/>
          </p15:clr>
        </p15:guide>
        <p15:guide id="3" pos="7377">
          <p15:clr>
            <a:srgbClr val="F26B43"/>
          </p15:clr>
        </p15:guide>
        <p15:guide id="5" pos="804">
          <p15:clr>
            <a:srgbClr val="F26B43"/>
          </p15:clr>
        </p15:guide>
        <p15:guide id="6" pos="898">
          <p15:clr>
            <a:srgbClr val="F26B43"/>
          </p15:clr>
        </p15:guide>
        <p15:guide id="7" pos="1402">
          <p15:clr>
            <a:srgbClr val="F26B43"/>
          </p15:clr>
        </p15:guide>
        <p15:guide id="8" pos="1496">
          <p15:clr>
            <a:srgbClr val="F26B43"/>
          </p15:clr>
        </p15:guide>
        <p15:guide id="9" pos="2003">
          <p15:clr>
            <a:srgbClr val="F26B43"/>
          </p15:clr>
        </p15:guide>
        <p15:guide id="10" pos="2094">
          <p15:clr>
            <a:srgbClr val="F26B43"/>
          </p15:clr>
        </p15:guide>
        <p15:guide id="11" pos="2596">
          <p15:clr>
            <a:srgbClr val="F26B43"/>
          </p15:clr>
        </p15:guide>
        <p15:guide id="12" pos="2690">
          <p15:clr>
            <a:srgbClr val="F26B43"/>
          </p15:clr>
        </p15:guide>
        <p15:guide id="13" pos="3196">
          <p15:clr>
            <a:srgbClr val="F26B43"/>
          </p15:clr>
        </p15:guide>
        <p15:guide id="14" pos="3288">
          <p15:clr>
            <a:srgbClr val="F26B43"/>
          </p15:clr>
        </p15:guide>
        <p15:guide id="15" pos="3792">
          <p15:clr>
            <a:srgbClr val="F26B43"/>
          </p15:clr>
        </p15:guide>
        <p15:guide id="16" pos="3886">
          <p15:clr>
            <a:srgbClr val="F26B43"/>
          </p15:clr>
        </p15:guide>
        <p15:guide id="17" pos="4390">
          <p15:clr>
            <a:srgbClr val="F26B43"/>
          </p15:clr>
        </p15:guide>
        <p15:guide id="18" pos="4484">
          <p15:clr>
            <a:srgbClr val="F26B43"/>
          </p15:clr>
        </p15:guide>
        <p15:guide id="19" pos="4988">
          <p15:clr>
            <a:srgbClr val="F26B43"/>
          </p15:clr>
        </p15:guide>
        <p15:guide id="20" pos="5082">
          <p15:clr>
            <a:srgbClr val="F26B43"/>
          </p15:clr>
        </p15:guide>
        <p15:guide id="21" pos="5586">
          <p15:clr>
            <a:srgbClr val="F26B43"/>
          </p15:clr>
        </p15:guide>
        <p15:guide id="22" pos="6182">
          <p15:clr>
            <a:srgbClr val="F26B43"/>
          </p15:clr>
        </p15:guide>
        <p15:guide id="23" pos="6276">
          <p15:clr>
            <a:srgbClr val="F26B43"/>
          </p15:clr>
        </p15:guide>
        <p15:guide id="24" pos="6780">
          <p15:clr>
            <a:srgbClr val="F26B43"/>
          </p15:clr>
        </p15:guide>
        <p15:guide id="25" pos="6874">
          <p15:clr>
            <a:srgbClr val="F26B43"/>
          </p15:clr>
        </p15:guide>
        <p15:guide id="26" pos="567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106E6-6AE6-E64F-D124-8AB8A06620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6A71A9-831A-C4C5-D8FB-4D665901C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EE76AB-A465-B903-0ADD-59AC55FC40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BF7A83-D33D-4280-9799-458E3E106156}" type="datetimeFigureOut">
              <a:rPr lang="en-GB" smtClean="0"/>
              <a:t>16/12/2025</a:t>
            </a:fld>
            <a:endParaRPr lang="en-GB"/>
          </a:p>
        </p:txBody>
      </p:sp>
      <p:sp>
        <p:nvSpPr>
          <p:cNvPr id="5" name="Footer Placeholder 4">
            <a:extLst>
              <a:ext uri="{FF2B5EF4-FFF2-40B4-BE49-F238E27FC236}">
                <a16:creationId xmlns:a16="http://schemas.microsoft.com/office/drawing/2014/main" id="{D31F8EBE-2E8C-D489-98D6-505E1DC943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FB662A9-8A18-8CD5-562D-484E2562C1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53B508-5B65-4DD7-ABE4-DE952BD5B8F9}" type="slidenum">
              <a:rPr lang="en-GB" smtClean="0"/>
              <a:t>‹#›</a:t>
            </a:fld>
            <a:endParaRPr lang="en-GB"/>
          </a:p>
        </p:txBody>
      </p:sp>
    </p:spTree>
    <p:extLst>
      <p:ext uri="{BB962C8B-B14F-4D97-AF65-F5344CB8AC3E}">
        <p14:creationId xmlns:p14="http://schemas.microsoft.com/office/powerpoint/2010/main" val="2394957481"/>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60B943-7FEE-4EBA-894D-1AFF2D304472}"/>
              </a:ext>
            </a:extLst>
          </p:cNvPr>
          <p:cNvSpPr>
            <a:spLocks noGrp="1"/>
          </p:cNvSpPr>
          <p:nvPr>
            <p:ph type="title"/>
          </p:nvPr>
        </p:nvSpPr>
        <p:spPr>
          <a:xfrm>
            <a:off x="360000" y="360000"/>
            <a:ext cx="11444072" cy="535531"/>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B1BCFDC-5D94-4F0B-82D3-04481417E05B}"/>
              </a:ext>
            </a:extLst>
          </p:cNvPr>
          <p:cNvSpPr>
            <a:spLocks noGrp="1"/>
          </p:cNvSpPr>
          <p:nvPr>
            <p:ph type="body" idx="1"/>
          </p:nvPr>
        </p:nvSpPr>
        <p:spPr>
          <a:xfrm>
            <a:off x="359999" y="1440000"/>
            <a:ext cx="11444073" cy="4351338"/>
          </a:xfrm>
          <a:prstGeom prst="rect">
            <a:avLst/>
          </a:prstGeom>
        </p:spPr>
        <p:txBody>
          <a:bodyPr vert="horz" lIns="91440" tIns="45720" rIns="91440" bIns="45720" rtlCol="0">
            <a:normAutofit/>
          </a:body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5" name="Footer Placeholder 4">
            <a:extLst>
              <a:ext uri="{FF2B5EF4-FFF2-40B4-BE49-F238E27FC236}">
                <a16:creationId xmlns:a16="http://schemas.microsoft.com/office/drawing/2014/main" id="{14055446-D695-44BC-B721-FA7A3D3B3C66}"/>
              </a:ext>
            </a:extLst>
          </p:cNvPr>
          <p:cNvSpPr>
            <a:spLocks noGrp="1"/>
          </p:cNvSpPr>
          <p:nvPr>
            <p:ph type="ftr" sz="quarter" idx="3"/>
          </p:nvPr>
        </p:nvSpPr>
        <p:spPr>
          <a:xfrm>
            <a:off x="4445000" y="6356350"/>
            <a:ext cx="6380018" cy="365125"/>
          </a:xfrm>
          <a:prstGeom prst="rect">
            <a:avLst/>
          </a:prstGeom>
        </p:spPr>
        <p:txBody>
          <a:bodyPr vert="horz" lIns="91440" tIns="36000" rIns="91440" bIns="36000" rtlCol="0" anchor="b" anchorCtr="0"/>
          <a:lstStyle>
            <a:lvl1pPr algn="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680DA2C-4054-4870-AE04-3BEF0E4964D5}"/>
              </a:ext>
            </a:extLst>
          </p:cNvPr>
          <p:cNvSpPr>
            <a:spLocks noGrp="1"/>
          </p:cNvSpPr>
          <p:nvPr>
            <p:ph type="sldNum" sz="quarter" idx="4"/>
          </p:nvPr>
        </p:nvSpPr>
        <p:spPr>
          <a:xfrm>
            <a:off x="11044381" y="6356350"/>
            <a:ext cx="759691" cy="365125"/>
          </a:xfrm>
          <a:prstGeom prst="rect">
            <a:avLst/>
          </a:prstGeom>
        </p:spPr>
        <p:txBody>
          <a:bodyPr vert="horz" lIns="91440" tIns="36000" rIns="91440" bIns="36000" rtlCol="0" anchor="b" anchorCtr="0"/>
          <a:lstStyle>
            <a:lvl1pPr algn="r">
              <a:defRPr sz="1200">
                <a:solidFill>
                  <a:schemeClr val="tx1">
                    <a:tint val="75000"/>
                  </a:schemeClr>
                </a:solidFill>
              </a:defRPr>
            </a:lvl1pPr>
          </a:lstStyle>
          <a:p>
            <a:fld id="{06A44ADC-FBC0-4698-B0EC-1AD4A4060383}" type="slidenum">
              <a:rPr lang="en-GB" smtClean="0"/>
              <a:t>‹#›</a:t>
            </a:fld>
            <a:endParaRPr lang="en-GB"/>
          </a:p>
        </p:txBody>
      </p:sp>
    </p:spTree>
    <p:extLst>
      <p:ext uri="{BB962C8B-B14F-4D97-AF65-F5344CB8AC3E}">
        <p14:creationId xmlns:p14="http://schemas.microsoft.com/office/powerpoint/2010/main" val="3786604168"/>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Lst>
  <p:hf hdr="0" ftr="0" dt="0"/>
  <p:txStyles>
    <p:titleStyle>
      <a:lvl1pPr algn="l" defTabSz="914400" rtl="0" eaLnBrk="1" latinLnBrk="0" hangingPunct="1">
        <a:lnSpc>
          <a:spcPct val="90000"/>
        </a:lnSpc>
        <a:spcBef>
          <a:spcPct val="0"/>
        </a:spcBef>
        <a:buNone/>
        <a:defRPr lang="en-GB" sz="3200" b="1" kern="120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1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b="1"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n-lt"/>
          <a:ea typeface="+mn-ea"/>
          <a:cs typeface="+mn-cs"/>
        </a:defRPr>
      </a:lvl3pPr>
      <a:lvl4pPr marL="57150" indent="-28575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n-lt"/>
          <a:ea typeface="+mn-ea"/>
          <a:cs typeface="+mn-cs"/>
        </a:defRPr>
      </a:lvl4pPr>
      <a:lvl5pPr marL="517950" indent="-285750" algn="l" defTabSz="914400" rtl="0" eaLnBrk="1" latinLnBrk="0" hangingPunct="1">
        <a:lnSpc>
          <a:spcPct val="90000"/>
        </a:lnSpc>
        <a:spcBef>
          <a:spcPts val="500"/>
        </a:spcBef>
        <a:buFont typeface="Arial" panose="020B0604020202020204" pitchFamily="34" charset="0"/>
        <a:buChar char="•"/>
        <a:defRPr lang="en-GB"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076800-DFB1-37D1-C9C2-BE952ABC2DAD}"/>
              </a:ext>
            </a:extLst>
          </p:cNvPr>
          <p:cNvSpPr>
            <a:spLocks noGrp="1"/>
          </p:cNvSpPr>
          <p:nvPr>
            <p:ph type="title"/>
          </p:nvPr>
        </p:nvSpPr>
        <p:spPr>
          <a:xfrm>
            <a:off x="838200" y="779813"/>
            <a:ext cx="10515600" cy="9108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3AA358A-54C3-AE5E-A1DE-548F1B3F9A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B0E5F1-F8A1-FE0E-9156-ADD4B3FC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F05FE4C-7BA0-4C45-97B8-3B43AB30CDCB}" type="datetimeFigureOut">
              <a:rPr lang="en-GB" smtClean="0"/>
              <a:t>16/12/2025</a:t>
            </a:fld>
            <a:endParaRPr lang="en-GB"/>
          </a:p>
        </p:txBody>
      </p:sp>
      <p:sp>
        <p:nvSpPr>
          <p:cNvPr id="5" name="Footer Placeholder 4">
            <a:extLst>
              <a:ext uri="{FF2B5EF4-FFF2-40B4-BE49-F238E27FC236}">
                <a16:creationId xmlns:a16="http://schemas.microsoft.com/office/drawing/2014/main" id="{CD51C53D-D79C-4969-B58D-58AF5A54A0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6B256C0-8C59-3E6F-0BD4-95A1E274B5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061BAC-8A28-47EA-9A3A-9A3086144E38}" type="slidenum">
              <a:rPr lang="en-GB" smtClean="0"/>
              <a:t>‹#›</a:t>
            </a:fld>
            <a:endParaRPr lang="en-GB"/>
          </a:p>
        </p:txBody>
      </p:sp>
      <p:pic>
        <p:nvPicPr>
          <p:cNvPr id="7" name="Picture 6" descr="Colorful lines of different colors on a black background&#10;&#10;AI-generated content may be incorrect.">
            <a:extLst>
              <a:ext uri="{FF2B5EF4-FFF2-40B4-BE49-F238E27FC236}">
                <a16:creationId xmlns:a16="http://schemas.microsoft.com/office/drawing/2014/main" id="{2CFD9C21-5BBA-91E3-7CE0-29B0D1800B84}"/>
              </a:ext>
            </a:extLst>
          </p:cNvPr>
          <p:cNvPicPr>
            <a:picLocks noChangeAspect="1"/>
          </p:cNvPicPr>
          <p:nvPr userDrawn="1"/>
        </p:nvPicPr>
        <p:blipFill>
          <a:blip r:embed="rId11">
            <a:alphaModFix amt="35000"/>
            <a:extLst>
              <a:ext uri="{28A0092B-C50C-407E-A947-70E740481C1C}">
                <a14:useLocalDpi xmlns:a14="http://schemas.microsoft.com/office/drawing/2010/main" val="0"/>
              </a:ext>
            </a:extLst>
          </a:blip>
          <a:srcRect b="63789"/>
          <a:stretch>
            <a:fillRect/>
          </a:stretch>
        </p:blipFill>
        <p:spPr>
          <a:xfrm>
            <a:off x="0" y="5395933"/>
            <a:ext cx="12192000" cy="1491755"/>
          </a:xfrm>
          <a:prstGeom prst="rect">
            <a:avLst/>
          </a:prstGeom>
        </p:spPr>
      </p:pic>
    </p:spTree>
    <p:extLst>
      <p:ext uri="{BB962C8B-B14F-4D97-AF65-F5344CB8AC3E}">
        <p14:creationId xmlns:p14="http://schemas.microsoft.com/office/powerpoint/2010/main" val="1426715776"/>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6F8F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0D59C3-757C-4241-FB6B-9EF874CEC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67BC40-5C06-B720-9009-CE2D029DF3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D3FBBD-40BF-1174-CC72-CAE6A69F35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833850-7C35-482D-B425-31AD491054F9}" type="datetimeFigureOut">
              <a:rPr lang="en-GB" smtClean="0"/>
              <a:t>16/12/2025</a:t>
            </a:fld>
            <a:endParaRPr lang="en-GB"/>
          </a:p>
        </p:txBody>
      </p:sp>
      <p:sp>
        <p:nvSpPr>
          <p:cNvPr id="5" name="Footer Placeholder 4">
            <a:extLst>
              <a:ext uri="{FF2B5EF4-FFF2-40B4-BE49-F238E27FC236}">
                <a16:creationId xmlns:a16="http://schemas.microsoft.com/office/drawing/2014/main" id="{F9A7E9F8-BE79-176C-52B1-37CD9C9F88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07C4593-7BE8-3E44-93C9-265A594923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24EC0-1882-4475-961F-3A5A3413E08C}" type="slidenum">
              <a:rPr lang="en-GB" smtClean="0"/>
              <a:t>‹#›</a:t>
            </a:fld>
            <a:endParaRPr lang="en-GB"/>
          </a:p>
        </p:txBody>
      </p:sp>
    </p:spTree>
    <p:extLst>
      <p:ext uri="{BB962C8B-B14F-4D97-AF65-F5344CB8AC3E}">
        <p14:creationId xmlns:p14="http://schemas.microsoft.com/office/powerpoint/2010/main" val="354527686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16/12/2025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198886856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2533685"/>
            <a:ext cx="10515600" cy="211659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a:t>Page </a:t>
            </a:r>
            <a:fld id="{6CD04867-206E-8E42-A1B6-AF5E95E31B30}" type="slidenum">
              <a:rPr lang="en-US" smtClean="0"/>
              <a:pPr/>
              <a:t>‹#›</a:t>
            </a:fld>
            <a:endParaRPr lang="en-US" sz="1000"/>
          </a:p>
        </p:txBody>
      </p:sp>
      <p:pic>
        <p:nvPicPr>
          <p:cNvPr id="14" name="Picture 13" descr="NASP Logo">
            <a:extLst>
              <a:ext uri="{FF2B5EF4-FFF2-40B4-BE49-F238E27FC236}">
                <a16:creationId xmlns:a16="http://schemas.microsoft.com/office/drawing/2014/main" id="{77DE14E2-9414-7040-89CD-5B752705B9B8}"/>
              </a:ext>
            </a:extLst>
          </p:cNvPr>
          <p:cNvPicPr>
            <a:picLocks noChangeAspect="1"/>
          </p:cNvPicPr>
          <p:nvPr userDrawn="1"/>
        </p:nvPicPr>
        <p:blipFill>
          <a:blip r:embed="rId16"/>
          <a:stretch>
            <a:fillRect/>
          </a:stretch>
        </p:blipFill>
        <p:spPr>
          <a:xfrm>
            <a:off x="136456" y="189690"/>
            <a:ext cx="2028846" cy="1115865"/>
          </a:xfrm>
          <a:prstGeom prst="rect">
            <a:avLst/>
          </a:prstGeom>
        </p:spPr>
      </p:pic>
      <p:sp>
        <p:nvSpPr>
          <p:cNvPr id="15" name="Title Placeholder 14">
            <a:extLst>
              <a:ext uri="{FF2B5EF4-FFF2-40B4-BE49-F238E27FC236}">
                <a16:creationId xmlns:a16="http://schemas.microsoft.com/office/drawing/2014/main" id="{36ABE94B-FBB6-8C47-BDA6-368562A8F6A4}"/>
              </a:ext>
            </a:extLst>
          </p:cNvPr>
          <p:cNvSpPr>
            <a:spLocks noGrp="1"/>
          </p:cNvSpPr>
          <p:nvPr>
            <p:ph type="title"/>
          </p:nvPr>
        </p:nvSpPr>
        <p:spPr>
          <a:xfrm>
            <a:off x="838200" y="1389246"/>
            <a:ext cx="10515600" cy="927996"/>
          </a:xfrm>
          <a:prstGeom prst="rect">
            <a:avLst/>
          </a:prstGeom>
          <a:solidFill>
            <a:schemeClr val="bg1"/>
          </a:solidFill>
        </p:spPr>
        <p:txBody>
          <a:bodyPr vert="horz" lIns="91440" tIns="45720" rIns="91440" bIns="45720" rtlCol="0" anchor="b">
            <a:noAutofit/>
          </a:bodyPr>
          <a:lstStyle/>
          <a:p>
            <a:r>
              <a:rPr lang="en-US"/>
              <a:t>Click to edit Master title style</a:t>
            </a:r>
          </a:p>
        </p:txBody>
      </p:sp>
      <p:sp>
        <p:nvSpPr>
          <p:cNvPr id="17" name="Rectangle 16">
            <a:extLst>
              <a:ext uri="{FF2B5EF4-FFF2-40B4-BE49-F238E27FC236}">
                <a16:creationId xmlns:a16="http://schemas.microsoft.com/office/drawing/2014/main" id="{714C5D19-848C-E541-B1DD-45B6A08E08C2}"/>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F332B12-B46C-264C-A83E-EEBA4DD55853}"/>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3">
            <a:extLst>
              <a:ext uri="{FF2B5EF4-FFF2-40B4-BE49-F238E27FC236}">
                <a16:creationId xmlns:a16="http://schemas.microsoft.com/office/drawing/2014/main" id="{04534C4F-6370-BC43-8B4E-B5148E347E24}"/>
              </a:ext>
            </a:extLst>
          </p:cNvPr>
          <p:cNvSpPr>
            <a:spLocks noGrp="1"/>
          </p:cNvSpPr>
          <p:nvPr>
            <p:ph type="ftr" sz="quarter" idx="3"/>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27956661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hf hdr="0" dt="0"/>
  <p:txStyles>
    <p:titleStyle>
      <a:lvl1pPr algn="l" defTabSz="914400" rtl="0" eaLnBrk="1" latinLnBrk="0" hangingPunct="1">
        <a:lnSpc>
          <a:spcPct val="90000"/>
        </a:lnSpc>
        <a:spcBef>
          <a:spcPct val="0"/>
        </a:spcBef>
        <a:buNone/>
        <a:defRPr sz="4000" kern="1200">
          <a:solidFill>
            <a:srgbClr val="EF4D8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E3A4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0EF9C8-918A-78B0-A807-B1CA813DD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A4691CC-3E69-A751-7848-A521C826D9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7016D8-1157-56D3-05D4-EEB88639A8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B7B50E2-52A1-494F-8BBE-EFDA8E466D70}" type="datetimeFigureOut">
              <a:rPr lang="en-GB" smtClean="0"/>
              <a:t>16/12/2025</a:t>
            </a:fld>
            <a:endParaRPr lang="en-GB"/>
          </a:p>
        </p:txBody>
      </p:sp>
      <p:sp>
        <p:nvSpPr>
          <p:cNvPr id="5" name="Footer Placeholder 4">
            <a:extLst>
              <a:ext uri="{FF2B5EF4-FFF2-40B4-BE49-F238E27FC236}">
                <a16:creationId xmlns:a16="http://schemas.microsoft.com/office/drawing/2014/main" id="{D63313E3-DB83-CDFA-4A8A-EFEBCE413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3109B33-DEB0-C220-1DB0-9B224C8264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30360C-AB30-46E9-B38C-BEEA48D42D80}" type="slidenum">
              <a:rPr lang="en-GB" smtClean="0"/>
              <a:t>‹#›</a:t>
            </a:fld>
            <a:endParaRPr lang="en-GB"/>
          </a:p>
        </p:txBody>
      </p:sp>
    </p:spTree>
    <p:extLst>
      <p:ext uri="{BB962C8B-B14F-4D97-AF65-F5344CB8AC3E}">
        <p14:creationId xmlns:p14="http://schemas.microsoft.com/office/powerpoint/2010/main" val="229064799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16/12/2025</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a:p>
        </p:txBody>
      </p:sp>
    </p:spTree>
    <p:extLst>
      <p:ext uri="{BB962C8B-B14F-4D97-AF65-F5344CB8AC3E}">
        <p14:creationId xmlns:p14="http://schemas.microsoft.com/office/powerpoint/2010/main" val="1189941740"/>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50" r:id="rId26"/>
    <p:sldLayoutId id="2147483751" r:id="rId27"/>
    <p:sldLayoutId id="2147483753" r:id="rId28"/>
    <p:sldLayoutId id="2147483754"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16/12/2025</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a:p>
        </p:txBody>
      </p:sp>
    </p:spTree>
    <p:extLst>
      <p:ext uri="{BB962C8B-B14F-4D97-AF65-F5344CB8AC3E}">
        <p14:creationId xmlns:p14="http://schemas.microsoft.com/office/powerpoint/2010/main" val="3591342587"/>
      </p:ext>
    </p:extLst>
  </p:cSld>
  <p:clrMap bg1="dk1" tx1="lt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98" r:id="rId25"/>
    <p:sldLayoutId id="2147483799"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620012-E7B3-E660-E012-7D78A6C058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6B68CD-598D-5537-C4F3-634A39E23DE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p:txBody>
      </p:sp>
      <p:sp>
        <p:nvSpPr>
          <p:cNvPr id="6" name="Slide Number Placeholder 5">
            <a:extLst>
              <a:ext uri="{FF2B5EF4-FFF2-40B4-BE49-F238E27FC236}">
                <a16:creationId xmlns:a16="http://schemas.microsoft.com/office/drawing/2014/main" id="{326D984E-1906-AF7D-8F35-FCAA4172D3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4AFFE5-008F-4668-86ED-2F2CB2D2AE8E}" type="slidenum">
              <a:rPr lang="en-GB" smtClean="0"/>
              <a:t>‹#›</a:t>
            </a:fld>
            <a:endParaRPr lang="en-GB"/>
          </a:p>
        </p:txBody>
      </p:sp>
    </p:spTree>
    <p:extLst>
      <p:ext uri="{BB962C8B-B14F-4D97-AF65-F5344CB8AC3E}">
        <p14:creationId xmlns:p14="http://schemas.microsoft.com/office/powerpoint/2010/main" val="1532287231"/>
      </p:ext>
    </p:extLst>
  </p:cSld>
  <p:clrMap bg1="lt1" tx1="dk1" bg2="lt2" tx2="dk2" accent1="accent1" accent2="accent2" accent3="accent3" accent4="accent4" accent5="accent5" accent6="accent6" hlink="hlink" folHlink="folHlink"/>
  <p:sldLayoutIdLst>
    <p:sldLayoutId id="2147483801" r:id="rId1"/>
    <p:sldLayoutId id="2147483802" r:id="rId2"/>
  </p:sldLayoutIdLst>
  <p:txStyles>
    <p:titleStyle>
      <a:lvl1pPr algn="l" defTabSz="914400" rtl="0" eaLnBrk="1" latinLnBrk="0" hangingPunct="1">
        <a:lnSpc>
          <a:spcPct val="90000"/>
        </a:lnSpc>
        <a:spcBef>
          <a:spcPct val="0"/>
        </a:spcBef>
        <a:buNone/>
        <a:defRPr sz="3200" b="1" kern="1200">
          <a:solidFill>
            <a:srgbClr val="0072CE"/>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541E80-42DC-3DB8-4DFB-E4B0F574E5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AB18EC-0D88-DA4A-B551-61FB4BE7F9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815C8C-1A83-59C4-8295-3FD878057C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06B8DCA-14A7-408F-90C7-3318BBC5AC41}" type="datetimeFigureOut">
              <a:rPr lang="en-GB" smtClean="0"/>
              <a:t>16/12/2025</a:t>
            </a:fld>
            <a:endParaRPr lang="en-GB"/>
          </a:p>
        </p:txBody>
      </p:sp>
      <p:sp>
        <p:nvSpPr>
          <p:cNvPr id="5" name="Footer Placeholder 4">
            <a:extLst>
              <a:ext uri="{FF2B5EF4-FFF2-40B4-BE49-F238E27FC236}">
                <a16:creationId xmlns:a16="http://schemas.microsoft.com/office/drawing/2014/main" id="{A5D4D624-104A-5C0A-B836-0CAC50B4DC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41F9D5B-260F-454B-6871-BF72E4B8E5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0AC913-254C-4A06-98A9-502DF8B05BD5}" type="slidenum">
              <a:rPr lang="en-GB" smtClean="0"/>
              <a:t>‹#›</a:t>
            </a:fld>
            <a:endParaRPr lang="en-GB"/>
          </a:p>
        </p:txBody>
      </p:sp>
    </p:spTree>
    <p:extLst>
      <p:ext uri="{BB962C8B-B14F-4D97-AF65-F5344CB8AC3E}">
        <p14:creationId xmlns:p14="http://schemas.microsoft.com/office/powerpoint/2010/main" val="381326130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hyperlink" Target="https://www.gov.uk/government/publications/green-social-prescribing-perceptions-among-clinicians-and-the-public/exploring-perceptions-of-green-social-prescribing-among-clinicians-and-the-public" TargetMode="External"/><Relationship Id="rId5" Type="http://schemas.openxmlformats.org/officeDocument/2006/relationships/hyperlink" Target="https://www.medrxiv.org/content/10.1101/2025.04.04.25325237v1" TargetMode="External"/><Relationship Id="rId4" Type="http://schemas.openxmlformats.org/officeDocument/2006/relationships/image" Target="../media/image65.sv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thelancet.com/pdfs/journals/lanpub/PIIS2468-2667(25)00217-8.pdf" TargetMode="Externa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 Id="rId9"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s://fundingawards.nihr.ac.uk/award/NIHR134066" TargetMode="Externa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hyperlink" Target="https://socialprescribingacademy.org.uk/media/t13fg02l/the-impact-of-social-prescribing-on-health-service-use-and-costs.pdf" TargetMode="External"/><Relationship Id="rId2" Type="http://schemas.openxmlformats.org/officeDocument/2006/relationships/image" Target="../media/image75.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hyperlink" Target="https://www.england.nhs.uk/personalisedcare/social-prescribing/green-social-prescribing/" TargetMode="External"/><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2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s://www.theosthinktank.co.uk/cmsfiles/Report---Creating-a-Neigbourhood-Health-Service.pdf" TargetMode="External"/><Relationship Id="rId1" Type="http://schemas.openxmlformats.org/officeDocument/2006/relationships/slideLayout" Target="../slideLayouts/slideLayout40.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45.xml"/><Relationship Id="rId5" Type="http://schemas.openxmlformats.org/officeDocument/2006/relationships/image" Target="../media/image87.pn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5.xml"/><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40.xml"/><Relationship Id="rId5" Type="http://schemas.openxmlformats.org/officeDocument/2006/relationships/image" Target="../media/image92.png"/><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hyperlink" Target="mailto:workforce@nasp.info" TargetMode="External"/><Relationship Id="rId2" Type="http://schemas.openxmlformats.org/officeDocument/2006/relationships/image" Target="../media/image94.png"/><Relationship Id="rId1" Type="http://schemas.openxmlformats.org/officeDocument/2006/relationships/slideLayout" Target="../slideLayouts/slideLayout49.xml"/><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hyperlink" Target="https://bmjopen.bmj.com/content/9/8/e026509" TargetMode="External"/><Relationship Id="rId3" Type="http://schemas.openxmlformats.org/officeDocument/2006/relationships/image" Target="../media/image97.png"/><Relationship Id="rId7" Type="http://schemas.openxmlformats.org/officeDocument/2006/relationships/hyperlink" Target="https://bmchealthservres.biomedcentral.com/articles/10.1186/s12913-021-06692-x" TargetMode="External"/><Relationship Id="rId2" Type="http://schemas.openxmlformats.org/officeDocument/2006/relationships/notesSlide" Target="../notesSlides/notesSlide20.xml"/><Relationship Id="rId1" Type="http://schemas.openxmlformats.org/officeDocument/2006/relationships/slideLayout" Target="../slideLayouts/slideLayout66.xml"/><Relationship Id="rId6" Type="http://schemas.openxmlformats.org/officeDocument/2006/relationships/hyperlink" Target="https://doi.org/10.1016/j.healthpol.2020.06.004" TargetMode="External"/><Relationship Id="rId5" Type="http://schemas.openxmlformats.org/officeDocument/2006/relationships/hyperlink" Target="https://evidence.nihr.ac.uk/alert/public-health-interventions-may-offer-society-a-return-on-investment-of-14-for-each-1-spent/" TargetMode="External"/><Relationship Id="rId4" Type="http://schemas.openxmlformats.org/officeDocument/2006/relationships/image" Target="../media/image98.png"/><Relationship Id="rId9" Type="http://schemas.openxmlformats.org/officeDocument/2006/relationships/hyperlink" Target="https://socialprescribingacademy.org.uk/resources/exploring-the-financial-return-on-investment-of-social-prescribing-in-the-nhs/"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7.png"/><Relationship Id="rId7" Type="http://schemas.openxmlformats.org/officeDocument/2006/relationships/hyperlink" Target="https://qualitysafety.bmj.com/content/27/12/989" TargetMode="External"/><Relationship Id="rId2" Type="http://schemas.openxmlformats.org/officeDocument/2006/relationships/notesSlide" Target="../notesSlides/notesSlide21.xml"/><Relationship Id="rId1" Type="http://schemas.openxmlformats.org/officeDocument/2006/relationships/slideLayout" Target="../slideLayouts/slideLayout66.xml"/><Relationship Id="rId6" Type="http://schemas.openxmlformats.org/officeDocument/2006/relationships/hyperlink" Target="https://bmjopenquality.bmj.com/content/8/2/e000411" TargetMode="External"/><Relationship Id="rId5" Type="http://schemas.openxmlformats.org/officeDocument/2006/relationships/hyperlink" Target="https://bjgp.org/content/bjgp/early/2025/06/04/BJGP.2024.0542.full.pdf" TargetMode="External"/><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66.xml"/><Relationship Id="rId5" Type="http://schemas.openxmlformats.org/officeDocument/2006/relationships/image" Target="../media/image102.png"/><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6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47.xml.rels><?xml version="1.0" encoding="UTF-8" standalone="yes"?>
<Relationships xmlns="http://schemas.openxmlformats.org/package/2006/relationships"><Relationship Id="rId3" Type="http://schemas.openxmlformats.org/officeDocument/2006/relationships/hyperlink" Target="https://www.kingsfund.org.uk/insight-and-analysis/blogs/comparing-nhs-to-health-care-systems-other-countries" TargetMode="External"/><Relationship Id="rId2" Type="http://schemas.openxmlformats.org/officeDocument/2006/relationships/notesSlide" Target="../notesSlides/notesSlide25.xml"/><Relationship Id="rId1" Type="http://schemas.openxmlformats.org/officeDocument/2006/relationships/slideLayout" Target="../slideLayouts/slideLayout139.xml"/><Relationship Id="rId5" Type="http://schemas.openxmlformats.org/officeDocument/2006/relationships/hyperlink" Target="https://www.england.nhs.uk/long-read/how-co-production-is-used-to-improve-the-quality-of-services-and-peoples-experience-of-care-a-literature-review/" TargetMode="External"/><Relationship Id="rId4" Type="http://schemas.openxmlformats.org/officeDocument/2006/relationships/hyperlink" Target="https://publications.parliament.uk/pa/ld201617/ldselect/ldnhssus/151/15109.htm"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3.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0.xml"/></Relationships>
</file>

<file path=ppt/slides/_rels/slide5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9.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15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168.xml"/><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3" Type="http://schemas.openxmlformats.org/officeDocument/2006/relationships/hyperlink" Target="mailto:England.SEINT@nhs.net" TargetMode="External"/><Relationship Id="rId2" Type="http://schemas.openxmlformats.org/officeDocument/2006/relationships/notesSlide" Target="../notesSlides/notesSlide31.xml"/><Relationship Id="rId1" Type="http://schemas.openxmlformats.org/officeDocument/2006/relationships/slideLayout" Target="../slideLayouts/slideLayout13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3.xml"/><Relationship Id="rId1" Type="http://schemas.openxmlformats.org/officeDocument/2006/relationships/slideLayout" Target="../slideLayouts/slideLayout201.xml"/><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3" Type="http://schemas.openxmlformats.org/officeDocument/2006/relationships/hyperlink" Target="https://future.nhs.uk/SEIntegratedNeighbourhoodTeams/view?objectID=67547408" TargetMode="External"/><Relationship Id="rId2" Type="http://schemas.openxmlformats.org/officeDocument/2006/relationships/hyperlink" Target="https://www.gov.uk/government/publications/community-centred-public-health-taking-a-whole-system-approach" TargetMode="External"/><Relationship Id="rId1" Type="http://schemas.openxmlformats.org/officeDocument/2006/relationships/slideLayout" Target="../slideLayouts/slideLayout202.xml"/><Relationship Id="rId4" Type="http://schemas.openxmlformats.org/officeDocument/2006/relationships/hyperlink" Target="mailto:nicky.Saynor@dhsc.gov.uk"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hyperlink" Target="https://www.gov.uk/government/publications/10-year-health-plan-for-england-fit-for-the-future" TargetMode="External"/><Relationship Id="rId2" Type="http://schemas.openxmlformats.org/officeDocument/2006/relationships/image" Target="../media/image109.png"/><Relationship Id="rId1" Type="http://schemas.openxmlformats.org/officeDocument/2006/relationships/slideLayout" Target="../slideLayouts/slideLayout202.xml"/><Relationship Id="rId4" Type="http://schemas.openxmlformats.org/officeDocument/2006/relationships/hyperlink" Target="https://www.england.nhs.uk/long-read/working-in-partnership-with-people-and-communities-statutory-guidance/"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hyperlink" Target="https://www.digitalhealth.net/wp-content/uploads/2025/05/Model-Integrated-Care-Board-%E2%80%93-Blueprint-v1.0.pdf" TargetMode="External"/><Relationship Id="rId7" Type="http://schemas.openxmlformats.org/officeDocument/2006/relationships/image" Target="../media/image110.png"/><Relationship Id="rId2" Type="http://schemas.openxmlformats.org/officeDocument/2006/relationships/hyperlink" Target="https://www.england.nhs.uk/long-read/neighbourhood-health-guidelines-2025-26/" TargetMode="External"/><Relationship Id="rId1" Type="http://schemas.openxmlformats.org/officeDocument/2006/relationships/slideLayout" Target="../slideLayouts/slideLayout202.xml"/><Relationship Id="rId6" Type="http://schemas.openxmlformats.org/officeDocument/2006/relationships/hyperlink" Target="https://www.england.nhs.uk/long-read/strategic-commissioning-framework/" TargetMode="External"/><Relationship Id="rId11" Type="http://schemas.openxmlformats.org/officeDocument/2006/relationships/image" Target="../media/image114.png"/><Relationship Id="rId5" Type="http://schemas.openxmlformats.org/officeDocument/2006/relationships/hyperlink" Target="https://www.kingsfund.org.uk/insight-and-analysis/long-reads/doing-with-reinventing-public-services-time-crisis" TargetMode="External"/><Relationship Id="rId10" Type="http://schemas.openxmlformats.org/officeDocument/2006/relationships/image" Target="../media/image113.png"/><Relationship Id="rId4" Type="http://schemas.openxmlformats.org/officeDocument/2006/relationships/hyperlink" Target="https://www.health.org.uk/reports-and-analysis/briefings/a-framework-for-nhs-action-on-social-determinants-of-health#lf-section-175206-anchor" TargetMode="External"/><Relationship Id="rId9" Type="http://schemas.openxmlformats.org/officeDocument/2006/relationships/image" Target="../media/image112.png"/></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20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5.xml"/><Relationship Id="rId1" Type="http://schemas.openxmlformats.org/officeDocument/2006/relationships/slideLayout" Target="../slideLayouts/slideLayout202.xml"/><Relationship Id="rId6" Type="http://schemas.openxmlformats.org/officeDocument/2006/relationships/hyperlink" Target="mailto:nicky.Saynor@dhsc.gov.uk" TargetMode="External"/><Relationship Id="rId5" Type="http://schemas.openxmlformats.org/officeDocument/2006/relationships/hyperlink" Target="https://future.nhs.uk/SEIntegratedNeighbourhoodTeams/view?objectID=67547408" TargetMode="External"/><Relationship Id="rId4" Type="http://schemas.openxmlformats.org/officeDocument/2006/relationships/hyperlink" Target="https://future.nhs.uk/SEIntegratedNeighbourhoodTeams/view?objectID=265397349"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20.xml"/></Relationships>
</file>

<file path=ppt/slides/_rels/slide6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221.xml"/></Relationships>
</file>

<file path=ppt/slides/_rels/slide68.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21.xml"/></Relationships>
</file>

<file path=ppt/slides/_rels/slide69.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25.xml"/></Relationships>
</file>

<file path=ppt/slides/_rels/slide7.xml.rels><?xml version="1.0" encoding="UTF-8" standalone="yes"?>
<Relationships xmlns="http://schemas.openxmlformats.org/package/2006/relationships"><Relationship Id="rId3" Type="http://schemas.openxmlformats.org/officeDocument/2006/relationships/hyperlink" Target="https://www.health.org.uk/reports-and-analysis/reports/health-inequalities-in-2040"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70.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29.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svg"/><Relationship Id="rId2" Type="http://schemas.openxmlformats.org/officeDocument/2006/relationships/notesSlide" Target="../notesSlides/notesSlide36.xml"/><Relationship Id="rId16" Type="http://schemas.openxmlformats.org/officeDocument/2006/relationships/image" Target="../media/image132.svg"/><Relationship Id="rId1" Type="http://schemas.openxmlformats.org/officeDocument/2006/relationships/slideLayout" Target="../slideLayouts/slideLayout225.xml"/><Relationship Id="rId6" Type="http://schemas.openxmlformats.org/officeDocument/2006/relationships/image" Target="../media/image122.sv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png"/><Relationship Id="rId10" Type="http://schemas.openxmlformats.org/officeDocument/2006/relationships/image" Target="../media/image126.svg"/><Relationship Id="rId4" Type="http://schemas.openxmlformats.org/officeDocument/2006/relationships/image" Target="../media/image120.svg"/><Relationship Id="rId9" Type="http://schemas.openxmlformats.org/officeDocument/2006/relationships/image" Target="../media/image125.png"/><Relationship Id="rId14" Type="http://schemas.openxmlformats.org/officeDocument/2006/relationships/image" Target="../media/image130.svg"/></Relationships>
</file>

<file path=ppt/slides/_rels/slide71.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24.xml"/></Relationships>
</file>

<file path=ppt/slides/_rels/slide72.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24.xml"/></Relationships>
</file>

<file path=ppt/slides/_rels/slide73.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24.xml"/></Relationships>
</file>

<file path=ppt/slides/_rels/slide74.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21.xml"/></Relationships>
</file>

<file path=ppt/slides/_rels/slide7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16.emf"/><Relationship Id="rId1" Type="http://schemas.openxmlformats.org/officeDocument/2006/relationships/slideLayout" Target="../slideLayouts/slideLayout221.xml"/></Relationships>
</file>

<file path=ppt/slides/_rels/slide76.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21.xml"/></Relationships>
</file>

<file path=ppt/slides/_rels/slide77.xml.rels><?xml version="1.0" encoding="UTF-8" standalone="yes"?>
<Relationships xmlns="http://schemas.openxmlformats.org/package/2006/relationships"><Relationship Id="rId3" Type="http://schemas.openxmlformats.org/officeDocument/2006/relationships/hyperlink" Target="https://napc.co.uk/chww/" TargetMode="External"/><Relationship Id="rId2" Type="http://schemas.openxmlformats.org/officeDocument/2006/relationships/hyperlink" Target="https://napc.co.uk/chww/publications/" TargetMode="External"/><Relationship Id="rId1" Type="http://schemas.openxmlformats.org/officeDocument/2006/relationships/slideLayout" Target="../slideLayouts/slideLayout221.xml"/><Relationship Id="rId4" Type="http://schemas.openxmlformats.org/officeDocument/2006/relationships/image" Target="../media/image116.emf"/></Relationships>
</file>

<file path=ppt/slides/_rels/slide7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1E27-888D-CE42-A541-F5A60BCD3933}"/>
              </a:ext>
            </a:extLst>
          </p:cNvPr>
          <p:cNvSpPr>
            <a:spLocks noGrp="1"/>
          </p:cNvSpPr>
          <p:nvPr>
            <p:ph type="ctrTitle"/>
          </p:nvPr>
        </p:nvSpPr>
        <p:spPr>
          <a:xfrm>
            <a:off x="489097" y="3650672"/>
            <a:ext cx="12076975" cy="1267692"/>
          </a:xfrm>
        </p:spPr>
        <p:txBody>
          <a:bodyPr>
            <a:normAutofit/>
          </a:bodyPr>
          <a:lstStyle/>
          <a:p>
            <a:r>
              <a:rPr lang="en-US" sz="2700">
                <a:solidFill>
                  <a:srgbClr val="00B0F0"/>
                </a:solidFill>
                <a:latin typeface="Trebuchet MS"/>
              </a:rPr>
              <a:t>NASP </a:t>
            </a:r>
            <a:r>
              <a:rPr lang="en-US" sz="2700">
                <a:solidFill>
                  <a:srgbClr val="00B0F0"/>
                </a:solidFill>
                <a:latin typeface="Trebuchet MS" panose="020B0703020202090204" pitchFamily="34" charset="0"/>
              </a:rPr>
              <a:t>Webinar - </a:t>
            </a:r>
            <a:r>
              <a:rPr lang="en-GB" sz="2700">
                <a:solidFill>
                  <a:srgbClr val="00B0F0"/>
                </a:solidFill>
                <a:latin typeface="Trebuchet MS" panose="020B0703020202090204" pitchFamily="34" charset="0"/>
              </a:rPr>
              <a:t>Social Prescribing and Neighbourhood Health: </a:t>
            </a:r>
            <a:br>
              <a:rPr lang="en-GB" sz="2700">
                <a:solidFill>
                  <a:srgbClr val="00B0F0"/>
                </a:solidFill>
                <a:latin typeface="Trebuchet MS" panose="020B0703020202090204" pitchFamily="34" charset="0"/>
              </a:rPr>
            </a:br>
            <a:r>
              <a:rPr lang="en-GB" sz="2700">
                <a:solidFill>
                  <a:srgbClr val="00B0F0"/>
                </a:solidFill>
                <a:latin typeface="Trebuchet MS" panose="020B0703020202090204" pitchFamily="34" charset="0"/>
              </a:rPr>
              <a:t>Looking to the Future</a:t>
            </a:r>
            <a:br>
              <a:rPr lang="en-US" sz="3000"/>
            </a:br>
            <a:endParaRPr lang="en-US" sz="3000">
              <a:solidFill>
                <a:srgbClr val="000000"/>
              </a:solidFill>
              <a:ea typeface="+mj-lt"/>
              <a:cs typeface="+mj-lt"/>
            </a:endParaRPr>
          </a:p>
        </p:txBody>
      </p:sp>
      <p:sp>
        <p:nvSpPr>
          <p:cNvPr id="6" name="TextBox 5">
            <a:extLst>
              <a:ext uri="{FF2B5EF4-FFF2-40B4-BE49-F238E27FC236}">
                <a16:creationId xmlns:a16="http://schemas.microsoft.com/office/drawing/2014/main" id="{C8CDD013-436B-424A-F9FA-E917F86D379C}"/>
              </a:ext>
            </a:extLst>
          </p:cNvPr>
          <p:cNvSpPr txBox="1"/>
          <p:nvPr/>
        </p:nvSpPr>
        <p:spPr>
          <a:xfrm>
            <a:off x="489097" y="4918364"/>
            <a:ext cx="8534400" cy="461665"/>
          </a:xfrm>
          <a:prstGeom prst="rect">
            <a:avLst/>
          </a:prstGeom>
          <a:noFill/>
        </p:spPr>
        <p:txBody>
          <a:bodyPr wrap="square" rtlCol="0">
            <a:spAutoFit/>
          </a:bodyPr>
          <a:lstStyle/>
          <a:p>
            <a:r>
              <a:rPr lang="en-GB" sz="2400">
                <a:latin typeface="Trebuchet MS" panose="020B0603020202020204" pitchFamily="34" charset="0"/>
              </a:rPr>
              <a:t>Thank you for joining us. The webinar will begin shortly. </a:t>
            </a:r>
          </a:p>
        </p:txBody>
      </p:sp>
    </p:spTree>
    <p:extLst>
      <p:ext uri="{BB962C8B-B14F-4D97-AF65-F5344CB8AC3E}">
        <p14:creationId xmlns:p14="http://schemas.microsoft.com/office/powerpoint/2010/main" val="3237793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AB7A5-0ACC-3241-7BFF-4CAF8CBEFC8F}"/>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183F0CE-4ED4-321A-A758-CAAA6DBBC3DB}"/>
              </a:ext>
            </a:extLst>
          </p:cNvPr>
          <p:cNvSpPr>
            <a:spLocks noGrp="1"/>
          </p:cNvSpPr>
          <p:nvPr>
            <p:ph idx="1"/>
          </p:nvPr>
        </p:nvSpPr>
        <p:spPr>
          <a:xfrm>
            <a:off x="4606270" y="1386984"/>
            <a:ext cx="6080203" cy="4745961"/>
          </a:xfrm>
        </p:spPr>
        <p:txBody>
          <a:bodyPr lIns="72000" tIns="72000" rIns="72000" bIns="72000">
            <a:noAutofit/>
          </a:bodyPr>
          <a:lstStyle/>
          <a:p>
            <a:pPr>
              <a:lnSpc>
                <a:spcPct val="112000"/>
              </a:lnSpc>
              <a:spcAft>
                <a:spcPts val="1200"/>
              </a:spcAft>
            </a:pPr>
            <a:r>
              <a:rPr lang="en-GB" sz="1600" b="1">
                <a:solidFill>
                  <a:schemeClr val="tx1"/>
                </a:solidFill>
                <a:latin typeface="Arial" panose="020B0604020202020204" pitchFamily="34" charset="0"/>
                <a:cs typeface="Arial" panose="020B0604020202020204" pitchFamily="34" charset="0"/>
              </a:rPr>
              <a:t>What did we learn from the evaluation of the New Care Models Programme?</a:t>
            </a:r>
          </a:p>
          <a:p>
            <a:pPr marL="285750" indent="-285750">
              <a:lnSpc>
                <a:spcPct val="112000"/>
              </a:lnSpc>
              <a:spcAft>
                <a:spcPts val="1200"/>
              </a:spcAft>
              <a:buFont typeface="Arial" panose="020B0604020202020204" pitchFamily="34" charset="0"/>
              <a:buChar char="•"/>
            </a:pPr>
            <a:r>
              <a:rPr lang="en-GB" sz="1600" b="1">
                <a:solidFill>
                  <a:schemeClr val="tx1"/>
                </a:solidFill>
                <a:latin typeface="Arial" panose="020B0604020202020204" pitchFamily="34" charset="0"/>
                <a:cs typeface="Arial" panose="020B0604020202020204" pitchFamily="34" charset="0"/>
              </a:rPr>
              <a:t>Over-optimistic expectations </a:t>
            </a:r>
            <a:r>
              <a:rPr lang="en-GB" sz="1600">
                <a:solidFill>
                  <a:schemeClr val="tx1"/>
                </a:solidFill>
                <a:latin typeface="Arial" panose="020B0604020202020204" pitchFamily="34" charset="0"/>
                <a:cs typeface="Arial" panose="020B0604020202020204" pitchFamily="34" charset="0"/>
              </a:rPr>
              <a:t>from the national programme </a:t>
            </a:r>
          </a:p>
          <a:p>
            <a:pPr marL="285750" indent="-285750">
              <a:lnSpc>
                <a:spcPct val="112000"/>
              </a:lnSpc>
              <a:spcAft>
                <a:spcPts val="1200"/>
              </a:spcAft>
              <a:buFont typeface="Arial" panose="020B0604020202020204" pitchFamily="34" charset="0"/>
              <a:buChar char="•"/>
            </a:pPr>
            <a:r>
              <a:rPr lang="en-GB" sz="1600" b="1">
                <a:solidFill>
                  <a:schemeClr val="tx1"/>
                </a:solidFill>
                <a:latin typeface="Arial" panose="020B0604020202020204" pitchFamily="34" charset="0"/>
                <a:cs typeface="Arial" panose="020B0604020202020204" pitchFamily="34" charset="0"/>
              </a:rPr>
              <a:t>Oversight and performance monitoring</a:t>
            </a:r>
            <a:r>
              <a:rPr lang="en-GB" sz="1600">
                <a:solidFill>
                  <a:schemeClr val="tx1"/>
                </a:solidFill>
                <a:latin typeface="Arial" panose="020B0604020202020204" pitchFamily="34" charset="0"/>
                <a:cs typeface="Arial" panose="020B0604020202020204" pitchFamily="34" charset="0"/>
              </a:rPr>
              <a:t>, with a narrowing focus on a narrow range of metrics </a:t>
            </a:r>
          </a:p>
          <a:p>
            <a:pPr marL="285750" indent="-285750">
              <a:lnSpc>
                <a:spcPct val="112000"/>
              </a:lnSpc>
              <a:spcAft>
                <a:spcPts val="1200"/>
              </a:spcAft>
              <a:buFont typeface="Arial" panose="020B0604020202020204" pitchFamily="34" charset="0"/>
              <a:buChar char="•"/>
            </a:pPr>
            <a:r>
              <a:rPr lang="en-GB" sz="1600" b="1">
                <a:solidFill>
                  <a:schemeClr val="tx1"/>
                </a:solidFill>
                <a:latin typeface="Arial" panose="020B0604020202020204" pitchFamily="34" charset="0"/>
                <a:cs typeface="Arial" panose="020B0604020202020204" pitchFamily="34" charset="0"/>
              </a:rPr>
              <a:t>Difficulties with national processes and regulation </a:t>
            </a:r>
            <a:r>
              <a:rPr lang="en-GB" sz="1600">
                <a:solidFill>
                  <a:schemeClr val="tx1"/>
                </a:solidFill>
                <a:latin typeface="Arial" panose="020B0604020202020204" pitchFamily="34" charset="0"/>
                <a:cs typeface="Arial" panose="020B0604020202020204" pitchFamily="34" charset="0"/>
              </a:rPr>
              <a:t>not keeping up with the pace of local change</a:t>
            </a:r>
          </a:p>
          <a:p>
            <a:pPr marL="285750" indent="-285750">
              <a:lnSpc>
                <a:spcPct val="112000"/>
              </a:lnSpc>
              <a:spcAft>
                <a:spcPts val="1200"/>
              </a:spcAft>
              <a:buFont typeface="Arial" panose="020B0604020202020204" pitchFamily="34" charset="0"/>
              <a:buChar char="•"/>
            </a:pPr>
            <a:r>
              <a:rPr lang="en-GB" sz="1600" b="1">
                <a:solidFill>
                  <a:schemeClr val="tx1"/>
                </a:solidFill>
                <a:latin typeface="Arial" panose="020B0604020202020204" pitchFamily="34" charset="0"/>
                <a:cs typeface="Arial" panose="020B0604020202020204" pitchFamily="34" charset="0"/>
              </a:rPr>
              <a:t>Issues with the availability of high-quality data </a:t>
            </a:r>
            <a:r>
              <a:rPr lang="en-GB" sz="1600">
                <a:solidFill>
                  <a:schemeClr val="tx1"/>
                </a:solidFill>
                <a:latin typeface="Arial" panose="020B0604020202020204" pitchFamily="34" charset="0"/>
                <a:cs typeface="Arial" panose="020B0604020202020204" pitchFamily="34" charset="0"/>
              </a:rPr>
              <a:t>and data sharing between organisations </a:t>
            </a:r>
          </a:p>
          <a:p>
            <a:pPr marL="285750" indent="-285750">
              <a:lnSpc>
                <a:spcPct val="112000"/>
              </a:lnSpc>
              <a:spcAft>
                <a:spcPts val="1200"/>
              </a:spcAft>
              <a:buFont typeface="Arial" panose="020B0604020202020204" pitchFamily="34" charset="0"/>
              <a:buChar char="•"/>
            </a:pPr>
            <a:r>
              <a:rPr lang="en-GB" sz="1600" b="1">
                <a:solidFill>
                  <a:schemeClr val="tx1"/>
                </a:solidFill>
                <a:latin typeface="Arial" panose="020B0604020202020204" pitchFamily="34" charset="0"/>
                <a:cs typeface="Arial" panose="020B0604020202020204" pitchFamily="34" charset="0"/>
              </a:rPr>
              <a:t>Short timescales</a:t>
            </a:r>
            <a:r>
              <a:rPr lang="en-GB" sz="1600">
                <a:solidFill>
                  <a:schemeClr val="tx1"/>
                </a:solidFill>
                <a:latin typeface="Arial" panose="020B0604020202020204" pitchFamily="34" charset="0"/>
                <a:cs typeface="Arial" panose="020B0604020202020204" pitchFamily="34" charset="0"/>
              </a:rPr>
              <a:t> and a requirement for rapid progress</a:t>
            </a:r>
          </a:p>
          <a:p>
            <a:pPr>
              <a:lnSpc>
                <a:spcPct val="112000"/>
              </a:lnSpc>
              <a:spcAft>
                <a:spcPts val="1200"/>
              </a:spcAft>
            </a:pPr>
            <a:endParaRPr lang="en-GB" sz="1400">
              <a:solidFill>
                <a:schemeClr val="tx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C22BC9F1-116A-4878-7333-2C17881F8DF6}"/>
              </a:ext>
            </a:extLst>
          </p:cNvPr>
          <p:cNvSpPr txBox="1">
            <a:spLocks/>
          </p:cNvSpPr>
          <p:nvPr/>
        </p:nvSpPr>
        <p:spPr>
          <a:xfrm>
            <a:off x="246604" y="194304"/>
            <a:ext cx="8897396" cy="10558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The National Neighbourhood Health Implementation Programme</a:t>
            </a:r>
          </a:p>
        </p:txBody>
      </p:sp>
      <p:sp>
        <p:nvSpPr>
          <p:cNvPr id="2" name="Speech Bubble: Rectangle 1">
            <a:extLst>
              <a:ext uri="{FF2B5EF4-FFF2-40B4-BE49-F238E27FC236}">
                <a16:creationId xmlns:a16="http://schemas.microsoft.com/office/drawing/2014/main" id="{D258D5A4-2872-E9A6-9CBF-B1516285ED6B}"/>
              </a:ext>
            </a:extLst>
          </p:cNvPr>
          <p:cNvSpPr/>
          <p:nvPr/>
        </p:nvSpPr>
        <p:spPr>
          <a:xfrm>
            <a:off x="409888" y="1296864"/>
            <a:ext cx="4069353" cy="4946563"/>
          </a:xfrm>
          <a:prstGeom prst="wedgeRectCallout">
            <a:avLst>
              <a:gd name="adj1" fmla="val -27226"/>
              <a:gd name="adj2" fmla="val 55262"/>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112000"/>
              </a:lnSpc>
              <a:spcBef>
                <a:spcPts val="0"/>
              </a:spcBef>
              <a:spcAft>
                <a:spcPts val="60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“Since at least 2006, and arguably for much longer, successive governments have promised to shift care away from hospitals and into the community.  In practice, the reverse has happened.  </a:t>
            </a:r>
          </a:p>
          <a:p>
            <a:pPr marL="0" marR="0" lvl="0" indent="0" algn="ctr" defTabSz="914400" rtl="0" eaLnBrk="1" fontAlgn="auto" latinLnBrk="0" hangingPunct="1">
              <a:lnSpc>
                <a:spcPct val="112000"/>
              </a:lnSpc>
              <a:spcBef>
                <a:spcPts val="0"/>
              </a:spcBef>
              <a:spcAft>
                <a:spcPts val="60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Both hospital expenditure and hospital staffing numbers have grown faster than the other parts of the NHS while... key out of hospital components have declined”</a:t>
            </a:r>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12000"/>
              </a:lnSpc>
              <a:spcBef>
                <a:spcPts val="0"/>
              </a:spcBef>
              <a:spcAft>
                <a:spcPts val="60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Darzi Report</a:t>
            </a:r>
          </a:p>
        </p:txBody>
      </p:sp>
      <p:sp>
        <p:nvSpPr>
          <p:cNvPr id="4" name="Slide Number Placeholder 5">
            <a:extLst>
              <a:ext uri="{FF2B5EF4-FFF2-40B4-BE49-F238E27FC236}">
                <a16:creationId xmlns:a16="http://schemas.microsoft.com/office/drawing/2014/main" id="{F7EAA1A8-71C1-41F7-558D-A302B4FD0E49}"/>
              </a:ext>
            </a:extLst>
          </p:cNvPr>
          <p:cNvSpPr txBox="1">
            <a:spLocks/>
          </p:cNvSpPr>
          <p:nvPr/>
        </p:nvSpPr>
        <p:spPr>
          <a:xfrm>
            <a:off x="9401906"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82000"/>
                  </a:schemeClr>
                </a:solidFill>
                <a:latin typeface="Poppins" panose="00000500000000000000" pitchFamily="2" charset="0"/>
                <a:ea typeface="+mn-ea"/>
                <a:cs typeface="Poppins" panose="000005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6D055C-AFBC-4D66-A1B7-3D85F6013F5C}" type="slidenum">
              <a:rPr kumimoji="0" lang="en-GB" sz="1000" b="0" i="0" u="none" strike="noStrike" kern="1200" cap="none" spc="0" normalizeH="0" baseline="0" noProof="0" smtClean="0">
                <a:ln>
                  <a:noFill/>
                </a:ln>
                <a:solidFill>
                  <a:prstClr val="black">
                    <a:tint val="82000"/>
                  </a:prstClr>
                </a:solidFill>
                <a:effectLst/>
                <a:uLnTx/>
                <a:uFillTx/>
                <a:latin typeface="Poppins" panose="00000500000000000000" pitchFamily="2" charset="0"/>
                <a:ea typeface="+mn-ea"/>
                <a:cs typeface="Poppins" panose="000005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000" b="0" i="0" u="none" strike="noStrike" kern="1200" cap="none" spc="0" normalizeH="0" baseline="0" noProof="0">
              <a:ln>
                <a:noFill/>
              </a:ln>
              <a:solidFill>
                <a:prstClr val="black">
                  <a:tint val="82000"/>
                </a:prstClr>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300187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46F91-3D3B-A2A8-6A9F-912EF8ADBEDB}"/>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E6611C7-1957-9C41-F7F7-91C0FC68E8F7}"/>
              </a:ext>
            </a:extLst>
          </p:cNvPr>
          <p:cNvSpPr>
            <a:spLocks noGrp="1"/>
          </p:cNvSpPr>
          <p:nvPr>
            <p:ph idx="1"/>
          </p:nvPr>
        </p:nvSpPr>
        <p:spPr>
          <a:xfrm>
            <a:off x="5915521" y="2703414"/>
            <a:ext cx="6128450" cy="3780310"/>
          </a:xfrm>
        </p:spPr>
        <p:txBody>
          <a:bodyPr vert="horz" lIns="72000" tIns="72000" rIns="72000" bIns="72000" rtlCol="0" anchor="t">
            <a:noAutofit/>
          </a:bodyPr>
          <a:lstStyle/>
          <a:p>
            <a:pPr marL="285750" indent="-285750">
              <a:lnSpc>
                <a:spcPct val="112000"/>
              </a:lnSpc>
              <a:spcAft>
                <a:spcPts val="1200"/>
              </a:spcAft>
              <a:buFont typeface="Arial" panose="020B0604020202020204" pitchFamily="34" charset="0"/>
              <a:buChar char="•"/>
            </a:pPr>
            <a:r>
              <a:rPr lang="en-GB" sz="1300" b="1">
                <a:solidFill>
                  <a:schemeClr val="tx1"/>
                </a:solidFill>
                <a:latin typeface="Arial" panose="020B0604020202020204" pitchFamily="34" charset="0"/>
                <a:cs typeface="Arial" panose="020B0604020202020204" pitchFamily="34" charset="0"/>
              </a:rPr>
              <a:t>a large-scale change programme </a:t>
            </a:r>
            <a:r>
              <a:rPr lang="en-GB" sz="1300">
                <a:solidFill>
                  <a:schemeClr val="tx1"/>
                </a:solidFill>
                <a:latin typeface="Arial" panose="020B0604020202020204" pitchFamily="34" charset="0"/>
                <a:cs typeface="Arial" panose="020B0604020202020204" pitchFamily="34" charset="0"/>
              </a:rPr>
              <a:t>that builds on existing knowledge from Places already progressing Neighbourhood Health and seeing results </a:t>
            </a:r>
          </a:p>
          <a:p>
            <a:pPr marL="285750" indent="-285750">
              <a:lnSpc>
                <a:spcPct val="112000"/>
              </a:lnSpc>
              <a:spcAft>
                <a:spcPts val="1200"/>
              </a:spcAft>
              <a:buFont typeface="Arial" panose="020B0604020202020204" pitchFamily="34" charset="0"/>
              <a:buChar char="•"/>
            </a:pPr>
            <a:r>
              <a:rPr lang="en-GB" sz="1300" b="1">
                <a:solidFill>
                  <a:schemeClr val="tx1"/>
                </a:solidFill>
                <a:latin typeface="Arial" panose="020B0604020202020204" pitchFamily="34" charset="0"/>
                <a:cs typeface="Arial" panose="020B0604020202020204" pitchFamily="34" charset="0"/>
              </a:rPr>
              <a:t>spreading learning systematically to other Places across the country</a:t>
            </a:r>
            <a:r>
              <a:rPr lang="en-GB" sz="1300">
                <a:solidFill>
                  <a:schemeClr val="tx1"/>
                </a:solidFill>
                <a:latin typeface="Arial" panose="020B0604020202020204" pitchFamily="34" charset="0"/>
                <a:cs typeface="Arial" panose="020B0604020202020204" pitchFamily="34" charset="0"/>
              </a:rPr>
              <a:t>, while supporting each Place to shape Neighbourhood Health in ways that work for their communities - </a:t>
            </a:r>
            <a:r>
              <a:rPr lang="en-GB" sz="1300" b="1">
                <a:solidFill>
                  <a:schemeClr val="tx1"/>
                </a:solidFill>
                <a:latin typeface="Arial" panose="020B0604020202020204" pitchFamily="34" charset="0"/>
                <a:cs typeface="Arial" panose="020B0604020202020204" pitchFamily="34" charset="0"/>
              </a:rPr>
              <a:t>a “tight-loose-tight” approach</a:t>
            </a:r>
          </a:p>
          <a:p>
            <a:pPr marL="285750" indent="-285750">
              <a:lnSpc>
                <a:spcPct val="112000"/>
              </a:lnSpc>
              <a:spcAft>
                <a:spcPts val="1200"/>
              </a:spcAft>
              <a:buFont typeface="Arial" panose="020B0604020202020204" pitchFamily="34" charset="0"/>
              <a:buChar char="•"/>
            </a:pPr>
            <a:r>
              <a:rPr lang="en-GB" sz="1300" b="1">
                <a:solidFill>
                  <a:schemeClr val="tx1"/>
                </a:solidFill>
                <a:latin typeface="Arial" panose="020B0604020202020204" pitchFamily="34" charset="0"/>
                <a:cs typeface="Arial" panose="020B0604020202020204" pitchFamily="34" charset="0"/>
              </a:rPr>
              <a:t>creating the enabling conditions </a:t>
            </a:r>
            <a:r>
              <a:rPr lang="en-GB" sz="1300">
                <a:solidFill>
                  <a:schemeClr val="tx1"/>
                </a:solidFill>
                <a:latin typeface="Arial" panose="020B0604020202020204" pitchFamily="34" charset="0"/>
                <a:cs typeface="Arial" panose="020B0604020202020204" pitchFamily="34" charset="0"/>
              </a:rPr>
              <a:t>for fulfilling the Government’s commitments to neighbourhood health for all</a:t>
            </a:r>
          </a:p>
          <a:p>
            <a:pPr marL="285750" indent="-285750">
              <a:lnSpc>
                <a:spcPct val="112000"/>
              </a:lnSpc>
              <a:spcAft>
                <a:spcPts val="1200"/>
              </a:spcAft>
              <a:buFont typeface="Arial" panose="020B0604020202020204" pitchFamily="34" charset="0"/>
              <a:buChar char="•"/>
            </a:pPr>
            <a:r>
              <a:rPr lang="en-GB" sz="1300" b="1">
                <a:solidFill>
                  <a:schemeClr val="tx1"/>
                </a:solidFill>
                <a:latin typeface="Arial" panose="020B0604020202020204" pitchFamily="34" charset="0"/>
                <a:cs typeface="Arial" panose="020B0604020202020204" pitchFamily="34" charset="0"/>
              </a:rPr>
              <a:t>outcomes and partnership focused </a:t>
            </a:r>
            <a:r>
              <a:rPr lang="en-GB" sz="1300">
                <a:solidFill>
                  <a:schemeClr val="tx1"/>
                </a:solidFill>
                <a:latin typeface="Arial" panose="020B0604020202020204" pitchFamily="34" charset="0"/>
                <a:cs typeface="Arial" panose="020B0604020202020204" pitchFamily="34" charset="0"/>
              </a:rPr>
              <a:t>– whole person outcomes for a joined-up system response, increasing community agency and integrated working</a:t>
            </a:r>
          </a:p>
          <a:p>
            <a:pPr marL="285750" indent="-285750">
              <a:lnSpc>
                <a:spcPct val="112000"/>
              </a:lnSpc>
              <a:spcAft>
                <a:spcPts val="1200"/>
              </a:spcAft>
              <a:buFont typeface="Arial" panose="020B0604020202020204" pitchFamily="34" charset="0"/>
              <a:buChar char="•"/>
            </a:pPr>
            <a:r>
              <a:rPr lang="en-GB" sz="1300" b="1">
                <a:solidFill>
                  <a:schemeClr val="tx1"/>
                </a:solidFill>
                <a:latin typeface="Arial" panose="020B0604020202020204" pitchFamily="34" charset="0"/>
                <a:cs typeface="Arial" panose="020B0604020202020204" pitchFamily="34" charset="0"/>
              </a:rPr>
              <a:t>test bed to shape key ‘hard levers’ with rapid feedback loops </a:t>
            </a:r>
            <a:r>
              <a:rPr lang="en-GB" sz="1300">
                <a:solidFill>
                  <a:schemeClr val="tx1"/>
                </a:solidFill>
                <a:latin typeface="Arial" panose="020B0604020202020204" pitchFamily="34" charset="0"/>
                <a:cs typeface="Arial" panose="020B0604020202020204" pitchFamily="34" charset="0"/>
              </a:rPr>
              <a:t>e.g. funding flows, technology, MNP and SNP, policy</a:t>
            </a:r>
          </a:p>
          <a:p>
            <a:pPr marL="285750" indent="-285750">
              <a:lnSpc>
                <a:spcPct val="112000"/>
              </a:lnSpc>
              <a:spcAft>
                <a:spcPts val="1200"/>
              </a:spcAft>
              <a:buFont typeface="Arial" panose="020B0604020202020204" pitchFamily="34" charset="0"/>
              <a:buChar char="•"/>
            </a:pPr>
            <a:r>
              <a:rPr lang="en-GB" sz="1300" b="1">
                <a:solidFill>
                  <a:schemeClr val="tx1"/>
                </a:solidFill>
                <a:latin typeface="Arial" panose="020B0604020202020204" pitchFamily="34" charset="0"/>
                <a:cs typeface="Arial" panose="020B0604020202020204" pitchFamily="34" charset="0"/>
              </a:rPr>
              <a:t>A cross-government approach </a:t>
            </a:r>
            <a:r>
              <a:rPr lang="en-GB" sz="1300">
                <a:solidFill>
                  <a:schemeClr val="tx1"/>
                </a:solidFill>
                <a:latin typeface="Arial" panose="020B0604020202020204" pitchFamily="34" charset="0"/>
                <a:cs typeface="Arial" panose="020B0604020202020204" pitchFamily="34" charset="0"/>
              </a:rPr>
              <a:t>unlocking long term public and private investment in neighbourhood health, resourcing community led infrastructure and social prescribing activities essential for prevention and health creation</a:t>
            </a:r>
          </a:p>
        </p:txBody>
      </p:sp>
      <p:sp>
        <p:nvSpPr>
          <p:cNvPr id="5" name="Title 1">
            <a:extLst>
              <a:ext uri="{FF2B5EF4-FFF2-40B4-BE49-F238E27FC236}">
                <a16:creationId xmlns:a16="http://schemas.microsoft.com/office/drawing/2014/main" id="{E7F9F06C-DFCA-091D-F696-FEDA3EB4A991}"/>
              </a:ext>
            </a:extLst>
          </p:cNvPr>
          <p:cNvSpPr txBox="1">
            <a:spLocks/>
          </p:cNvSpPr>
          <p:nvPr/>
        </p:nvSpPr>
        <p:spPr>
          <a:xfrm>
            <a:off x="246604" y="194304"/>
            <a:ext cx="7719227" cy="9486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The National Neighbourhood Health Implementation Programme</a:t>
            </a:r>
          </a:p>
        </p:txBody>
      </p:sp>
      <p:sp>
        <p:nvSpPr>
          <p:cNvPr id="10" name="Speech Bubble: Rectangle 9">
            <a:extLst>
              <a:ext uri="{FF2B5EF4-FFF2-40B4-BE49-F238E27FC236}">
                <a16:creationId xmlns:a16="http://schemas.microsoft.com/office/drawing/2014/main" id="{D9AE0A2C-ABB0-BEB0-0421-C30EA9D99E5F}"/>
              </a:ext>
            </a:extLst>
          </p:cNvPr>
          <p:cNvSpPr/>
          <p:nvPr/>
        </p:nvSpPr>
        <p:spPr>
          <a:xfrm>
            <a:off x="5915522" y="988249"/>
            <a:ext cx="5637570" cy="1562794"/>
          </a:xfrm>
          <a:prstGeom prst="wedgeRectCallout">
            <a:avLst>
              <a:gd name="adj1" fmla="val -13815"/>
              <a:gd name="adj2" fmla="val 65001"/>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2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“rethinking how we work together and how we deliver care to support the health and wellbeing of our communities, recognising that health is wider than healthcare.”</a:t>
            </a:r>
          </a:p>
        </p:txBody>
      </p:sp>
      <p:pic>
        <p:nvPicPr>
          <p:cNvPr id="11" name="Picture 10">
            <a:extLst>
              <a:ext uri="{FF2B5EF4-FFF2-40B4-BE49-F238E27FC236}">
                <a16:creationId xmlns:a16="http://schemas.microsoft.com/office/drawing/2014/main" id="{E7768EC4-2869-6828-61DF-7A84A1A3A834}"/>
              </a:ext>
            </a:extLst>
          </p:cNvPr>
          <p:cNvPicPr>
            <a:picLocks noChangeAspect="1"/>
          </p:cNvPicPr>
          <p:nvPr/>
        </p:nvPicPr>
        <p:blipFill>
          <a:blip r:embed="rId3"/>
          <a:stretch>
            <a:fillRect/>
          </a:stretch>
        </p:blipFill>
        <p:spPr>
          <a:xfrm>
            <a:off x="3019858" y="1325282"/>
            <a:ext cx="2331928" cy="3279531"/>
          </a:xfrm>
          <a:prstGeom prst="rect">
            <a:avLst/>
          </a:prstGeom>
        </p:spPr>
      </p:pic>
      <p:pic>
        <p:nvPicPr>
          <p:cNvPr id="12" name="Picture 11">
            <a:extLst>
              <a:ext uri="{FF2B5EF4-FFF2-40B4-BE49-F238E27FC236}">
                <a16:creationId xmlns:a16="http://schemas.microsoft.com/office/drawing/2014/main" id="{C3CBF71C-FE97-0EC7-CE1E-853D84C2BFFB}"/>
              </a:ext>
            </a:extLst>
          </p:cNvPr>
          <p:cNvPicPr>
            <a:picLocks noChangeAspect="1"/>
          </p:cNvPicPr>
          <p:nvPr/>
        </p:nvPicPr>
        <p:blipFill>
          <a:blip r:embed="rId4"/>
          <a:stretch>
            <a:fillRect/>
          </a:stretch>
        </p:blipFill>
        <p:spPr>
          <a:xfrm>
            <a:off x="452150" y="1325282"/>
            <a:ext cx="2285840" cy="3279531"/>
          </a:xfrm>
          <a:prstGeom prst="rect">
            <a:avLst/>
          </a:prstGeom>
        </p:spPr>
      </p:pic>
      <p:sp>
        <p:nvSpPr>
          <p:cNvPr id="13" name="Slide Number Placeholder 5">
            <a:extLst>
              <a:ext uri="{FF2B5EF4-FFF2-40B4-BE49-F238E27FC236}">
                <a16:creationId xmlns:a16="http://schemas.microsoft.com/office/drawing/2014/main" id="{1F249786-A9B1-F10B-C595-8D74D938C33C}"/>
              </a:ext>
            </a:extLst>
          </p:cNvPr>
          <p:cNvSpPr txBox="1">
            <a:spLocks/>
          </p:cNvSpPr>
          <p:nvPr/>
        </p:nvSpPr>
        <p:spPr>
          <a:xfrm>
            <a:off x="9401906"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82000"/>
                  </a:schemeClr>
                </a:solidFill>
                <a:latin typeface="Poppins" panose="00000500000000000000" pitchFamily="2" charset="0"/>
                <a:ea typeface="+mn-ea"/>
                <a:cs typeface="Poppins" panose="000005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6D055C-AFBC-4D66-A1B7-3D85F6013F5C}" type="slidenum">
              <a:rPr kumimoji="0" lang="en-GB" sz="10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0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Arial" panose="020B0604020202020204" pitchFamily="34" charset="0"/>
            </a:endParaRPr>
          </a:p>
        </p:txBody>
      </p:sp>
      <p:sp>
        <p:nvSpPr>
          <p:cNvPr id="2" name="Speech Bubble: Rectangle 1">
            <a:extLst>
              <a:ext uri="{FF2B5EF4-FFF2-40B4-BE49-F238E27FC236}">
                <a16:creationId xmlns:a16="http://schemas.microsoft.com/office/drawing/2014/main" id="{DF8879A3-FD7E-8D83-58F9-1ECA410E90E6}"/>
              </a:ext>
            </a:extLst>
          </p:cNvPr>
          <p:cNvSpPr/>
          <p:nvPr/>
        </p:nvSpPr>
        <p:spPr>
          <a:xfrm>
            <a:off x="148029" y="4892673"/>
            <a:ext cx="5637570" cy="1600202"/>
          </a:xfrm>
          <a:prstGeom prst="wedgeRectCallout">
            <a:avLst>
              <a:gd name="adj1" fmla="val -13815"/>
              <a:gd name="adj2" fmla="val 65001"/>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NNHIP is unlocking the drive and energy of staff and all partners by reigniting their intrinsic motivation to deliver the change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141 applications received from 144 Places covering c42M of the population.</a:t>
            </a:r>
            <a:br>
              <a:rPr kumimoji="0" lang="en-GB" sz="1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b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815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90613-7F85-97ED-4FD4-FC664E31C53F}"/>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D1D23BF-D6EB-F898-2873-5525772FC9CC}"/>
              </a:ext>
            </a:extLst>
          </p:cNvPr>
          <p:cNvSpPr>
            <a:spLocks noGrp="1"/>
          </p:cNvSpPr>
          <p:nvPr>
            <p:ph idx="1"/>
          </p:nvPr>
        </p:nvSpPr>
        <p:spPr>
          <a:xfrm>
            <a:off x="246604" y="3213652"/>
            <a:ext cx="11693351" cy="3345409"/>
          </a:xfrm>
        </p:spPr>
        <p:txBody>
          <a:bodyPr vert="horz" lIns="72000" tIns="72000" rIns="72000" bIns="72000" rtlCol="0" anchor="t">
            <a:noAutofit/>
          </a:bodyPr>
          <a:lstStyle/>
          <a:p>
            <a:pPr>
              <a:lnSpc>
                <a:spcPct val="112000"/>
              </a:lnSpc>
              <a:spcAft>
                <a:spcPts val="1200"/>
              </a:spcAft>
            </a:pPr>
            <a:r>
              <a:rPr lang="en-GB" sz="1600" b="1">
                <a:solidFill>
                  <a:schemeClr val="tx1"/>
                </a:solidFill>
                <a:latin typeface="Arial" panose="020B0604020202020204" pitchFamily="34" charset="0"/>
                <a:cs typeface="Arial" panose="020B0604020202020204" pitchFamily="34" charset="0"/>
              </a:rPr>
              <a:t>High impact actions for adults with long term conditions and high or rising risk of escalating need</a:t>
            </a:r>
          </a:p>
          <a:p>
            <a:pPr marL="342900" indent="-342900">
              <a:lnSpc>
                <a:spcPct val="112000"/>
              </a:lnSpc>
              <a:spcAft>
                <a:spcPts val="400"/>
              </a:spcAft>
              <a:buFont typeface="+mj-lt"/>
              <a:buAutoNum type="arabicPeriod"/>
            </a:pPr>
            <a:r>
              <a:rPr lang="en-GB" sz="1400" b="1">
                <a:solidFill>
                  <a:schemeClr val="tx1"/>
                </a:solidFill>
                <a:latin typeface="Arial" panose="020B0604020202020204" pitchFamily="34" charset="0"/>
                <a:cs typeface="Arial" panose="020B0604020202020204" pitchFamily="34" charset="0"/>
              </a:rPr>
              <a:t>Use shared data and local insight to identify adults with one or more long-term conditions and high or rising risk of escalating need.  </a:t>
            </a:r>
            <a:r>
              <a:rPr lang="en-GB" sz="1400">
                <a:solidFill>
                  <a:schemeClr val="tx1"/>
                </a:solidFill>
                <a:latin typeface="Arial" panose="020B0604020202020204" pitchFamily="34" charset="0"/>
                <a:cs typeface="Arial" panose="020B0604020202020204" pitchFamily="34" charset="0"/>
              </a:rPr>
              <a:t>Over the next 12 months maintain a relentless focus on improving outcomes and reducing risk in partnership with people and communities most affected by health inequalities.</a:t>
            </a:r>
          </a:p>
          <a:p>
            <a:pPr marL="342900" indent="-342900">
              <a:lnSpc>
                <a:spcPct val="112000"/>
              </a:lnSpc>
              <a:spcAft>
                <a:spcPts val="400"/>
              </a:spcAft>
              <a:buFont typeface="+mj-lt"/>
              <a:buAutoNum type="arabicPeriod"/>
            </a:pPr>
            <a:r>
              <a:rPr lang="en-GB" sz="1400" b="1">
                <a:solidFill>
                  <a:schemeClr val="tx1"/>
                </a:solidFill>
                <a:latin typeface="Arial" panose="020B0604020202020204" pitchFamily="34" charset="0"/>
                <a:cs typeface="Arial" panose="020B0604020202020204" pitchFamily="34" charset="0"/>
              </a:rPr>
              <a:t>Coach practitioners to systematise co-management of long-term conditions with individuals, families and carers </a:t>
            </a:r>
            <a:r>
              <a:rPr lang="en-GB" sz="1400">
                <a:solidFill>
                  <a:schemeClr val="tx1"/>
                </a:solidFill>
                <a:latin typeface="Arial" panose="020B0604020202020204" pitchFamily="34" charset="0"/>
                <a:cs typeface="Arial" panose="020B0604020202020204" pitchFamily="34" charset="0"/>
              </a:rPr>
              <a:t>and tailor care planning around what matters to them.  Move away from single-disease pathways to approaches that work for people with multiple conditions (leveraging the benefits of technology).</a:t>
            </a:r>
          </a:p>
          <a:p>
            <a:pPr marL="342900" indent="-342900">
              <a:lnSpc>
                <a:spcPct val="112000"/>
              </a:lnSpc>
              <a:spcAft>
                <a:spcPts val="400"/>
              </a:spcAft>
              <a:buFont typeface="+mj-lt"/>
              <a:buAutoNum type="arabicPeriod"/>
            </a:pPr>
            <a:r>
              <a:rPr lang="en-GB" sz="1400" b="1">
                <a:solidFill>
                  <a:schemeClr val="tx1"/>
                </a:solidFill>
                <a:latin typeface="Arial" panose="020B0604020202020204" pitchFamily="34" charset="0"/>
                <a:cs typeface="Arial" panose="020B0604020202020204" pitchFamily="34" charset="0"/>
              </a:rPr>
              <a:t>Co-ordinate care around individuals and neighbourhoods with a named multi-agency, multidisciplinary ‘team of teams’ </a:t>
            </a:r>
            <a:r>
              <a:rPr lang="en-GB" sz="1400">
                <a:solidFill>
                  <a:schemeClr val="tx1"/>
                </a:solidFill>
                <a:latin typeface="Arial" panose="020B0604020202020204" pitchFamily="34" charset="0"/>
                <a:cs typeface="Arial" panose="020B0604020202020204" pitchFamily="34" charset="0"/>
              </a:rPr>
              <a:t>who can collaboratively provide 24/7 proactive and reactive whole person support and rationalise overlapping functions.</a:t>
            </a:r>
          </a:p>
          <a:p>
            <a:pPr marL="342900" indent="-342900">
              <a:lnSpc>
                <a:spcPct val="112000"/>
              </a:lnSpc>
              <a:spcAft>
                <a:spcPts val="400"/>
              </a:spcAft>
              <a:buFont typeface="+mj-lt"/>
              <a:buAutoNum type="arabicPeriod"/>
            </a:pPr>
            <a:r>
              <a:rPr lang="en-GB" sz="1400" b="1">
                <a:solidFill>
                  <a:schemeClr val="tx1"/>
                </a:solidFill>
                <a:latin typeface="Arial" panose="020B0604020202020204" pitchFamily="34" charset="0"/>
                <a:cs typeface="Arial" panose="020B0604020202020204" pitchFamily="34" charset="0"/>
              </a:rPr>
              <a:t>Build deep community relationships through trusted roles and partners and actively support people to access community-led solutions </a:t>
            </a:r>
            <a:r>
              <a:rPr lang="en-GB" sz="1400">
                <a:solidFill>
                  <a:schemeClr val="tx1"/>
                </a:solidFill>
                <a:latin typeface="Arial" panose="020B0604020202020204" pitchFamily="34" charset="0"/>
                <a:cs typeface="Arial" panose="020B0604020202020204" pitchFamily="34" charset="0"/>
              </a:rPr>
              <a:t>and strengthen their connection with their community and Place.</a:t>
            </a:r>
          </a:p>
        </p:txBody>
      </p:sp>
      <p:sp>
        <p:nvSpPr>
          <p:cNvPr id="5" name="Title 1">
            <a:extLst>
              <a:ext uri="{FF2B5EF4-FFF2-40B4-BE49-F238E27FC236}">
                <a16:creationId xmlns:a16="http://schemas.microsoft.com/office/drawing/2014/main" id="{9C9EACA8-A5B7-FD1D-D008-9E0488AF06A9}"/>
              </a:ext>
            </a:extLst>
          </p:cNvPr>
          <p:cNvSpPr txBox="1">
            <a:spLocks/>
          </p:cNvSpPr>
          <p:nvPr/>
        </p:nvSpPr>
        <p:spPr>
          <a:xfrm>
            <a:off x="342900" y="1036015"/>
            <a:ext cx="3794991" cy="9486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The National Neighbourhood Health Implementation Programme</a:t>
            </a:r>
          </a:p>
        </p:txBody>
      </p:sp>
      <p:sp>
        <p:nvSpPr>
          <p:cNvPr id="10" name="Rectangle 9">
            <a:extLst>
              <a:ext uri="{FF2B5EF4-FFF2-40B4-BE49-F238E27FC236}">
                <a16:creationId xmlns:a16="http://schemas.microsoft.com/office/drawing/2014/main" id="{7FC34C82-C42A-79A9-89BF-62E4E5D3997C}"/>
              </a:ext>
            </a:extLst>
          </p:cNvPr>
          <p:cNvSpPr/>
          <p:nvPr/>
        </p:nvSpPr>
        <p:spPr>
          <a:xfrm>
            <a:off x="11951957" y="6581001"/>
            <a:ext cx="266420" cy="246221"/>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3B713D-1FBB-0E4F-91D0-D2B735266E79}" type="slidenum">
              <a:rPr kumimoji="0" lang="en-GB" sz="1000" b="0" i="0" u="none" strike="noStrike" kern="1200" cap="none" spc="0" normalizeH="0" baseline="0" noProof="0" smtClean="0">
                <a:ln>
                  <a:noFill/>
                </a:ln>
                <a:solidFill>
                  <a:prstClr val="black"/>
                </a:solidFill>
                <a:effectLst/>
                <a:uLnTx/>
                <a:uFillTx/>
                <a:latin typeface="Poppins" panose="00000500000000000000" pitchFamily="2" charset="0"/>
                <a:ea typeface="+mn-ea"/>
                <a:cs typeface="Poppins" panose="000005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0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2" name="Speech Bubble: Rectangle 1">
            <a:extLst>
              <a:ext uri="{FF2B5EF4-FFF2-40B4-BE49-F238E27FC236}">
                <a16:creationId xmlns:a16="http://schemas.microsoft.com/office/drawing/2014/main" id="{8C90C5BB-93F7-5C93-A666-58D52741214A}"/>
              </a:ext>
            </a:extLst>
          </p:cNvPr>
          <p:cNvSpPr/>
          <p:nvPr/>
        </p:nvSpPr>
        <p:spPr>
          <a:xfrm>
            <a:off x="3877486" y="539788"/>
            <a:ext cx="8062469" cy="2249795"/>
          </a:xfrm>
          <a:prstGeom prst="wedgeRectCallout">
            <a:avLst>
              <a:gd name="adj1" fmla="val -13815"/>
              <a:gd name="adj2" fmla="val 65001"/>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NNHIP </a:t>
            </a: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design day with 300 key stakeholders (engaging NHS and non-NHS partners) </a:t>
            </a: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alongside</a:t>
            </a: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40+ structured interviews with Places progressing neighbourhood health and seeing results produced clear recommendations on how to implement improvements in services.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 consistent ask from all partners is for </a:t>
            </a: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outcomes to reflect population goals </a:t>
            </a: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that create a shared purpose for all the workforce and for the centre to devolve power to Place to deliver flexibly.</a:t>
            </a:r>
          </a:p>
        </p:txBody>
      </p:sp>
    </p:spTree>
    <p:extLst>
      <p:ext uri="{BB962C8B-B14F-4D97-AF65-F5344CB8AC3E}">
        <p14:creationId xmlns:p14="http://schemas.microsoft.com/office/powerpoint/2010/main" val="16247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DF2B7-6B61-B2FF-E835-8D00D7860F6E}"/>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34D92FA-4793-60A7-7664-246787EDF47E}"/>
              </a:ext>
            </a:extLst>
          </p:cNvPr>
          <p:cNvSpPr>
            <a:spLocks noGrp="1"/>
          </p:cNvSpPr>
          <p:nvPr>
            <p:ph idx="1"/>
          </p:nvPr>
        </p:nvSpPr>
        <p:spPr>
          <a:xfrm>
            <a:off x="342001" y="1116621"/>
            <a:ext cx="7254553" cy="4785309"/>
          </a:xfrm>
        </p:spPr>
        <p:txBody>
          <a:bodyPr vert="horz" lIns="72000" tIns="72000" rIns="72000" bIns="72000" rtlCol="0" anchor="t">
            <a:noAutofit/>
          </a:bodyPr>
          <a:lstStyle/>
          <a:p>
            <a:pPr>
              <a:lnSpc>
                <a:spcPct val="112000"/>
              </a:lnSpc>
              <a:spcAft>
                <a:spcPts val="1200"/>
              </a:spcAft>
            </a:pPr>
            <a:r>
              <a:rPr lang="en-GB" sz="1600" b="1">
                <a:solidFill>
                  <a:schemeClr val="tx1"/>
                </a:solidFill>
                <a:latin typeface="Arial" panose="020B0604020202020204" pitchFamily="34" charset="0"/>
                <a:cs typeface="Arial" panose="020B0604020202020204" pitchFamily="34" charset="0"/>
              </a:rPr>
              <a:t>Identified “design principles” for Neighbourhood Health </a:t>
            </a:r>
            <a:r>
              <a:rPr lang="en-GB" sz="1400">
                <a:solidFill>
                  <a:schemeClr val="tx1"/>
                </a:solidFill>
                <a:latin typeface="Arial" panose="020B0604020202020204" pitchFamily="34" charset="0"/>
                <a:cs typeface="Arial" panose="020B0604020202020204" pitchFamily="34" charset="0"/>
              </a:rPr>
              <a:t>include</a:t>
            </a:r>
            <a:r>
              <a:rPr lang="en-GB" sz="1600">
                <a:solidFill>
                  <a:schemeClr val="tx1"/>
                </a:solidFill>
                <a:latin typeface="Arial" panose="020B0604020202020204" pitchFamily="34" charset="0"/>
                <a:cs typeface="Arial" panose="020B0604020202020204" pitchFamily="34" charset="0"/>
              </a:rPr>
              <a:t> </a:t>
            </a:r>
          </a:p>
          <a:p>
            <a:pPr marL="342900" indent="-342900">
              <a:lnSpc>
                <a:spcPct val="112000"/>
              </a:lnSpc>
              <a:spcAft>
                <a:spcPts val="400"/>
              </a:spcAft>
              <a:buFont typeface="+mj-lt"/>
              <a:buAutoNum type="arabicPeriod"/>
            </a:pPr>
            <a:r>
              <a:rPr lang="en-GB" sz="1400" b="1">
                <a:solidFill>
                  <a:schemeClr val="tx1"/>
                </a:solidFill>
                <a:latin typeface="Arial" panose="020B0604020202020204" pitchFamily="34" charset="0"/>
                <a:cs typeface="Arial" panose="020B0604020202020204" pitchFamily="34" charset="0"/>
              </a:rPr>
              <a:t>building shared multi-organisational leadership</a:t>
            </a:r>
            <a:r>
              <a:rPr lang="en-GB" sz="1400">
                <a:solidFill>
                  <a:schemeClr val="tx1"/>
                </a:solidFill>
                <a:latin typeface="Arial" panose="020B0604020202020204" pitchFamily="34" charset="0"/>
                <a:cs typeface="Arial" panose="020B0604020202020204" pitchFamily="34" charset="0"/>
              </a:rPr>
              <a:t>, purpose, ways of working and accountability to communities </a:t>
            </a:r>
          </a:p>
          <a:p>
            <a:pPr marL="342900" indent="-342900">
              <a:lnSpc>
                <a:spcPct val="112000"/>
              </a:lnSpc>
              <a:spcAft>
                <a:spcPts val="400"/>
              </a:spcAft>
              <a:buFont typeface="+mj-lt"/>
              <a:buAutoNum type="arabicPeriod"/>
            </a:pPr>
            <a:r>
              <a:rPr lang="en-GB" sz="1400" b="1">
                <a:solidFill>
                  <a:schemeClr val="tx1"/>
                </a:solidFill>
                <a:latin typeface="Arial" panose="020B0604020202020204" pitchFamily="34" charset="0"/>
                <a:cs typeface="Arial" panose="020B0604020202020204" pitchFamily="34" charset="0"/>
              </a:rPr>
              <a:t>understanding and setting clear actionable goals </a:t>
            </a:r>
            <a:r>
              <a:rPr lang="en-GB" sz="1400">
                <a:solidFill>
                  <a:schemeClr val="tx1"/>
                </a:solidFill>
                <a:latin typeface="Arial" panose="020B0604020202020204" pitchFamily="34" charset="0"/>
                <a:cs typeface="Arial" panose="020B0604020202020204" pitchFamily="34" charset="0"/>
              </a:rPr>
              <a:t>focused on local challenges </a:t>
            </a:r>
            <a:endParaRPr lang="en-GB" sz="1400">
              <a:solidFill>
                <a:schemeClr val="tx1"/>
              </a:solidFill>
              <a:latin typeface="Arial" panose="020B0604020202020204" pitchFamily="34" charset="0"/>
              <a:cs typeface="Arial" panose="020B0604020202020204" pitchFamily="34" charset="0"/>
              <a:sym typeface="Symbol" panose="05050102010706020507" pitchFamily="18" charset="2"/>
            </a:endParaRPr>
          </a:p>
          <a:p>
            <a:pPr marL="342900" indent="-342900">
              <a:lnSpc>
                <a:spcPct val="112000"/>
              </a:lnSpc>
              <a:spcAft>
                <a:spcPts val="400"/>
              </a:spcAft>
              <a:buFont typeface="+mj-lt"/>
              <a:buAutoNum type="arabicPeriod"/>
            </a:pPr>
            <a:r>
              <a:rPr lang="en-GB" sz="1400" b="1">
                <a:solidFill>
                  <a:schemeClr val="tx1"/>
                </a:solidFill>
                <a:latin typeface="Arial" panose="020B0604020202020204" pitchFamily="34" charset="0"/>
                <a:cs typeface="Arial" panose="020B0604020202020204" pitchFamily="34" charset="0"/>
                <a:sym typeface="Symbol" panose="05050102010706020507" pitchFamily="18" charset="2"/>
              </a:rPr>
              <a:t>c</a:t>
            </a:r>
            <a:r>
              <a:rPr lang="en-GB" sz="1400" b="1">
                <a:solidFill>
                  <a:schemeClr val="tx1"/>
                </a:solidFill>
                <a:latin typeface="Arial" panose="020B0604020202020204" pitchFamily="34" charset="0"/>
                <a:cs typeface="Arial" panose="020B0604020202020204" pitchFamily="34" charset="0"/>
              </a:rPr>
              <a:t>o-design of care and delivery with communities and practitioners</a:t>
            </a:r>
            <a:r>
              <a:rPr lang="en-GB" sz="1400">
                <a:solidFill>
                  <a:schemeClr val="tx1"/>
                </a:solidFill>
                <a:latin typeface="Arial" panose="020B0604020202020204" pitchFamily="34" charset="0"/>
                <a:cs typeface="Arial" panose="020B0604020202020204" pitchFamily="34" charset="0"/>
              </a:rPr>
              <a:t>, mobilising and strengthening system and community assets </a:t>
            </a:r>
            <a:endParaRPr lang="en-GB" sz="1400">
              <a:solidFill>
                <a:schemeClr val="tx1"/>
              </a:solidFill>
              <a:latin typeface="Arial" panose="020B0604020202020204" pitchFamily="34" charset="0"/>
              <a:cs typeface="Arial" panose="020B0604020202020204" pitchFamily="34" charset="0"/>
              <a:sym typeface="Symbol" panose="05050102010706020507" pitchFamily="18" charset="2"/>
            </a:endParaRPr>
          </a:p>
          <a:p>
            <a:pPr marL="342900" indent="-342900">
              <a:lnSpc>
                <a:spcPct val="112000"/>
              </a:lnSpc>
              <a:spcAft>
                <a:spcPts val="400"/>
              </a:spcAft>
              <a:buFont typeface="+mj-lt"/>
              <a:buAutoNum type="arabicPeriod"/>
            </a:pPr>
            <a:r>
              <a:rPr lang="en-GB" sz="1400" b="1">
                <a:solidFill>
                  <a:schemeClr val="tx1"/>
                </a:solidFill>
                <a:latin typeface="Arial" panose="020B0604020202020204" pitchFamily="34" charset="0"/>
                <a:cs typeface="Arial" panose="020B0604020202020204" pitchFamily="34" charset="0"/>
                <a:sym typeface="Symbol" panose="05050102010706020507" pitchFamily="18" charset="2"/>
              </a:rPr>
              <a:t>d</a:t>
            </a:r>
            <a:r>
              <a:rPr lang="en-GB" sz="1400" b="1">
                <a:solidFill>
                  <a:schemeClr val="tx1"/>
                </a:solidFill>
                <a:latin typeface="Arial" panose="020B0604020202020204" pitchFamily="34" charset="0"/>
                <a:cs typeface="Arial" panose="020B0604020202020204" pitchFamily="34" charset="0"/>
              </a:rPr>
              <a:t>evolving and pooling budgets </a:t>
            </a:r>
            <a:r>
              <a:rPr lang="en-GB" sz="1400">
                <a:solidFill>
                  <a:schemeClr val="tx1"/>
                </a:solidFill>
                <a:latin typeface="Arial" panose="020B0604020202020204" pitchFamily="34" charset="0"/>
                <a:cs typeface="Arial" panose="020B0604020202020204" pitchFamily="34" charset="0"/>
              </a:rPr>
              <a:t>at Place to achieve shared outcomes and value-based care</a:t>
            </a:r>
            <a:endParaRPr lang="en-GB" sz="1400">
              <a:solidFill>
                <a:schemeClr val="tx1"/>
              </a:solidFill>
              <a:latin typeface="Arial" panose="020B0604020202020204" pitchFamily="34" charset="0"/>
              <a:cs typeface="Arial" panose="020B0604020202020204" pitchFamily="34" charset="0"/>
              <a:sym typeface="Symbol" panose="05050102010706020507" pitchFamily="18" charset="2"/>
            </a:endParaRPr>
          </a:p>
          <a:p>
            <a:pPr marL="342900" indent="-342900">
              <a:lnSpc>
                <a:spcPct val="112000"/>
              </a:lnSpc>
              <a:spcAft>
                <a:spcPts val="400"/>
              </a:spcAft>
              <a:buFont typeface="+mj-lt"/>
              <a:buAutoNum type="arabicPeriod"/>
            </a:pPr>
            <a:r>
              <a:rPr lang="en-GB" sz="1400" b="1">
                <a:solidFill>
                  <a:schemeClr val="tx1"/>
                </a:solidFill>
                <a:latin typeface="Arial" panose="020B0604020202020204" pitchFamily="34" charset="0"/>
                <a:cs typeface="Arial" panose="020B0604020202020204" pitchFamily="34" charset="0"/>
                <a:sym typeface="Symbol" panose="05050102010706020507" pitchFamily="18" charset="2"/>
              </a:rPr>
              <a:t>i</a:t>
            </a:r>
            <a:r>
              <a:rPr lang="en-GB" sz="1400" b="1">
                <a:solidFill>
                  <a:schemeClr val="tx1"/>
                </a:solidFill>
                <a:latin typeface="Arial" panose="020B0604020202020204" pitchFamily="34" charset="0"/>
                <a:cs typeface="Arial" panose="020B0604020202020204" pitchFamily="34" charset="0"/>
              </a:rPr>
              <a:t>mplementing enabling mechanisms </a:t>
            </a:r>
            <a:r>
              <a:rPr lang="en-GB" sz="1400">
                <a:solidFill>
                  <a:schemeClr val="tx1"/>
                </a:solidFill>
                <a:latin typeface="Arial" panose="020B0604020202020204" pitchFamily="34" charset="0"/>
                <a:cs typeface="Arial" panose="020B0604020202020204" pitchFamily="34" charset="0"/>
              </a:rPr>
              <a:t>for people, estates, digital, data and financial flows </a:t>
            </a:r>
          </a:p>
          <a:p>
            <a:pPr marL="342900" indent="-342900">
              <a:lnSpc>
                <a:spcPct val="112000"/>
              </a:lnSpc>
              <a:spcAft>
                <a:spcPts val="400"/>
              </a:spcAft>
              <a:buFont typeface="+mj-lt"/>
              <a:buAutoNum type="arabicPeriod"/>
            </a:pPr>
            <a:r>
              <a:rPr lang="en-GB" sz="1400" b="1">
                <a:solidFill>
                  <a:schemeClr val="tx1"/>
                </a:solidFill>
                <a:latin typeface="Arial" panose="020B0604020202020204" pitchFamily="34" charset="0"/>
                <a:cs typeface="Arial" panose="020B0604020202020204" pitchFamily="34" charset="0"/>
                <a:sym typeface="Symbol" panose="05050102010706020507" pitchFamily="18" charset="2"/>
              </a:rPr>
              <a:t>e</a:t>
            </a:r>
            <a:r>
              <a:rPr lang="en-GB" sz="1400" b="1">
                <a:solidFill>
                  <a:schemeClr val="tx1"/>
                </a:solidFill>
                <a:latin typeface="Arial" panose="020B0604020202020204" pitchFamily="34" charset="0"/>
                <a:cs typeface="Arial" panose="020B0604020202020204" pitchFamily="34" charset="0"/>
              </a:rPr>
              <a:t>mpowering teams </a:t>
            </a:r>
            <a:r>
              <a:rPr lang="en-GB" sz="1400">
                <a:solidFill>
                  <a:schemeClr val="tx1"/>
                </a:solidFill>
                <a:latin typeface="Arial" panose="020B0604020202020204" pitchFamily="34" charset="0"/>
                <a:cs typeface="Arial" panose="020B0604020202020204" pitchFamily="34" charset="0"/>
              </a:rPr>
              <a:t>to work together seamlessly, moving across organisational boundaries, with freedom to test, learn and adapt.</a:t>
            </a:r>
          </a:p>
          <a:p>
            <a:pPr marL="342900" indent="-342900">
              <a:lnSpc>
                <a:spcPct val="112000"/>
              </a:lnSpc>
              <a:spcAft>
                <a:spcPts val="400"/>
              </a:spcAft>
              <a:buFont typeface="+mj-lt"/>
              <a:buAutoNum type="arabicPeriod"/>
            </a:pPr>
            <a:r>
              <a:rPr lang="en-GB" sz="1400" b="1">
                <a:solidFill>
                  <a:schemeClr val="tx1"/>
                </a:solidFill>
                <a:latin typeface="Arial" panose="020B0604020202020204" pitchFamily="34" charset="0"/>
                <a:cs typeface="Arial" panose="020B0604020202020204" pitchFamily="34" charset="0"/>
              </a:rPr>
              <a:t>understand the experience</a:t>
            </a:r>
            <a:r>
              <a:rPr lang="en-GB" sz="1400">
                <a:solidFill>
                  <a:schemeClr val="tx1"/>
                </a:solidFill>
                <a:latin typeface="Arial" panose="020B0604020202020204" pitchFamily="34" charset="0"/>
                <a:cs typeface="Arial" panose="020B0604020202020204" pitchFamily="34" charset="0"/>
              </a:rPr>
              <a:t> </a:t>
            </a:r>
            <a:r>
              <a:rPr lang="en-GB" sz="1400" b="1">
                <a:solidFill>
                  <a:schemeClr val="tx1"/>
                </a:solidFill>
                <a:latin typeface="Arial" panose="020B0604020202020204" pitchFamily="34" charset="0"/>
                <a:cs typeface="Arial" panose="020B0604020202020204" pitchFamily="34" charset="0"/>
              </a:rPr>
              <a:t>of working in other organisations/settings</a:t>
            </a:r>
            <a:r>
              <a:rPr lang="en-GB" sz="1400">
                <a:solidFill>
                  <a:schemeClr val="tx1"/>
                </a:solidFill>
                <a:latin typeface="Arial" panose="020B0604020202020204" pitchFamily="34" charset="0"/>
                <a:cs typeface="Arial" panose="020B0604020202020204" pitchFamily="34" charset="0"/>
              </a:rPr>
              <a:t> and developing relationships through joint leadership, training and development at all levels </a:t>
            </a:r>
          </a:p>
          <a:p>
            <a:pPr marL="342900" indent="-342900">
              <a:lnSpc>
                <a:spcPct val="112000"/>
              </a:lnSpc>
              <a:spcAft>
                <a:spcPts val="400"/>
              </a:spcAft>
              <a:buFont typeface="+mj-lt"/>
              <a:buAutoNum type="arabicPeriod"/>
            </a:pPr>
            <a:r>
              <a:rPr lang="en-GB" sz="1400" b="1">
                <a:solidFill>
                  <a:schemeClr val="tx1"/>
                </a:solidFill>
                <a:latin typeface="Arial" panose="020B0604020202020204" pitchFamily="34" charset="0"/>
                <a:cs typeface="Arial" panose="020B0604020202020204" pitchFamily="34" charset="0"/>
              </a:rPr>
              <a:t>a relentless focus on outcomes</a:t>
            </a:r>
            <a:r>
              <a:rPr lang="en-GB" sz="1400">
                <a:solidFill>
                  <a:schemeClr val="tx1"/>
                </a:solidFill>
                <a:latin typeface="Arial" panose="020B0604020202020204" pitchFamily="34" charset="0"/>
                <a:cs typeface="Arial" panose="020B0604020202020204" pitchFamily="34" charset="0"/>
              </a:rPr>
              <a:t>, learning and improving in partnership with people and communities.</a:t>
            </a:r>
          </a:p>
          <a:p>
            <a:pPr marL="342900" indent="-342900">
              <a:lnSpc>
                <a:spcPct val="112000"/>
              </a:lnSpc>
              <a:spcAft>
                <a:spcPts val="400"/>
              </a:spcAft>
              <a:buFont typeface="+mj-lt"/>
              <a:buAutoNum type="arabicPeriod"/>
            </a:pPr>
            <a:r>
              <a:rPr lang="en-GB" sz="1400" b="1">
                <a:solidFill>
                  <a:schemeClr val="tx1"/>
                </a:solidFill>
                <a:latin typeface="Arial" panose="020B0604020202020204" pitchFamily="34" charset="0"/>
                <a:cs typeface="Arial" panose="020B0604020202020204" pitchFamily="34" charset="0"/>
              </a:rPr>
              <a:t>structures and mechanisms to scale and spread </a:t>
            </a:r>
            <a:r>
              <a:rPr lang="en-GB" sz="1400">
                <a:solidFill>
                  <a:schemeClr val="tx1"/>
                </a:solidFill>
                <a:latin typeface="Arial" panose="020B0604020202020204" pitchFamily="34" charset="0"/>
                <a:cs typeface="Arial" panose="020B0604020202020204" pitchFamily="34" charset="0"/>
              </a:rPr>
              <a:t>effective approaches and neighbourhood working, shifting resources into the community</a:t>
            </a:r>
          </a:p>
        </p:txBody>
      </p:sp>
      <p:sp>
        <p:nvSpPr>
          <p:cNvPr id="5" name="Title 1">
            <a:extLst>
              <a:ext uri="{FF2B5EF4-FFF2-40B4-BE49-F238E27FC236}">
                <a16:creationId xmlns:a16="http://schemas.microsoft.com/office/drawing/2014/main" id="{CCB4CD01-AA7E-EA06-1314-82C1D40217AC}"/>
              </a:ext>
            </a:extLst>
          </p:cNvPr>
          <p:cNvSpPr txBox="1">
            <a:spLocks/>
          </p:cNvSpPr>
          <p:nvPr/>
        </p:nvSpPr>
        <p:spPr>
          <a:xfrm>
            <a:off x="246604" y="194304"/>
            <a:ext cx="7719227" cy="9486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The National Neighbourhood Health Implementation Programme</a:t>
            </a:r>
          </a:p>
        </p:txBody>
      </p:sp>
      <p:sp>
        <p:nvSpPr>
          <p:cNvPr id="3" name="Speech Bubble: Rectangle 2">
            <a:extLst>
              <a:ext uri="{FF2B5EF4-FFF2-40B4-BE49-F238E27FC236}">
                <a16:creationId xmlns:a16="http://schemas.microsoft.com/office/drawing/2014/main" id="{5952EE79-0548-E7D4-3F7A-6B02B2F2C3E0}"/>
              </a:ext>
            </a:extLst>
          </p:cNvPr>
          <p:cNvSpPr/>
          <p:nvPr/>
        </p:nvSpPr>
        <p:spPr>
          <a:xfrm>
            <a:off x="7884074" y="1142999"/>
            <a:ext cx="4135010" cy="5035317"/>
          </a:xfrm>
          <a:prstGeom prst="wedgeRectCallout">
            <a:avLst>
              <a:gd name="adj1" fmla="val -19684"/>
              <a:gd name="adj2" fmla="val 53420"/>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Key Outcomes</a:t>
            </a:r>
          </a:p>
          <a:p>
            <a:pPr marL="273050" marR="0" lvl="0" indent="-2730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increase in patient-reported outcomes (</a:t>
            </a: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PROMs</a:t>
            </a: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and patient-reported measures (</a:t>
            </a: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PREMs</a:t>
            </a: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p>
          <a:p>
            <a:pPr marL="273050" marR="0" lvl="0" indent="-2730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increase in </a:t>
            </a: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people’s activation</a:t>
            </a: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(confidence, skills, knowledge) to manage their long-term conditions</a:t>
            </a:r>
          </a:p>
          <a:p>
            <a:pPr marL="273050" marR="0" lvl="0" indent="-2730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improvement in </a:t>
            </a: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staff experience</a:t>
            </a:r>
          </a:p>
          <a:p>
            <a:pPr marL="273050" marR="0" lvl="0" indent="-2730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reduction in </a:t>
            </a: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outpatient activity</a:t>
            </a:r>
          </a:p>
          <a:p>
            <a:pPr marL="273050" marR="0" lvl="0" indent="-2730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reduction in </a:t>
            </a: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unplanned hospital admissions and Loss</a:t>
            </a:r>
          </a:p>
        </p:txBody>
      </p:sp>
      <p:sp>
        <p:nvSpPr>
          <p:cNvPr id="6" name="Slide Number Placeholder 5">
            <a:extLst>
              <a:ext uri="{FF2B5EF4-FFF2-40B4-BE49-F238E27FC236}">
                <a16:creationId xmlns:a16="http://schemas.microsoft.com/office/drawing/2014/main" id="{A1C35644-7AA3-0662-AB24-3BE7A00AEDC1}"/>
              </a:ext>
            </a:extLst>
          </p:cNvPr>
          <p:cNvSpPr txBox="1">
            <a:spLocks/>
          </p:cNvSpPr>
          <p:nvPr/>
        </p:nvSpPr>
        <p:spPr>
          <a:xfrm>
            <a:off x="9401906"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82000"/>
                  </a:schemeClr>
                </a:solidFill>
                <a:latin typeface="Poppins" panose="00000500000000000000" pitchFamily="2" charset="0"/>
                <a:ea typeface="+mn-ea"/>
                <a:cs typeface="Poppins" panose="000005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6D055C-AFBC-4D66-A1B7-3D85F6013F5C}" type="slidenum">
              <a:rPr kumimoji="0" lang="en-GB" sz="1000" b="0" i="0" u="none" strike="noStrike" kern="1200" cap="none" spc="0" normalizeH="0" baseline="0" noProof="0" smtClean="0">
                <a:ln>
                  <a:noFill/>
                </a:ln>
                <a:solidFill>
                  <a:prstClr val="black">
                    <a:tint val="82000"/>
                  </a:prstClr>
                </a:solidFill>
                <a:effectLst/>
                <a:uLnTx/>
                <a:uFillTx/>
                <a:latin typeface="Poppins" panose="00000500000000000000" pitchFamily="2" charset="0"/>
                <a:ea typeface="+mn-ea"/>
                <a:cs typeface="Poppins" panose="000005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000" b="0" i="0" u="none" strike="noStrike" kern="1200" cap="none" spc="0" normalizeH="0" baseline="0" noProof="0">
              <a:ln>
                <a:noFill/>
              </a:ln>
              <a:solidFill>
                <a:prstClr val="black">
                  <a:tint val="82000"/>
                </a:prstClr>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332844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A233B-A8E1-F81F-084A-BDA607724EFF}"/>
            </a:ext>
          </a:extLst>
        </p:cNvPr>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DFBD5D10-BDD3-42C6-7DCA-6EB524D8ACBB}"/>
              </a:ext>
            </a:extLst>
          </p:cNvPr>
          <p:cNvGraphicFramePr/>
          <p:nvPr/>
        </p:nvGraphicFramePr>
        <p:xfrm>
          <a:off x="-1611197" y="996982"/>
          <a:ext cx="10524904" cy="5514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FD4F9403-0F4E-86F7-45CE-8F408D3149B8}"/>
              </a:ext>
            </a:extLst>
          </p:cNvPr>
          <p:cNvSpPr txBox="1"/>
          <p:nvPr/>
        </p:nvSpPr>
        <p:spPr>
          <a:xfrm>
            <a:off x="9401388" y="1254639"/>
            <a:ext cx="2151180" cy="1324730"/>
          </a:xfrm>
          <a:prstGeom prst="rect">
            <a:avLst/>
          </a:prstGeom>
          <a:solidFill>
            <a:schemeClr val="bg1"/>
          </a:solidFill>
        </p:spPr>
        <p:txBody>
          <a:bodyPr wrap="square">
            <a:prstTxWarp prst="textArchUp">
              <a:avLst>
                <a:gd name="adj" fmla="val 11271490"/>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3087"/>
                </a:solidFill>
                <a:effectLst/>
                <a:uLnTx/>
                <a:uFillTx/>
                <a:latin typeface="Aptos" panose="02110004020202020204"/>
                <a:ea typeface="+mn-ea"/>
                <a:cs typeface="+mn-cs"/>
              </a:rPr>
              <a:t>          </a:t>
            </a:r>
            <a:r>
              <a:rPr kumimoji="0" lang="en-GB" sz="1800" b="1" i="0" u="none" strike="noStrike" kern="1200" cap="none" spc="0" normalizeH="0" baseline="0" noProof="0">
                <a:ln>
                  <a:noFill/>
                </a:ln>
                <a:solidFill>
                  <a:srgbClr val="003087"/>
                </a:solidFill>
                <a:effectLst/>
                <a:uLnTx/>
                <a:uFillTx/>
                <a:latin typeface="Aptos" panose="02110004020202020204"/>
                <a:ea typeface="+mn-ea"/>
                <a:cs typeface="+mn-cs"/>
              </a:rPr>
              <a:t>Impact from Place Examples</a:t>
            </a:r>
          </a:p>
        </p:txBody>
      </p:sp>
      <p:sp>
        <p:nvSpPr>
          <p:cNvPr id="12" name="Oval 11">
            <a:extLst>
              <a:ext uri="{FF2B5EF4-FFF2-40B4-BE49-F238E27FC236}">
                <a16:creationId xmlns:a16="http://schemas.microsoft.com/office/drawing/2014/main" id="{B4B76380-0611-B8A7-F83A-9DBA744768A9}"/>
              </a:ext>
            </a:extLst>
          </p:cNvPr>
          <p:cNvSpPr/>
          <p:nvPr/>
        </p:nvSpPr>
        <p:spPr>
          <a:xfrm>
            <a:off x="9401388" y="1405743"/>
            <a:ext cx="2151180" cy="1782862"/>
          </a:xfrm>
          <a:prstGeom prst="ellipse">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Hull Frailty 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a:t>
            </a:r>
            <a:r>
              <a:rPr kumimoji="0" lang="en-GB" sz="11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10% GP appts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a:t>
            </a:r>
            <a:r>
              <a:rPr kumimoji="0" lang="en-GB" sz="11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50.6% ED attends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a:t>
            </a:r>
            <a:r>
              <a:rPr kumimoji="0" lang="en-GB" sz="11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60.4% EM admissions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Av drugs saving £100pp/yr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Calibri" panose="020F0502020204030204" pitchFamily="34" charset="0"/>
              <a:ea typeface="Calibri"/>
              <a:cs typeface="Calibri"/>
            </a:endParaRPr>
          </a:p>
        </p:txBody>
      </p:sp>
      <p:sp>
        <p:nvSpPr>
          <p:cNvPr id="24" name="Oval 23">
            <a:extLst>
              <a:ext uri="{FF2B5EF4-FFF2-40B4-BE49-F238E27FC236}">
                <a16:creationId xmlns:a16="http://schemas.microsoft.com/office/drawing/2014/main" id="{E15531FF-D266-0E44-B137-09664287FDED}"/>
              </a:ext>
            </a:extLst>
          </p:cNvPr>
          <p:cNvSpPr/>
          <p:nvPr/>
        </p:nvSpPr>
        <p:spPr>
          <a:xfrm>
            <a:off x="9401388" y="2988130"/>
            <a:ext cx="2151180" cy="1782862"/>
          </a:xfrm>
          <a:prstGeom prst="ellipse">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prstClr val="white"/>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BLMK MH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-15% GP appts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-34% Sick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-30% depression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-58% in onward referrals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75%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Calibri"/>
              <a:ea typeface="Calibri"/>
              <a:cs typeface="Calibri"/>
            </a:endParaRPr>
          </a:p>
        </p:txBody>
      </p:sp>
      <p:sp>
        <p:nvSpPr>
          <p:cNvPr id="25" name="Oval 24">
            <a:extLst>
              <a:ext uri="{FF2B5EF4-FFF2-40B4-BE49-F238E27FC236}">
                <a16:creationId xmlns:a16="http://schemas.microsoft.com/office/drawing/2014/main" id="{0CE5278F-FCD5-51E5-D275-AD14D28C5D71}"/>
              </a:ext>
            </a:extLst>
          </p:cNvPr>
          <p:cNvSpPr/>
          <p:nvPr/>
        </p:nvSpPr>
        <p:spPr>
          <a:xfrm>
            <a:off x="9401388" y="4645687"/>
            <a:ext cx="2151180" cy="1782862"/>
          </a:xfrm>
          <a:prstGeom prst="ellipse">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white"/>
                </a:solidFill>
                <a:effectLst/>
                <a:uLnTx/>
                <a:uFillTx/>
                <a:latin typeface="Calibri"/>
                <a:ea typeface="Calibri"/>
                <a:cs typeface="Calibri"/>
              </a:rPr>
              <a:t>Westminster CHWWs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a:ea typeface="Calibri"/>
                <a:cs typeface="Calibri"/>
              </a:rPr>
              <a:t>-53% Adult Social Care</a:t>
            </a: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a:ea typeface="Calibri"/>
                <a:cs typeface="Calibri"/>
              </a:rPr>
              <a:t>-11% EM admissions</a:t>
            </a: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a:ea typeface="Calibri"/>
                <a:cs typeface="Calibri"/>
              </a:rPr>
              <a:t>-10% GP appts</a:t>
            </a: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a:ea typeface="Calibri"/>
                <a:cs typeface="Calibri"/>
              </a:rPr>
              <a:t>+82% screening</a:t>
            </a: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a:ea typeface="Calibri"/>
                <a:cs typeface="Calibri"/>
              </a:rPr>
              <a:t>+90% well being</a:t>
            </a: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itle 1">
            <a:extLst>
              <a:ext uri="{FF2B5EF4-FFF2-40B4-BE49-F238E27FC236}">
                <a16:creationId xmlns:a16="http://schemas.microsoft.com/office/drawing/2014/main" id="{2A1AEAE5-DAB8-828A-D5D1-B4A1FAEBFC5D}"/>
              </a:ext>
            </a:extLst>
          </p:cNvPr>
          <p:cNvSpPr>
            <a:spLocks noGrp="1"/>
          </p:cNvSpPr>
          <p:nvPr>
            <p:ph type="title"/>
          </p:nvPr>
        </p:nvSpPr>
        <p:spPr>
          <a:xfrm>
            <a:off x="433231" y="562112"/>
            <a:ext cx="11898910" cy="567531"/>
          </a:xfrm>
        </p:spPr>
        <p:txBody>
          <a:bodyPr>
            <a:noAutofit/>
          </a:bodyPr>
          <a:lstStyle/>
          <a:p>
            <a:r>
              <a:rPr lang="en-GB" sz="3400" b="1"/>
              <a:t>Showcasing high functioning neighbourhood working in action</a:t>
            </a:r>
            <a:br>
              <a:rPr lang="en-GB" sz="2800" kern="0"/>
            </a:br>
            <a:endParaRPr lang="en-GB" sz="2800" kern="0"/>
          </a:p>
        </p:txBody>
      </p:sp>
    </p:spTree>
    <p:extLst>
      <p:ext uri="{BB962C8B-B14F-4D97-AF65-F5344CB8AC3E}">
        <p14:creationId xmlns:p14="http://schemas.microsoft.com/office/powerpoint/2010/main" val="3465288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789979-61BB-DC99-2507-7362832FE71E}"/>
              </a:ext>
            </a:extLst>
          </p:cNvPr>
          <p:cNvSpPr>
            <a:spLocks noGrp="1"/>
          </p:cNvSpPr>
          <p:nvPr>
            <p:ph type="body" idx="1"/>
          </p:nvPr>
        </p:nvSpPr>
        <p:spPr>
          <a:xfrm>
            <a:off x="998783" y="3518096"/>
            <a:ext cx="10515600" cy="2817628"/>
          </a:xfrm>
        </p:spPr>
        <p:txBody>
          <a:bodyPr/>
          <a:lstStyle/>
          <a:p>
            <a:pPr marL="101600" indent="0">
              <a:buClr>
                <a:srgbClr val="2E3A4D"/>
              </a:buClr>
              <a:buSzPts val="2800"/>
              <a:buNone/>
            </a:pPr>
            <a:endParaRPr lang="en-GB" b="0" i="0" u="none" strike="noStrike">
              <a:solidFill>
                <a:srgbClr val="212529"/>
              </a:solidFill>
              <a:effectLst/>
            </a:endParaRPr>
          </a:p>
          <a:p>
            <a:pPr marL="101600" indent="0">
              <a:buClr>
                <a:srgbClr val="2E3A4D"/>
              </a:buClr>
              <a:buSzPts val="2800"/>
              <a:buNone/>
            </a:pPr>
            <a:r>
              <a:rPr lang="en-GB">
                <a:solidFill>
                  <a:srgbClr val="000000"/>
                </a:solidFill>
                <a:effectLst/>
                <a:latin typeface="Aptos" panose="020B0004020202020204" pitchFamily="34" charset="0"/>
                <a:ea typeface="Calibri" panose="020F0502020204030204" pitchFamily="34" charset="0"/>
                <a:cs typeface="Times New Roman" panose="02020603050405020304" pitchFamily="18" charset="0"/>
              </a:rPr>
              <a:t>Charlotte Osborn-Forde, Chief Executive, National Academy for Social Prescribing</a:t>
            </a:r>
            <a:endParaRPr lang="en-GB" b="0" i="0" u="none" strike="noStrike">
              <a:solidFill>
                <a:srgbClr val="212529"/>
              </a:solidFill>
              <a:effectLst/>
            </a:endParaRPr>
          </a:p>
        </p:txBody>
      </p:sp>
      <p:sp>
        <p:nvSpPr>
          <p:cNvPr id="4" name="Title 2">
            <a:extLst>
              <a:ext uri="{FF2B5EF4-FFF2-40B4-BE49-F238E27FC236}">
                <a16:creationId xmlns:a16="http://schemas.microsoft.com/office/drawing/2014/main" id="{C8FD1EA7-041E-AC4F-FFDD-7AAAF534D1C5}"/>
              </a:ext>
            </a:extLst>
          </p:cNvPr>
          <p:cNvSpPr>
            <a:spLocks noGrp="1"/>
          </p:cNvSpPr>
          <p:nvPr>
            <p:ph type="title"/>
          </p:nvPr>
        </p:nvSpPr>
        <p:spPr>
          <a:xfrm>
            <a:off x="998784" y="2039890"/>
            <a:ext cx="9460779" cy="1258262"/>
          </a:xfrm>
          <a:noFill/>
        </p:spPr>
        <p:txBody>
          <a:bodyPr/>
          <a:lstStyle/>
          <a:p>
            <a:r>
              <a:rPr lang="en-GB" sz="4800">
                <a:solidFill>
                  <a:srgbClr val="00B0F0"/>
                </a:solidFill>
                <a:effectLst/>
                <a:latin typeface="Trebuchet MS"/>
                <a:ea typeface="Calibri"/>
                <a:cs typeface="Times New Roman"/>
              </a:rPr>
              <a:t>Social prescribing and neighbourhood </a:t>
            </a:r>
            <a:r>
              <a:rPr lang="en-GB" sz="4800">
                <a:solidFill>
                  <a:srgbClr val="00B0F0"/>
                </a:solidFill>
                <a:latin typeface="Trebuchet MS"/>
                <a:ea typeface="Calibri"/>
                <a:cs typeface="Times New Roman"/>
              </a:rPr>
              <a:t>health:</a:t>
            </a:r>
            <a:br>
              <a:rPr lang="en-GB" sz="4800">
                <a:solidFill>
                  <a:srgbClr val="00B0F0"/>
                </a:solidFill>
                <a:latin typeface="Trebuchet MS"/>
                <a:ea typeface="Calibri"/>
                <a:cs typeface="Times New Roman"/>
              </a:rPr>
            </a:br>
            <a:r>
              <a:rPr lang="en-GB" sz="4800">
                <a:solidFill>
                  <a:srgbClr val="00B0F0"/>
                </a:solidFill>
                <a:latin typeface="Trebuchet MS"/>
                <a:ea typeface="Calibri"/>
                <a:cs typeface="Times New Roman"/>
              </a:rPr>
              <a:t>Learning from the last six years and looking to the future </a:t>
            </a:r>
            <a:r>
              <a:rPr lang="en-GB" sz="4800">
                <a:solidFill>
                  <a:srgbClr val="00B0F0"/>
                </a:solidFill>
                <a:effectLst/>
                <a:latin typeface="Trebuchet MS"/>
                <a:ea typeface="Calibri"/>
                <a:cs typeface="Times New Roman"/>
              </a:rPr>
              <a:t> </a:t>
            </a:r>
            <a:r>
              <a:rPr lang="en-GB" sz="4800">
                <a:solidFill>
                  <a:srgbClr val="00B0F0"/>
                </a:solidFill>
                <a:effectLst/>
                <a:latin typeface="Trebuchet MS"/>
              </a:rPr>
              <a:t> </a:t>
            </a:r>
            <a:br>
              <a:rPr lang="en-US">
                <a:latin typeface="Trebuchet MS" panose="020B0703020202090204" pitchFamily="34" charset="0"/>
              </a:rPr>
            </a:br>
            <a:endParaRPr lang="en-US">
              <a:solidFill>
                <a:srgbClr val="00B0F0"/>
              </a:solidFill>
              <a:latin typeface="Trebuchet MS" panose="020B0703020202090204" pitchFamily="34" charset="0"/>
            </a:endParaRPr>
          </a:p>
        </p:txBody>
      </p:sp>
    </p:spTree>
    <p:extLst>
      <p:ext uri="{BB962C8B-B14F-4D97-AF65-F5344CB8AC3E}">
        <p14:creationId xmlns:p14="http://schemas.microsoft.com/office/powerpoint/2010/main" val="1997532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FC2F54-C24D-EF45-858F-F4DD53B5B47B}"/>
              </a:ext>
            </a:extLst>
          </p:cNvPr>
          <p:cNvSpPr txBox="1">
            <a:spLocks/>
          </p:cNvSpPr>
          <p:nvPr/>
        </p:nvSpPr>
        <p:spPr>
          <a:xfrm>
            <a:off x="372938" y="3191669"/>
            <a:ext cx="9935930" cy="1859525"/>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rgbClr val="8CD5E3"/>
                </a:solidFill>
                <a:latin typeface="+mj-lt"/>
                <a:ea typeface="+mj-ea"/>
                <a:cs typeface="+mj-cs"/>
              </a:defRPr>
            </a:lvl1pPr>
          </a:lstStyle>
          <a:p>
            <a:pPr algn="ctr">
              <a:defRPr/>
            </a:pPr>
            <a:r>
              <a:rPr kumimoji="0" lang="en-US" sz="4000" b="1" i="0" u="none" strike="noStrike" kern="1200" cap="none" spc="0" normalizeH="0" baseline="0" noProof="0">
                <a:ln>
                  <a:noFill/>
                </a:ln>
                <a:solidFill>
                  <a:srgbClr val="8CD5E3"/>
                </a:solidFill>
                <a:effectLst/>
                <a:uLnTx/>
                <a:uFillTx/>
                <a:latin typeface="Trebuchet MS"/>
                <a:ea typeface="+mj-ea"/>
                <a:cs typeface="+mj-cs"/>
              </a:rPr>
              <a:t>Learning from the last six years </a:t>
            </a:r>
            <a:r>
              <a:rPr lang="en-US" b="1">
                <a:latin typeface="Trebuchet MS"/>
              </a:rPr>
              <a:t>and looking</a:t>
            </a:r>
            <a:r>
              <a:rPr kumimoji="0" lang="en-US" sz="4000" b="1" i="0" u="none" strike="noStrike" kern="1200" cap="none" spc="0" normalizeH="0" baseline="0" noProof="0">
                <a:ln>
                  <a:noFill/>
                </a:ln>
                <a:solidFill>
                  <a:srgbClr val="8CD5E3"/>
                </a:solidFill>
                <a:effectLst/>
                <a:uLnTx/>
                <a:uFillTx/>
                <a:latin typeface="Trebuchet MS"/>
                <a:ea typeface="+mj-ea"/>
                <a:cs typeface="+mj-cs"/>
              </a:rPr>
              <a:t> to the future </a:t>
            </a:r>
            <a:endParaRPr lang="en-U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srgbClr val="8CD5E3"/>
              </a:solidFill>
              <a:effectLst/>
              <a:uLnTx/>
              <a:uFillTx/>
              <a:latin typeface="Trebuchet MS"/>
              <a:ea typeface="Calibri Light"/>
              <a:cs typeface="Calibri Light"/>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8CD5E3"/>
                </a:solidFill>
                <a:effectLst/>
                <a:uLnTx/>
                <a:uFillTx/>
                <a:latin typeface="Trebuchet MS"/>
                <a:ea typeface="+mj-ea"/>
                <a:cs typeface="+mj-cs"/>
              </a:rPr>
              <a:t>Charlotte Osborn-Forde, CEO</a:t>
            </a:r>
            <a:endParaRPr kumimoji="0" lang="en-US" sz="3600" b="0" i="0" u="none" strike="noStrike" kern="1200" cap="none" spc="0" normalizeH="0" baseline="0" noProof="0">
              <a:ln>
                <a:noFill/>
              </a:ln>
              <a:solidFill>
                <a:srgbClr val="8CD5E3"/>
              </a:solidFill>
              <a:effectLst/>
              <a:uLnTx/>
              <a:uFillTx/>
              <a:latin typeface="Trebuchet MS"/>
              <a:ea typeface="Calibri Light"/>
              <a:cs typeface="Calibri Light"/>
            </a:endParaRPr>
          </a:p>
        </p:txBody>
      </p:sp>
    </p:spTree>
    <p:extLst>
      <p:ext uri="{BB962C8B-B14F-4D97-AF65-F5344CB8AC3E}">
        <p14:creationId xmlns:p14="http://schemas.microsoft.com/office/powerpoint/2010/main" val="3662614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2" name="Title 1"/>
          <p:cNvSpPr>
            <a:spLocks noGrp="1"/>
          </p:cNvSpPr>
          <p:nvPr>
            <p:ph type="title"/>
          </p:nvPr>
        </p:nvSpPr>
        <p:spPr>
          <a:xfrm>
            <a:off x="2350963" y="301244"/>
            <a:ext cx="9973350" cy="1258262"/>
          </a:xfrm>
          <a:noFill/>
        </p:spPr>
        <p:txBody>
          <a:bodyPr/>
          <a:lstStyle/>
          <a:p>
            <a:r>
              <a:rPr lang="en-GB" sz="3600">
                <a:latin typeface="Trebuchet MS"/>
              </a:rPr>
              <a:t>The National Academy for Social Prescribing</a:t>
            </a:r>
          </a:p>
        </p:txBody>
      </p:sp>
      <p:sp>
        <p:nvSpPr>
          <p:cNvPr id="4" name="AutoShape 2" descr="https://ukc-powerpoint.officeapps.live.com/pods/GetClipboardImage.ashx?Id=b35f7067-a6ea-4858-b076-37222f998171&amp;DC=GUK1&amp;pkey=7d050462-3bf4-426e-ac48-7cfedc010503&amp;wdoverrides=GetClipboardImageEnabled:true"/>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3" name="TextBox 12">
            <a:extLst>
              <a:ext uri="{FF2B5EF4-FFF2-40B4-BE49-F238E27FC236}">
                <a16:creationId xmlns:a16="http://schemas.microsoft.com/office/drawing/2014/main" id="{4890C7A8-9119-01A8-158A-D60546E7043A}"/>
              </a:ext>
            </a:extLst>
          </p:cNvPr>
          <p:cNvSpPr txBox="1"/>
          <p:nvPr/>
        </p:nvSpPr>
        <p:spPr>
          <a:xfrm>
            <a:off x="618686" y="1554896"/>
            <a:ext cx="11569803" cy="23698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NASP is a national charity that champions social prescribing. We support and connect people, communities and organisations so that more people across the UK can enjoy better health and wellbeing.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
        <p:nvSpPr>
          <p:cNvPr id="3" name="Oval 2">
            <a:extLst>
              <a:ext uri="{FF2B5EF4-FFF2-40B4-BE49-F238E27FC236}">
                <a16:creationId xmlns:a16="http://schemas.microsoft.com/office/drawing/2014/main" id="{70D16E1E-21B8-E32D-EACD-8092DC46D588}"/>
              </a:ext>
            </a:extLst>
          </p:cNvPr>
          <p:cNvSpPr/>
          <p:nvPr/>
        </p:nvSpPr>
        <p:spPr>
          <a:xfrm>
            <a:off x="466286" y="3437440"/>
            <a:ext cx="1765754" cy="1812251"/>
          </a:xfrm>
          <a:prstGeom prst="ellipse">
            <a:avLst/>
          </a:prstGeom>
          <a:solidFill>
            <a:schemeClr val="bg1"/>
          </a:solidFill>
          <a:ln w="38100">
            <a:solidFill>
              <a:srgbClr val="F890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7" name="Oval 6">
            <a:extLst>
              <a:ext uri="{FF2B5EF4-FFF2-40B4-BE49-F238E27FC236}">
                <a16:creationId xmlns:a16="http://schemas.microsoft.com/office/drawing/2014/main" id="{F4475D47-8F83-5D51-1DC1-1FBA045D520D}"/>
              </a:ext>
            </a:extLst>
          </p:cNvPr>
          <p:cNvSpPr/>
          <p:nvPr/>
        </p:nvSpPr>
        <p:spPr>
          <a:xfrm>
            <a:off x="2830333" y="3437441"/>
            <a:ext cx="1765754" cy="1812251"/>
          </a:xfrm>
          <a:prstGeom prst="ellipse">
            <a:avLst/>
          </a:prstGeom>
          <a:solidFill>
            <a:schemeClr val="bg1"/>
          </a:solidFill>
          <a:ln w="38100">
            <a:solidFill>
              <a:srgbClr val="F890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8" name="Oval 7">
            <a:extLst>
              <a:ext uri="{FF2B5EF4-FFF2-40B4-BE49-F238E27FC236}">
                <a16:creationId xmlns:a16="http://schemas.microsoft.com/office/drawing/2014/main" id="{FA3B89EE-739C-00E0-6357-ABB073A05476}"/>
              </a:ext>
            </a:extLst>
          </p:cNvPr>
          <p:cNvSpPr/>
          <p:nvPr/>
        </p:nvSpPr>
        <p:spPr>
          <a:xfrm>
            <a:off x="5194380" y="3437441"/>
            <a:ext cx="1765754" cy="1812251"/>
          </a:xfrm>
          <a:prstGeom prst="ellipse">
            <a:avLst/>
          </a:prstGeom>
          <a:solidFill>
            <a:schemeClr val="bg1"/>
          </a:solidFill>
          <a:ln w="38100">
            <a:solidFill>
              <a:srgbClr val="F890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9" name="Oval 8">
            <a:extLst>
              <a:ext uri="{FF2B5EF4-FFF2-40B4-BE49-F238E27FC236}">
                <a16:creationId xmlns:a16="http://schemas.microsoft.com/office/drawing/2014/main" id="{05A91174-66CE-B3AA-B364-C66DFBC78DB8}"/>
              </a:ext>
            </a:extLst>
          </p:cNvPr>
          <p:cNvSpPr/>
          <p:nvPr/>
        </p:nvSpPr>
        <p:spPr>
          <a:xfrm>
            <a:off x="7558427" y="3437441"/>
            <a:ext cx="1765754" cy="1812251"/>
          </a:xfrm>
          <a:prstGeom prst="ellipse">
            <a:avLst/>
          </a:prstGeom>
          <a:solidFill>
            <a:schemeClr val="bg1"/>
          </a:solidFill>
          <a:ln w="38100">
            <a:solidFill>
              <a:srgbClr val="F890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 name="Oval 9">
            <a:extLst>
              <a:ext uri="{FF2B5EF4-FFF2-40B4-BE49-F238E27FC236}">
                <a16:creationId xmlns:a16="http://schemas.microsoft.com/office/drawing/2014/main" id="{1D0AF35D-7B75-20AC-A0F1-1F2E7F1FFDF1}"/>
              </a:ext>
            </a:extLst>
          </p:cNvPr>
          <p:cNvSpPr/>
          <p:nvPr/>
        </p:nvSpPr>
        <p:spPr>
          <a:xfrm>
            <a:off x="9922474" y="3437440"/>
            <a:ext cx="1765754" cy="1812251"/>
          </a:xfrm>
          <a:prstGeom prst="ellipse">
            <a:avLst/>
          </a:prstGeom>
          <a:solidFill>
            <a:schemeClr val="bg1"/>
          </a:solidFill>
          <a:ln w="38100">
            <a:solidFill>
              <a:srgbClr val="F890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12" name="Picture 11" descr="A orange and black logo&#10;&#10;Description automatically generated with medium confidence">
            <a:extLst>
              <a:ext uri="{FF2B5EF4-FFF2-40B4-BE49-F238E27FC236}">
                <a16:creationId xmlns:a16="http://schemas.microsoft.com/office/drawing/2014/main" id="{8941CFA8-044F-A381-E0C0-529C11C2B6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686" y="3627094"/>
            <a:ext cx="1506093" cy="1506093"/>
          </a:xfrm>
          <a:prstGeom prst="rect">
            <a:avLst/>
          </a:prstGeom>
        </p:spPr>
      </p:pic>
      <p:pic>
        <p:nvPicPr>
          <p:cNvPr id="15" name="Picture 14" descr="A light bulb with rays of light&#10;&#10;Description automatically generated">
            <a:extLst>
              <a:ext uri="{FF2B5EF4-FFF2-40B4-BE49-F238E27FC236}">
                <a16:creationId xmlns:a16="http://schemas.microsoft.com/office/drawing/2014/main" id="{531CB088-77BC-F9C3-3253-6A7B4E6819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04019" y="3528635"/>
            <a:ext cx="1618381" cy="1629859"/>
          </a:xfrm>
          <a:prstGeom prst="rect">
            <a:avLst/>
          </a:prstGeom>
        </p:spPr>
      </p:pic>
      <p:pic>
        <p:nvPicPr>
          <p:cNvPr id="17" name="Picture 16" descr="A blue and white symbol in a circle with dots&#10;&#10;Description automatically generated">
            <a:extLst>
              <a:ext uri="{FF2B5EF4-FFF2-40B4-BE49-F238E27FC236}">
                <a16:creationId xmlns:a16="http://schemas.microsoft.com/office/drawing/2014/main" id="{F701B87A-BC7E-1C91-0C3E-5B144D545D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6647" y="3677526"/>
            <a:ext cx="1341525" cy="1332078"/>
          </a:xfrm>
          <a:prstGeom prst="rect">
            <a:avLst/>
          </a:prstGeom>
        </p:spPr>
      </p:pic>
      <p:pic>
        <p:nvPicPr>
          <p:cNvPr id="19" name="Picture 18" descr="A clipboard and pen&#10;&#10;Description automatically generated">
            <a:extLst>
              <a:ext uri="{FF2B5EF4-FFF2-40B4-BE49-F238E27FC236}">
                <a16:creationId xmlns:a16="http://schemas.microsoft.com/office/drawing/2014/main" id="{86A3992A-8AD6-DF14-BE4F-94707ED08C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47738" y="3592696"/>
            <a:ext cx="1408795" cy="1398873"/>
          </a:xfrm>
          <a:prstGeom prst="rect">
            <a:avLst/>
          </a:prstGeom>
        </p:spPr>
      </p:pic>
      <p:pic>
        <p:nvPicPr>
          <p:cNvPr id="21" name="Picture 20" descr="A blue and black megaphone&#10;&#10;Description automatically generated">
            <a:extLst>
              <a:ext uri="{FF2B5EF4-FFF2-40B4-BE49-F238E27FC236}">
                <a16:creationId xmlns:a16="http://schemas.microsoft.com/office/drawing/2014/main" id="{3472F94F-8480-D5C3-F389-C9602EEC84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57660" y="3544441"/>
            <a:ext cx="1495382" cy="1495382"/>
          </a:xfrm>
          <a:prstGeom prst="rect">
            <a:avLst/>
          </a:prstGeom>
        </p:spPr>
      </p:pic>
      <p:sp>
        <p:nvSpPr>
          <p:cNvPr id="22" name="TextBox 21">
            <a:extLst>
              <a:ext uri="{FF2B5EF4-FFF2-40B4-BE49-F238E27FC236}">
                <a16:creationId xmlns:a16="http://schemas.microsoft.com/office/drawing/2014/main" id="{BEA579BA-442A-8361-4BD2-185D529CAD54}"/>
              </a:ext>
            </a:extLst>
          </p:cNvPr>
          <p:cNvSpPr txBox="1"/>
          <p:nvPr/>
        </p:nvSpPr>
        <p:spPr>
          <a:xfrm>
            <a:off x="313886" y="5330266"/>
            <a:ext cx="2030349"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Connection</a:t>
            </a:r>
          </a:p>
        </p:txBody>
      </p:sp>
      <p:sp>
        <p:nvSpPr>
          <p:cNvPr id="23" name="TextBox 22">
            <a:extLst>
              <a:ext uri="{FF2B5EF4-FFF2-40B4-BE49-F238E27FC236}">
                <a16:creationId xmlns:a16="http://schemas.microsoft.com/office/drawing/2014/main" id="{4DD50B85-198C-3BC4-C79F-054BB5F668E9}"/>
              </a:ext>
            </a:extLst>
          </p:cNvPr>
          <p:cNvSpPr txBox="1"/>
          <p:nvPr/>
        </p:nvSpPr>
        <p:spPr>
          <a:xfrm>
            <a:off x="2698034" y="5324800"/>
            <a:ext cx="2030349"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Innovation</a:t>
            </a:r>
          </a:p>
        </p:txBody>
      </p:sp>
      <p:sp>
        <p:nvSpPr>
          <p:cNvPr id="24" name="TextBox 23">
            <a:extLst>
              <a:ext uri="{FF2B5EF4-FFF2-40B4-BE49-F238E27FC236}">
                <a16:creationId xmlns:a16="http://schemas.microsoft.com/office/drawing/2014/main" id="{C35D02A8-87BD-8A19-EB6D-A0EE8E16E0C9}"/>
              </a:ext>
            </a:extLst>
          </p:cNvPr>
          <p:cNvSpPr txBox="1"/>
          <p:nvPr/>
        </p:nvSpPr>
        <p:spPr>
          <a:xfrm>
            <a:off x="5042234" y="5324800"/>
            <a:ext cx="2030349"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Investment</a:t>
            </a:r>
          </a:p>
        </p:txBody>
      </p:sp>
      <p:sp>
        <p:nvSpPr>
          <p:cNvPr id="25" name="TextBox 24">
            <a:extLst>
              <a:ext uri="{FF2B5EF4-FFF2-40B4-BE49-F238E27FC236}">
                <a16:creationId xmlns:a16="http://schemas.microsoft.com/office/drawing/2014/main" id="{F998B859-B3BC-DCDB-2ABF-0207BDFD15E9}"/>
              </a:ext>
            </a:extLst>
          </p:cNvPr>
          <p:cNvSpPr txBox="1"/>
          <p:nvPr/>
        </p:nvSpPr>
        <p:spPr>
          <a:xfrm>
            <a:off x="7436960" y="5324800"/>
            <a:ext cx="2030349"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Evidence</a:t>
            </a:r>
          </a:p>
        </p:txBody>
      </p:sp>
      <p:sp>
        <p:nvSpPr>
          <p:cNvPr id="26" name="TextBox 25">
            <a:extLst>
              <a:ext uri="{FF2B5EF4-FFF2-40B4-BE49-F238E27FC236}">
                <a16:creationId xmlns:a16="http://schemas.microsoft.com/office/drawing/2014/main" id="{43718323-4460-768B-824C-062EABD96044}"/>
              </a:ext>
            </a:extLst>
          </p:cNvPr>
          <p:cNvSpPr txBox="1"/>
          <p:nvPr/>
        </p:nvSpPr>
        <p:spPr>
          <a:xfrm>
            <a:off x="9790176" y="5324800"/>
            <a:ext cx="2030349"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Awareness</a:t>
            </a:r>
          </a:p>
        </p:txBody>
      </p:sp>
    </p:spTree>
    <p:extLst>
      <p:ext uri="{BB962C8B-B14F-4D97-AF65-F5344CB8AC3E}">
        <p14:creationId xmlns:p14="http://schemas.microsoft.com/office/powerpoint/2010/main" val="3989964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36">
          <a:extLst>
            <a:ext uri="{FF2B5EF4-FFF2-40B4-BE49-F238E27FC236}">
              <a16:creationId xmlns:a16="http://schemas.microsoft.com/office/drawing/2014/main" id="{505E9FBE-2465-77AF-CDBF-F73EA1B89111}"/>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642714C3-FAB9-79D4-1534-B2704B69C9F3}"/>
              </a:ext>
            </a:extLst>
          </p:cNvPr>
          <p:cNvSpPr/>
          <p:nvPr/>
        </p:nvSpPr>
        <p:spPr>
          <a:xfrm>
            <a:off x="1155001" y="1737507"/>
            <a:ext cx="10094208" cy="3698730"/>
          </a:xfrm>
          <a:prstGeom prst="roundRect">
            <a:avLst/>
          </a:prstGeom>
          <a:solidFill>
            <a:srgbClr val="8CD3E2">
              <a:alpha val="6745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 name="Rounded Rectangle 4">
            <a:extLst>
              <a:ext uri="{FF2B5EF4-FFF2-40B4-BE49-F238E27FC236}">
                <a16:creationId xmlns:a16="http://schemas.microsoft.com/office/drawing/2014/main" id="{F66F14AC-F6B7-86B9-30C8-02293042ED7C}"/>
              </a:ext>
            </a:extLst>
          </p:cNvPr>
          <p:cNvSpPr/>
          <p:nvPr/>
        </p:nvSpPr>
        <p:spPr>
          <a:xfrm>
            <a:off x="1073280" y="1656915"/>
            <a:ext cx="10094208" cy="3698730"/>
          </a:xfrm>
          <a:prstGeom prst="roundRect">
            <a:avLst/>
          </a:prstGeom>
          <a:solidFill>
            <a:schemeClr val="bg1"/>
          </a:solidFill>
          <a:ln>
            <a:solidFill>
              <a:srgbClr val="8CD3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EF6E0CC0-9B0F-2A17-D37C-AED497824016}"/>
              </a:ext>
            </a:extLst>
          </p:cNvPr>
          <p:cNvSpPr>
            <a:spLocks noGrp="1"/>
          </p:cNvSpPr>
          <p:nvPr>
            <p:ph type="title"/>
          </p:nvPr>
        </p:nvSpPr>
        <p:spPr>
          <a:xfrm>
            <a:off x="2149019" y="163501"/>
            <a:ext cx="7511568" cy="1258262"/>
          </a:xfrm>
          <a:noFill/>
        </p:spPr>
        <p:txBody>
          <a:bodyPr/>
          <a:lstStyle/>
          <a:p>
            <a:r>
              <a:rPr lang="en-GB">
                <a:latin typeface="Trebuchet MS"/>
              </a:rPr>
              <a:t>Social prescribing in the NHS</a:t>
            </a:r>
          </a:p>
        </p:txBody>
      </p:sp>
      <p:sp>
        <p:nvSpPr>
          <p:cNvPr id="4" name="AutoShape 2" descr="https://ukc-powerpoint.officeapps.live.com/pods/GetClipboardImage.ashx?Id=b35f7067-a6ea-4858-b076-37222f998171&amp;DC=GUK1&amp;pkey=7d050462-3bf4-426e-ac48-7cfedc010503&amp;wdoverrides=GetClipboardImageEnabled:true">
            <a:extLst>
              <a:ext uri="{FF2B5EF4-FFF2-40B4-BE49-F238E27FC236}">
                <a16:creationId xmlns:a16="http://schemas.microsoft.com/office/drawing/2014/main" id="{3980FBCA-2EFC-D45C-039B-E616B9854C3B}"/>
              </a:ext>
            </a:extLst>
          </p:cNvPr>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3" name="TextBox 12">
            <a:extLst>
              <a:ext uri="{FF2B5EF4-FFF2-40B4-BE49-F238E27FC236}">
                <a16:creationId xmlns:a16="http://schemas.microsoft.com/office/drawing/2014/main" id="{9725891A-A76F-156D-2459-A5B674A9D149}"/>
              </a:ext>
            </a:extLst>
          </p:cNvPr>
          <p:cNvSpPr txBox="1"/>
          <p:nvPr/>
        </p:nvSpPr>
        <p:spPr>
          <a:xfrm>
            <a:off x="1240728" y="1973153"/>
            <a:ext cx="9710543"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“This is the biggest investment in social prescribing by any national health system and legitimises non-medical community-based activities and holistic support alongside medical treatment as part of a personalised care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1" u="none" strike="noStrike" kern="1200" cap="none" spc="0" normalizeH="0" baseline="0" noProof="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NHS England, 2019 </a:t>
            </a:r>
            <a:endParaRPr kumimoji="0" lang="en-GB" sz="32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85553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81A74-6AEB-FD44-B63F-B16B4002DD3B}"/>
              </a:ext>
            </a:extLst>
          </p:cNvPr>
          <p:cNvSpPr>
            <a:spLocks noGrp="1"/>
          </p:cNvSpPr>
          <p:nvPr>
            <p:ph type="title"/>
          </p:nvPr>
        </p:nvSpPr>
        <p:spPr>
          <a:xfrm>
            <a:off x="674644" y="391271"/>
            <a:ext cx="11325511" cy="715530"/>
          </a:xfrm>
        </p:spPr>
        <p:txBody>
          <a:bodyPr>
            <a:normAutofit fontScale="90000"/>
          </a:bodyPr>
          <a:lstStyle/>
          <a:p>
            <a:r>
              <a:rPr lang="en-US" sz="3600">
                <a:latin typeface="Trebuchet MS" panose="020B0603020202020204" pitchFamily="34" charset="0"/>
              </a:rPr>
              <a:t>The Social Prescribing Link Worker Model in England</a:t>
            </a:r>
            <a:br>
              <a:rPr lang="en-US" sz="3600">
                <a:latin typeface="Trebuchet MS" panose="020B0603020202020204" pitchFamily="34" charset="0"/>
              </a:rPr>
            </a:br>
            <a:endParaRPr lang="en-US" sz="3600">
              <a:latin typeface="Trebuchet MS" panose="020B0603020202020204" pitchFamily="34" charset="0"/>
            </a:endParaRPr>
          </a:p>
        </p:txBody>
      </p:sp>
      <p:sp>
        <p:nvSpPr>
          <p:cNvPr id="4" name="Slide Number Placeholder 3">
            <a:extLst>
              <a:ext uri="{FF2B5EF4-FFF2-40B4-BE49-F238E27FC236}">
                <a16:creationId xmlns:a16="http://schemas.microsoft.com/office/drawing/2014/main" id="{AFB9C177-2896-FF4C-B648-764CCBA0C3A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D04867-206E-8E42-A1B6-AF5E95E31B30}" type="slidenum">
              <a:rPr kumimoji="0" lang="en-US"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1026" name="Picture 2" descr="Social prescribing model - Collaborative, commissioning and partnership working; easy referral; workforce development; common outcomes framework; what matters to me; support for community groups.">
            <a:extLst>
              <a:ext uri="{FF2B5EF4-FFF2-40B4-BE49-F238E27FC236}">
                <a16:creationId xmlns:a16="http://schemas.microsoft.com/office/drawing/2014/main" id="{2F4B4C48-EC21-CF47-9479-43DF520D9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5908" y="788647"/>
            <a:ext cx="4813300" cy="54232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2F5D3E-B850-0682-36B2-874B633FEC7B}"/>
              </a:ext>
            </a:extLst>
          </p:cNvPr>
          <p:cNvSpPr txBox="1"/>
          <p:nvPr/>
        </p:nvSpPr>
        <p:spPr>
          <a:xfrm>
            <a:off x="139497" y="906601"/>
            <a:ext cx="7020535" cy="59400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Funding in the GP contract ‘Additional Roles Reimbursement Scheme’ for a link worker’s salary- Band 5 post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NHS Guidance and competency framework ensuring safety, quality and consistency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Link workers should have a relevant level 3 qualification and be skilled in engaging and supporting people with complex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Social prescribing is an all-age, whole population approach that works particularly well for people who:</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000"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have one or more long term conditions</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000"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who need support with low level mental health issues</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000"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who are lonely or isolated</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000"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who have complex social needs which affect their wellbeing.</a:t>
            </a:r>
          </a:p>
        </p:txBody>
      </p:sp>
      <p:pic>
        <p:nvPicPr>
          <p:cNvPr id="5" name="Picture 4">
            <a:extLst>
              <a:ext uri="{FF2B5EF4-FFF2-40B4-BE49-F238E27FC236}">
                <a16:creationId xmlns:a16="http://schemas.microsoft.com/office/drawing/2014/main" id="{67A4545F-B545-291A-AC63-C101AF545D3C}"/>
              </a:ext>
            </a:extLst>
          </p:cNvPr>
          <p:cNvPicPr>
            <a:picLocks noChangeAspect="1"/>
          </p:cNvPicPr>
          <p:nvPr/>
        </p:nvPicPr>
        <p:blipFill>
          <a:blip r:embed="rId3"/>
          <a:stretch>
            <a:fillRect/>
          </a:stretch>
        </p:blipFill>
        <p:spPr>
          <a:xfrm>
            <a:off x="10157044" y="5772432"/>
            <a:ext cx="1912164" cy="980702"/>
          </a:xfrm>
          <a:prstGeom prst="rect">
            <a:avLst/>
          </a:prstGeom>
        </p:spPr>
      </p:pic>
    </p:spTree>
    <p:extLst>
      <p:ext uri="{BB962C8B-B14F-4D97-AF65-F5344CB8AC3E}">
        <p14:creationId xmlns:p14="http://schemas.microsoft.com/office/powerpoint/2010/main" val="414328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4" name="Google Shape;124;p2" descr="Hand shake icon"/>
          <p:cNvPicPr preferRelativeResize="0"/>
          <p:nvPr/>
        </p:nvPicPr>
        <p:blipFill rotWithShape="1">
          <a:blip r:embed="rId3">
            <a:alphaModFix/>
          </a:blip>
          <a:srcRect/>
          <a:stretch/>
        </p:blipFill>
        <p:spPr>
          <a:xfrm>
            <a:off x="10064159" y="5231809"/>
            <a:ext cx="1866900" cy="1168400"/>
          </a:xfrm>
          <a:prstGeom prst="rect">
            <a:avLst/>
          </a:prstGeom>
          <a:noFill/>
          <a:ln>
            <a:noFill/>
          </a:ln>
        </p:spPr>
      </p:pic>
      <p:sp>
        <p:nvSpPr>
          <p:cNvPr id="127" name="Google Shape;127;p2"/>
          <p:cNvSpPr txBox="1"/>
          <p:nvPr/>
        </p:nvSpPr>
        <p:spPr>
          <a:xfrm>
            <a:off x="452994" y="1663288"/>
            <a:ext cx="9328316" cy="5139828"/>
          </a:xfrm>
          <a:prstGeom prst="rect">
            <a:avLst/>
          </a:prstGeom>
          <a:noFill/>
          <a:ln>
            <a:noFill/>
          </a:ln>
        </p:spPr>
        <p:txBody>
          <a:bodyPr spcFirstLastPara="1" wrap="square" lIns="91425" tIns="45700" rIns="91425" bIns="45700" anchor="t" anchorCtr="0">
            <a:spAutoFit/>
          </a:bodyPr>
          <a:lstStyle/>
          <a:p>
            <a:pPr marL="342900" indent="-342900">
              <a:buFont typeface="Arial"/>
              <a:buChar char="•"/>
            </a:pPr>
            <a:r>
              <a:rPr lang="en-US" sz="2400">
                <a:solidFill>
                  <a:schemeClr val="dk1"/>
                </a:solidFill>
                <a:latin typeface="Trebuchet MS" panose="020B0603020202020204" pitchFamily="34" charset="0"/>
                <a:sym typeface="Arial"/>
              </a:rPr>
              <a:t>Please note we are </a:t>
            </a:r>
            <a:r>
              <a:rPr lang="en-US" sz="2400" b="1">
                <a:solidFill>
                  <a:schemeClr val="dk1"/>
                </a:solidFill>
                <a:latin typeface="Trebuchet MS" panose="020B0603020202020204" pitchFamily="34" charset="0"/>
                <a:sym typeface="Arial"/>
              </a:rPr>
              <a:t>recording</a:t>
            </a:r>
            <a:r>
              <a:rPr lang="en-US" sz="2400">
                <a:solidFill>
                  <a:schemeClr val="dk1"/>
                </a:solidFill>
                <a:latin typeface="Trebuchet MS" panose="020B0603020202020204" pitchFamily="34" charset="0"/>
                <a:sym typeface="Arial"/>
              </a:rPr>
              <a:t> this webinar. </a:t>
            </a:r>
            <a:r>
              <a:rPr lang="en-US" sz="2000">
                <a:solidFill>
                  <a:schemeClr val="dk1"/>
                </a:solidFill>
                <a:latin typeface="Trebuchet MS" panose="020B0603020202020204" pitchFamily="34" charset="0"/>
                <a:sym typeface="Arial"/>
              </a:rPr>
              <a:t>you will be sent the slides and the link to the recording, and they will be on NASP's website too.</a:t>
            </a:r>
            <a:br>
              <a:rPr lang="en-US" sz="2400" i="1">
                <a:solidFill>
                  <a:schemeClr val="dk1"/>
                </a:solidFill>
                <a:latin typeface="Trebuchet MS" panose="020B0603020202020204" pitchFamily="34" charset="0"/>
                <a:sym typeface="Arial"/>
              </a:rPr>
            </a:br>
            <a:endParaRPr lang="en-US" sz="2400" i="1">
              <a:solidFill>
                <a:schemeClr val="dk1"/>
              </a:solidFill>
              <a:latin typeface="Trebuchet MS" panose="020B0603020202020204" pitchFamily="34" charset="0"/>
            </a:endParaRPr>
          </a:p>
          <a:p>
            <a:pPr marL="342900" indent="-342900">
              <a:buClr>
                <a:schemeClr val="dk1"/>
              </a:buClr>
              <a:buSzPts val="2400"/>
              <a:buFont typeface="Arial"/>
              <a:buChar char="•"/>
            </a:pPr>
            <a:r>
              <a:rPr lang="en-US" sz="2400">
                <a:solidFill>
                  <a:schemeClr val="dk1"/>
                </a:solidFill>
                <a:latin typeface="Trebuchet MS" panose="020B0603020202020204" pitchFamily="34" charset="0"/>
              </a:rPr>
              <a:t>Please submit questions via the </a:t>
            </a:r>
            <a:r>
              <a:rPr lang="en-US" sz="2400" b="1">
                <a:solidFill>
                  <a:schemeClr val="dk1"/>
                </a:solidFill>
                <a:latin typeface="Trebuchet MS" panose="020B0603020202020204" pitchFamily="34" charset="0"/>
              </a:rPr>
              <a:t>Q&amp;A function. </a:t>
            </a:r>
            <a:r>
              <a:rPr lang="en-US" sz="2400">
                <a:solidFill>
                  <a:schemeClr val="dk1"/>
                </a:solidFill>
                <a:latin typeface="Trebuchet MS" panose="020B0603020202020204" pitchFamily="34" charset="0"/>
              </a:rPr>
              <a:t>We will hold a Q&amp;A session at the end of presentations. </a:t>
            </a:r>
            <a:br>
              <a:rPr lang="en-US" sz="2400" b="1">
                <a:solidFill>
                  <a:schemeClr val="dk1"/>
                </a:solidFill>
                <a:latin typeface="Trebuchet MS" panose="020B0603020202020204" pitchFamily="34" charset="0"/>
              </a:rPr>
            </a:br>
            <a:endParaRPr lang="en-US" sz="2400" b="1">
              <a:solidFill>
                <a:schemeClr val="dk1"/>
              </a:solidFill>
              <a:latin typeface="Trebuchet MS" panose="020B0603020202020204" pitchFamily="34" charset="0"/>
              <a:ea typeface="Calibri" panose="020F0502020204030204"/>
              <a:cs typeface="Calibri" panose="020F0502020204030204"/>
            </a:endParaRPr>
          </a:p>
          <a:p>
            <a:pPr marL="342900" indent="-342900">
              <a:buClr>
                <a:schemeClr val="dk1"/>
              </a:buClr>
              <a:buSzPts val="2400"/>
              <a:buFont typeface="Arial"/>
              <a:buChar char="•"/>
            </a:pPr>
            <a:r>
              <a:rPr lang="en-US" sz="2400">
                <a:solidFill>
                  <a:schemeClr val="dk1"/>
                </a:solidFill>
                <a:latin typeface="Trebuchet MS" panose="020B0603020202020204" pitchFamily="34" charset="0"/>
              </a:rPr>
              <a:t>Please use the </a:t>
            </a:r>
            <a:r>
              <a:rPr lang="en-US" sz="2400" b="1">
                <a:solidFill>
                  <a:schemeClr val="dk1"/>
                </a:solidFill>
                <a:latin typeface="Trebuchet MS" panose="020B0603020202020204" pitchFamily="34" charset="0"/>
              </a:rPr>
              <a:t>chat function</a:t>
            </a:r>
            <a:r>
              <a:rPr lang="en-US" sz="2400">
                <a:solidFill>
                  <a:schemeClr val="dk1"/>
                </a:solidFill>
                <a:latin typeface="Trebuchet MS" panose="020B0603020202020204" pitchFamily="34" charset="0"/>
              </a:rPr>
              <a:t> for introducing yourself and networking. If you have any technical issues, please raise these in the chat, and a member of the NASP team will assist. </a:t>
            </a:r>
            <a:br>
              <a:rPr lang="en-US" sz="2400">
                <a:solidFill>
                  <a:schemeClr val="dk1"/>
                </a:solidFill>
                <a:latin typeface="Trebuchet MS" panose="020B0603020202020204" pitchFamily="34" charset="0"/>
              </a:rPr>
            </a:br>
            <a:endParaRPr lang="en-US" sz="2400">
              <a:solidFill>
                <a:schemeClr val="dk1"/>
              </a:solidFill>
              <a:latin typeface="Trebuchet MS" panose="020B0603020202020204" pitchFamily="34" charset="0"/>
            </a:endParaRPr>
          </a:p>
          <a:p>
            <a:pPr marL="342900" indent="-342900">
              <a:buClr>
                <a:schemeClr val="dk1"/>
              </a:buClr>
              <a:buSzPts val="2400"/>
              <a:buFont typeface="Arial"/>
              <a:buChar char="•"/>
            </a:pPr>
            <a:r>
              <a:rPr lang="en-US" sz="2400" b="1">
                <a:solidFill>
                  <a:schemeClr val="dk1"/>
                </a:solidFill>
                <a:latin typeface="Trebuchet MS" panose="020B0603020202020204" pitchFamily="34" charset="0"/>
                <a:cs typeface="Calibri"/>
              </a:rPr>
              <a:t>Closed Captions </a:t>
            </a:r>
            <a:r>
              <a:rPr lang="en-US" sz="2400">
                <a:solidFill>
                  <a:schemeClr val="dk1"/>
                </a:solidFill>
                <a:latin typeface="Trebuchet MS" panose="020B0603020202020204" pitchFamily="34" charset="0"/>
                <a:cs typeface="Calibri"/>
              </a:rPr>
              <a:t>are available </a:t>
            </a:r>
            <a:r>
              <a:rPr lang="en-US" sz="2000">
                <a:solidFill>
                  <a:schemeClr val="dk1"/>
                </a:solidFill>
                <a:latin typeface="Trebuchet MS" panose="020B0603020202020204" pitchFamily="34" charset="0"/>
                <a:cs typeface="Calibri"/>
              </a:rPr>
              <a:t>(turn these on at the bottom of your screen)</a:t>
            </a:r>
            <a:endParaRPr lang="en-US" sz="2000" b="1">
              <a:solidFill>
                <a:schemeClr val="dk1"/>
              </a:solidFill>
              <a:latin typeface="Trebuchet MS" panose="020B0603020202020204" pitchFamily="34" charset="0"/>
              <a:cs typeface="Calibri"/>
            </a:endParaRPr>
          </a:p>
          <a:p>
            <a:pPr>
              <a:buClr>
                <a:schemeClr val="dk1"/>
              </a:buClr>
              <a:buSzPts val="2400"/>
            </a:pPr>
            <a:br>
              <a:rPr lang="en-US" sz="2400">
                <a:solidFill>
                  <a:schemeClr val="dk1"/>
                </a:solidFill>
                <a:latin typeface="Trebuchet MS"/>
              </a:rPr>
            </a:br>
            <a:endParaRPr lang="en-GB" sz="2400">
              <a:solidFill>
                <a:schemeClr val="dk1"/>
              </a:solidFill>
              <a:latin typeface="Trebuchet MS" panose="020B0603020202020204" pitchFamily="34" charset="0"/>
            </a:endParaRPr>
          </a:p>
        </p:txBody>
      </p:sp>
      <p:sp>
        <p:nvSpPr>
          <p:cNvPr id="4" name="Google Shape;123;p2">
            <a:extLst>
              <a:ext uri="{FF2B5EF4-FFF2-40B4-BE49-F238E27FC236}">
                <a16:creationId xmlns:a16="http://schemas.microsoft.com/office/drawing/2014/main" id="{A8D9EDD4-B558-4F6C-B5DA-DE0B89414DFF}"/>
              </a:ext>
            </a:extLst>
          </p:cNvPr>
          <p:cNvSpPr txBox="1">
            <a:spLocks noGrp="1"/>
          </p:cNvSpPr>
          <p:nvPr>
            <p:ph type="title"/>
          </p:nvPr>
        </p:nvSpPr>
        <p:spPr>
          <a:xfrm>
            <a:off x="2185551" y="176643"/>
            <a:ext cx="7584197" cy="1258262"/>
          </a:xfrm>
          <a:prstGeom prst="rect">
            <a:avLst/>
          </a:prstGeom>
          <a:noFill/>
          <a:ln>
            <a:noFill/>
          </a:ln>
        </p:spPr>
        <p:txBody>
          <a:bodyPr spcFirstLastPara="1" wrap="square" lIns="91425" tIns="45700" rIns="91425" bIns="45700" anchor="ctr" anchorCtr="0">
            <a:noAutofit/>
          </a:bodyPr>
          <a:lstStyle/>
          <a:p>
            <a:pPr>
              <a:buSzPts val="4000"/>
            </a:pPr>
            <a:r>
              <a:rPr lang="en-US">
                <a:solidFill>
                  <a:srgbClr val="00B0F0"/>
                </a:solidFill>
                <a:latin typeface="Trebuchet MS" panose="020B0603020202020204" pitchFamily="34" charset="0"/>
              </a:rPr>
              <a:t>Housekeeping</a:t>
            </a:r>
          </a:p>
        </p:txBody>
      </p:sp>
      <p:pic>
        <p:nvPicPr>
          <p:cNvPr id="2" name="Picture 1" descr="A logo with circles and lines&#10;&#10;Description automatically generated">
            <a:extLst>
              <a:ext uri="{FF2B5EF4-FFF2-40B4-BE49-F238E27FC236}">
                <a16:creationId xmlns:a16="http://schemas.microsoft.com/office/drawing/2014/main" id="{59E8BCDB-98B5-D7A2-EA06-42B6A90F2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2185550" cy="1434905"/>
          </a:xfrm>
          <a:prstGeom prst="rect">
            <a:avLst/>
          </a:prstGeom>
        </p:spPr>
      </p:pic>
    </p:spTree>
    <p:extLst>
      <p:ext uri="{BB962C8B-B14F-4D97-AF65-F5344CB8AC3E}">
        <p14:creationId xmlns:p14="http://schemas.microsoft.com/office/powerpoint/2010/main" val="3615292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6">
          <a:extLst>
            <a:ext uri="{FF2B5EF4-FFF2-40B4-BE49-F238E27FC236}">
              <a16:creationId xmlns:a16="http://schemas.microsoft.com/office/drawing/2014/main" id="{1C67A985-0454-EA96-F471-037CA8B1A06A}"/>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6CF1215D-926B-8261-120F-CBA67803B262}"/>
              </a:ext>
            </a:extLst>
          </p:cNvPr>
          <p:cNvSpPr/>
          <p:nvPr/>
        </p:nvSpPr>
        <p:spPr>
          <a:xfrm>
            <a:off x="5892799" y="-1"/>
            <a:ext cx="6299200" cy="54800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4" name="AutoShape 2" descr="https://ukc-powerpoint.officeapps.live.com/pods/GetClipboardImage.ashx?Id=b35f7067-a6ea-4858-b076-37222f998171&amp;DC=GUK1&amp;pkey=7d050462-3bf4-426e-ac48-7cfedc010503&amp;wdoverrides=GetClipboardImageEnabled:true">
            <a:extLst>
              <a:ext uri="{FF2B5EF4-FFF2-40B4-BE49-F238E27FC236}">
                <a16:creationId xmlns:a16="http://schemas.microsoft.com/office/drawing/2014/main" id="{EE6541C2-5237-39FF-FA55-71C2A51D4A7D}"/>
              </a:ext>
            </a:extLst>
          </p:cNvPr>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9" name="Title 2">
            <a:extLst>
              <a:ext uri="{FF2B5EF4-FFF2-40B4-BE49-F238E27FC236}">
                <a16:creationId xmlns:a16="http://schemas.microsoft.com/office/drawing/2014/main" id="{27968ACA-2BFC-6B9A-C352-F654562B5F86}"/>
              </a:ext>
            </a:extLst>
          </p:cNvPr>
          <p:cNvSpPr>
            <a:spLocks noGrp="1"/>
          </p:cNvSpPr>
          <p:nvPr>
            <p:ph type="title"/>
          </p:nvPr>
        </p:nvSpPr>
        <p:spPr>
          <a:xfrm>
            <a:off x="1783811" y="334259"/>
            <a:ext cx="8624377" cy="932835"/>
          </a:xfrm>
          <a:noFill/>
          <a:ln>
            <a:noFill/>
          </a:ln>
        </p:spPr>
        <p:txBody>
          <a:bodyPr/>
          <a:lstStyle/>
          <a:p>
            <a:pPr algn="ctr"/>
            <a:r>
              <a:rPr lang="en-US" sz="4000">
                <a:latin typeface="Trebuchet MS"/>
              </a:rPr>
              <a:t>A typical social prescription?</a:t>
            </a:r>
            <a:r>
              <a:rPr lang="en-US" sz="4000">
                <a:solidFill>
                  <a:srgbClr val="ED4D83"/>
                </a:solidFill>
                <a:latin typeface="Trebuchet MS"/>
              </a:rPr>
              <a:t> </a:t>
            </a:r>
            <a:br>
              <a:rPr lang="en-US">
                <a:latin typeface="Trebuchet MS" panose="020B0703020202090204" pitchFamily="34" charset="0"/>
              </a:rPr>
            </a:br>
            <a:endParaRPr lang="en-US" sz="3200">
              <a:solidFill>
                <a:srgbClr val="006EAB"/>
              </a:solidFill>
              <a:latin typeface="Trebuchet MS" panose="020B0703020202090204" pitchFamily="34" charset="0"/>
            </a:endParaRPr>
          </a:p>
        </p:txBody>
      </p:sp>
      <p:sp>
        <p:nvSpPr>
          <p:cNvPr id="14" name="Content Placeholder 1">
            <a:extLst>
              <a:ext uri="{FF2B5EF4-FFF2-40B4-BE49-F238E27FC236}">
                <a16:creationId xmlns:a16="http://schemas.microsoft.com/office/drawing/2014/main" id="{216F508A-E80B-BA66-24AE-2464F1D8E3D3}"/>
              </a:ext>
            </a:extLst>
          </p:cNvPr>
          <p:cNvSpPr txBox="1">
            <a:spLocks/>
          </p:cNvSpPr>
          <p:nvPr/>
        </p:nvSpPr>
        <p:spPr>
          <a:xfrm>
            <a:off x="236457" y="1320436"/>
            <a:ext cx="11841546" cy="16485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E3A4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Trebuchet MS"/>
                <a:ea typeface="Calibri"/>
                <a:cs typeface="Times New Roman"/>
              </a:rPr>
              <a:t>There are 170,000 registered charities in the UK providing incredibly diverse support and services</a:t>
            </a: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Trebuchet MS"/>
                <a:ea typeface="Calibri"/>
                <a:cs typeface="Times New Roman"/>
              </a:rPr>
              <a:t>Thousands more community and neighbourhood groups; tennis clubs to community allotments </a:t>
            </a: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Trebuchet MS"/>
                <a:ea typeface="Calibri"/>
                <a:cs typeface="Times New Roman"/>
              </a:rPr>
              <a:t>Large range of public and statutory services from employment support to leisure centres  </a:t>
            </a: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2E3A4D"/>
              </a:solidFill>
              <a:effectLst/>
              <a:uLnTx/>
              <a:uFillTx/>
              <a:latin typeface="Trebuchet MS"/>
              <a:ea typeface="+mn-ea"/>
              <a:cs typeface="+mn-cs"/>
            </a:endParaRPr>
          </a:p>
          <a:p>
            <a:pPr marL="0" marR="0" lvl="0" indent="0" algn="ctr"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endParaRPr kumimoji="0" lang="en-GB" sz="1200" b="0" i="0" u="none" strike="noStrike" kern="1200" cap="none" spc="0" normalizeH="0" baseline="0" noProof="0">
              <a:ln>
                <a:noFill/>
              </a:ln>
              <a:solidFill>
                <a:srgbClr val="212121"/>
              </a:solidFill>
              <a:effectLst/>
              <a:uLnTx/>
              <a:uFillTx/>
              <a:latin typeface="Trebuchet MS"/>
              <a:ea typeface="Times New Roman" panose="02020603050405020304" pitchFamily="18" charset="0"/>
              <a:cs typeface="+mn-cs"/>
            </a:endParaRPr>
          </a:p>
          <a:p>
            <a:pPr marL="342900" marR="0" lvl="0" indent="-342900" algn="l" defTabSz="914400" rtl="0" eaLnBrk="1" fontAlgn="auto" latinLnBrk="0" hangingPunct="1">
              <a:lnSpc>
                <a:spcPct val="90000"/>
              </a:lnSpc>
              <a:spcBef>
                <a:spcPts val="1000"/>
              </a:spcBef>
              <a:spcAft>
                <a:spcPts val="0"/>
              </a:spcAft>
              <a:buClrTx/>
              <a:buSzTx/>
              <a:buFont typeface="Symbol" panose="05050102010706020507" pitchFamily="18" charset="2"/>
              <a:buChar char=""/>
              <a:tabLst/>
              <a:defRPr/>
            </a:pPr>
            <a:endParaRPr kumimoji="0" lang="en-GB" sz="3200" b="0" i="0" u="none" strike="noStrike" kern="1200" cap="none" spc="0" normalizeH="0" baseline="0" noProof="0">
              <a:ln>
                <a:noFill/>
              </a:ln>
              <a:solidFill>
                <a:srgbClr val="2E3A4D"/>
              </a:solidFill>
              <a:effectLst/>
              <a:uLnTx/>
              <a:uFillTx/>
              <a:latin typeface="Trebuchet MS" panose="020B0603020202020204" pitchFamily="34" charset="0"/>
              <a:ea typeface="Times New Roman" panose="02020603050405020304" pitchFamily="18" charset="0"/>
              <a:cs typeface="+mn-cs"/>
            </a:endParaRPr>
          </a:p>
          <a:p>
            <a:pPr marL="342900" marR="0" lvl="0" indent="-342900" algn="l" defTabSz="914400" rtl="0" eaLnBrk="1" fontAlgn="auto" latinLnBrk="0" hangingPunct="1">
              <a:lnSpc>
                <a:spcPct val="90000"/>
              </a:lnSpc>
              <a:spcBef>
                <a:spcPts val="1000"/>
              </a:spcBef>
              <a:spcAft>
                <a:spcPts val="0"/>
              </a:spcAft>
              <a:buClrTx/>
              <a:buSzTx/>
              <a:buFont typeface="Symbol" panose="05050102010706020507" pitchFamily="18" charset="2"/>
              <a:buChar char=""/>
              <a:tabLst/>
              <a:defRPr/>
            </a:pPr>
            <a:endParaRPr kumimoji="0" lang="en-GB" sz="1800" b="0" i="0" u="none" strike="noStrike" kern="1200" cap="none" spc="0" normalizeH="0" baseline="0" noProof="0">
              <a:ln>
                <a:noFill/>
              </a:ln>
              <a:solidFill>
                <a:srgbClr val="2E3A4D"/>
              </a:solidFill>
              <a:effectLst/>
              <a:uLnTx/>
              <a:uFillTx/>
              <a:latin typeface="Calibri" panose="020F0502020204030204" pitchFamily="34" charset="0"/>
              <a:ea typeface="Aptos" panose="020B0004020202020204" pitchFamily="34" charset="0"/>
              <a:cs typeface="+mn-cs"/>
            </a:endParaRP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2E3A4D"/>
              </a:solidFill>
              <a:effectLst/>
              <a:uLnTx/>
              <a:uFillTx/>
              <a:latin typeface="Arial" panose="020B0604020202020204"/>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2E3A4D"/>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a:ln>
                <a:noFill/>
              </a:ln>
              <a:solidFill>
                <a:srgbClr val="EF4D84"/>
              </a:solidFill>
              <a:effectLst/>
              <a:uLnTx/>
              <a:uFillTx/>
              <a:latin typeface="Trebuchet MS" panose="020B0703020202090204" pitchFamily="34" charset="0"/>
              <a:ea typeface="+mn-ea"/>
              <a:cs typeface="+mn-cs"/>
            </a:endParaRPr>
          </a:p>
        </p:txBody>
      </p:sp>
      <p:pic>
        <p:nvPicPr>
          <p:cNvPr id="5" name="Picture 4">
            <a:extLst>
              <a:ext uri="{FF2B5EF4-FFF2-40B4-BE49-F238E27FC236}">
                <a16:creationId xmlns:a16="http://schemas.microsoft.com/office/drawing/2014/main" id="{CA22F421-EB21-55F2-BABB-92DE29AFE418}"/>
              </a:ext>
            </a:extLst>
          </p:cNvPr>
          <p:cNvPicPr>
            <a:picLocks noChangeAspect="1"/>
          </p:cNvPicPr>
          <p:nvPr/>
        </p:nvPicPr>
        <p:blipFill>
          <a:blip r:embed="rId3"/>
          <a:stretch>
            <a:fillRect/>
          </a:stretch>
        </p:blipFill>
        <p:spPr>
          <a:xfrm>
            <a:off x="47098" y="2937689"/>
            <a:ext cx="2928520" cy="2210797"/>
          </a:xfrm>
          <a:prstGeom prst="rect">
            <a:avLst/>
          </a:prstGeom>
        </p:spPr>
      </p:pic>
      <p:pic>
        <p:nvPicPr>
          <p:cNvPr id="10" name="Picture 9">
            <a:extLst>
              <a:ext uri="{FF2B5EF4-FFF2-40B4-BE49-F238E27FC236}">
                <a16:creationId xmlns:a16="http://schemas.microsoft.com/office/drawing/2014/main" id="{2C365C58-B50B-F679-41B0-5B7F58E14BBF}"/>
              </a:ext>
            </a:extLst>
          </p:cNvPr>
          <p:cNvPicPr>
            <a:picLocks noChangeAspect="1"/>
          </p:cNvPicPr>
          <p:nvPr/>
        </p:nvPicPr>
        <p:blipFill>
          <a:blip r:embed="rId4"/>
          <a:stretch>
            <a:fillRect/>
          </a:stretch>
        </p:blipFill>
        <p:spPr>
          <a:xfrm>
            <a:off x="599867" y="4435607"/>
            <a:ext cx="3734981" cy="2210797"/>
          </a:xfrm>
          <a:prstGeom prst="rect">
            <a:avLst/>
          </a:prstGeom>
        </p:spPr>
      </p:pic>
      <p:pic>
        <p:nvPicPr>
          <p:cNvPr id="7" name="Picture 6">
            <a:extLst>
              <a:ext uri="{FF2B5EF4-FFF2-40B4-BE49-F238E27FC236}">
                <a16:creationId xmlns:a16="http://schemas.microsoft.com/office/drawing/2014/main" id="{68119667-23F7-80D3-A912-6E7479A8F0C8}"/>
              </a:ext>
            </a:extLst>
          </p:cNvPr>
          <p:cNvPicPr>
            <a:picLocks noChangeAspect="1"/>
          </p:cNvPicPr>
          <p:nvPr/>
        </p:nvPicPr>
        <p:blipFill>
          <a:blip r:embed="rId5"/>
          <a:stretch>
            <a:fillRect/>
          </a:stretch>
        </p:blipFill>
        <p:spPr>
          <a:xfrm>
            <a:off x="3653265" y="2903506"/>
            <a:ext cx="3662097" cy="2159828"/>
          </a:xfrm>
          <a:prstGeom prst="rect">
            <a:avLst/>
          </a:prstGeom>
        </p:spPr>
      </p:pic>
      <p:pic>
        <p:nvPicPr>
          <p:cNvPr id="15" name="Picture 14">
            <a:extLst>
              <a:ext uri="{FF2B5EF4-FFF2-40B4-BE49-F238E27FC236}">
                <a16:creationId xmlns:a16="http://schemas.microsoft.com/office/drawing/2014/main" id="{6A2300C8-DB82-5904-A043-660C8CCCDBDE}"/>
              </a:ext>
            </a:extLst>
          </p:cNvPr>
          <p:cNvPicPr>
            <a:picLocks noChangeAspect="1"/>
          </p:cNvPicPr>
          <p:nvPr/>
        </p:nvPicPr>
        <p:blipFill>
          <a:blip r:embed="rId6"/>
          <a:srcRect t="13721"/>
          <a:stretch>
            <a:fillRect/>
          </a:stretch>
        </p:blipFill>
        <p:spPr>
          <a:xfrm>
            <a:off x="7921760" y="2903506"/>
            <a:ext cx="4138861" cy="1929102"/>
          </a:xfrm>
          <a:prstGeom prst="rect">
            <a:avLst/>
          </a:prstGeom>
        </p:spPr>
      </p:pic>
      <p:pic>
        <p:nvPicPr>
          <p:cNvPr id="12" name="Picture 11">
            <a:extLst>
              <a:ext uri="{FF2B5EF4-FFF2-40B4-BE49-F238E27FC236}">
                <a16:creationId xmlns:a16="http://schemas.microsoft.com/office/drawing/2014/main" id="{E032DF2F-B872-036E-47BD-4AC5C2897088}"/>
              </a:ext>
            </a:extLst>
          </p:cNvPr>
          <p:cNvPicPr>
            <a:picLocks noChangeAspect="1"/>
          </p:cNvPicPr>
          <p:nvPr/>
        </p:nvPicPr>
        <p:blipFill>
          <a:blip r:embed="rId7"/>
          <a:stretch>
            <a:fillRect/>
          </a:stretch>
        </p:blipFill>
        <p:spPr>
          <a:xfrm>
            <a:off x="4600701" y="4444693"/>
            <a:ext cx="3947361" cy="2235893"/>
          </a:xfrm>
          <a:prstGeom prst="rect">
            <a:avLst/>
          </a:prstGeom>
        </p:spPr>
      </p:pic>
      <p:pic>
        <p:nvPicPr>
          <p:cNvPr id="19" name="Picture 18">
            <a:extLst>
              <a:ext uri="{FF2B5EF4-FFF2-40B4-BE49-F238E27FC236}">
                <a16:creationId xmlns:a16="http://schemas.microsoft.com/office/drawing/2014/main" id="{5789D727-9D20-ABCF-ACF2-E718113A32A6}"/>
              </a:ext>
            </a:extLst>
          </p:cNvPr>
          <p:cNvPicPr>
            <a:picLocks noChangeAspect="1"/>
          </p:cNvPicPr>
          <p:nvPr/>
        </p:nvPicPr>
        <p:blipFill>
          <a:blip r:embed="rId8"/>
          <a:stretch>
            <a:fillRect/>
          </a:stretch>
        </p:blipFill>
        <p:spPr>
          <a:xfrm>
            <a:off x="7939141" y="4829059"/>
            <a:ext cx="4138862" cy="1847920"/>
          </a:xfrm>
          <a:prstGeom prst="rect">
            <a:avLst/>
          </a:prstGeom>
        </p:spPr>
      </p:pic>
    </p:spTree>
    <p:extLst>
      <p:ext uri="{BB962C8B-B14F-4D97-AF65-F5344CB8AC3E}">
        <p14:creationId xmlns:p14="http://schemas.microsoft.com/office/powerpoint/2010/main" val="2817271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2" name="Title 1"/>
          <p:cNvSpPr>
            <a:spLocks noGrp="1"/>
          </p:cNvSpPr>
          <p:nvPr>
            <p:ph type="title"/>
          </p:nvPr>
        </p:nvSpPr>
        <p:spPr>
          <a:xfrm>
            <a:off x="2399359" y="226616"/>
            <a:ext cx="9551591" cy="1258262"/>
          </a:xfrm>
          <a:noFill/>
        </p:spPr>
        <p:txBody>
          <a:bodyPr/>
          <a:lstStyle/>
          <a:p>
            <a:r>
              <a:rPr lang="en-GB">
                <a:latin typeface="Trebuchet MS"/>
              </a:rPr>
              <a:t>What has been achieved in England? </a:t>
            </a:r>
          </a:p>
        </p:txBody>
      </p:sp>
      <p:sp>
        <p:nvSpPr>
          <p:cNvPr id="4" name="AutoShape 2" descr="https://ukc-powerpoint.officeapps.live.com/pods/GetClipboardImage.ashx?Id=b35f7067-a6ea-4858-b076-37222f998171&amp;DC=GUK1&amp;pkey=7d050462-3bf4-426e-ac48-7cfedc010503&amp;wdoverrides=GetClipboardImageEnabled:true"/>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rebuchet MS" panose="020B0703020202090204" pitchFamily="34" charset="0"/>
              <a:ea typeface="+mn-ea"/>
              <a:cs typeface="+mn-cs"/>
            </a:endParaRPr>
          </a:p>
        </p:txBody>
      </p:sp>
      <p:sp>
        <p:nvSpPr>
          <p:cNvPr id="3" name="Text Placeholder 3">
            <a:extLst>
              <a:ext uri="{FF2B5EF4-FFF2-40B4-BE49-F238E27FC236}">
                <a16:creationId xmlns:a16="http://schemas.microsoft.com/office/drawing/2014/main" id="{89FED781-D89D-BFB8-A9A5-1DA7AD309185}"/>
              </a:ext>
            </a:extLst>
          </p:cNvPr>
          <p:cNvSpPr txBox="1">
            <a:spLocks/>
          </p:cNvSpPr>
          <p:nvPr/>
        </p:nvSpPr>
        <p:spPr>
          <a:xfrm>
            <a:off x="1480051" y="2287547"/>
            <a:ext cx="7856704" cy="34804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E3A4D"/>
                </a:solidFill>
                <a:latin typeface="Trebuchet MS" panose="020B070302020209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rgbClr val="2E3A4D"/>
                </a:solidFill>
                <a:latin typeface="Trebuchet MS" panose="020B070302020209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rgbClr val="2E3A4D"/>
                </a:solidFill>
                <a:latin typeface="Trebuchet MS" panose="020B070302020209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rgbClr val="2E3A4D"/>
                </a:solidFill>
                <a:latin typeface="Trebuchet MS" panose="020B070302020209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rgbClr val="2E3A4D"/>
                </a:solidFill>
                <a:latin typeface="Trebuchet MS" panose="020B070302020209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Trebuchet MS" panose="020B0703020202090204" pitchFamily="34" charset="0"/>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Trebuchet MS" panose="020B070302020209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2E3A4D"/>
              </a:solidFill>
              <a:effectLst/>
              <a:uLnTx/>
              <a:uFillTx/>
              <a:latin typeface="Trebuchet MS" panose="020B0703020202090204" pitchFamily="34" charset="0"/>
              <a:ea typeface="+mn-ea"/>
              <a:cs typeface="+mn-cs"/>
            </a:endParaRPr>
          </a:p>
        </p:txBody>
      </p:sp>
      <p:sp>
        <p:nvSpPr>
          <p:cNvPr id="5" name="Rounded Rectangle 4">
            <a:extLst>
              <a:ext uri="{FF2B5EF4-FFF2-40B4-BE49-F238E27FC236}">
                <a16:creationId xmlns:a16="http://schemas.microsoft.com/office/drawing/2014/main" id="{FC107785-1665-E035-D407-4E6927364FC2}"/>
              </a:ext>
            </a:extLst>
          </p:cNvPr>
          <p:cNvSpPr/>
          <p:nvPr/>
        </p:nvSpPr>
        <p:spPr>
          <a:xfrm>
            <a:off x="1263950" y="1569520"/>
            <a:ext cx="9781039" cy="988131"/>
          </a:xfrm>
          <a:prstGeom prst="roundRect">
            <a:avLst/>
          </a:prstGeom>
          <a:solidFill>
            <a:schemeClr val="bg1"/>
          </a:solidFill>
          <a:ln>
            <a:solidFill>
              <a:srgbClr val="BFE7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2E3A4C"/>
              </a:solidFill>
              <a:effectLst/>
              <a:uLnTx/>
              <a:uFillTx/>
              <a:latin typeface="Trebuchet MS" panose="020B0703020202090204" pitchFamily="34" charset="0"/>
              <a:ea typeface="Calibri" panose="020F0502020204030204" pitchFamily="34"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B43FE9F4-7B85-79B2-13A5-23C5781CD81A}"/>
              </a:ext>
            </a:extLst>
          </p:cNvPr>
          <p:cNvSpPr/>
          <p:nvPr/>
        </p:nvSpPr>
        <p:spPr>
          <a:xfrm>
            <a:off x="1263949" y="2692806"/>
            <a:ext cx="9781040" cy="988131"/>
          </a:xfrm>
          <a:prstGeom prst="roundRect">
            <a:avLst/>
          </a:prstGeom>
          <a:solidFill>
            <a:schemeClr val="bg1"/>
          </a:solidFill>
          <a:ln>
            <a:solidFill>
              <a:srgbClr val="8CD5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2E3A4C"/>
                </a:solidFill>
                <a:effectLst/>
                <a:uLnTx/>
                <a:uFillTx/>
                <a:latin typeface="Arial"/>
                <a:ea typeface="Calibri" panose="020F0502020204030204" pitchFamily="34" charset="0"/>
                <a:cs typeface="Times New Roman" panose="02020603050405020304" pitchFamily="18" charset="0"/>
              </a:rPr>
              <a:t>       </a:t>
            </a:r>
            <a:endParaRPr kumimoji="0" lang="en-GB" sz="1600" b="0" i="0" u="none" strike="noStrike" kern="1200" cap="none" spc="0" normalizeH="0" baseline="0" noProof="0">
              <a:ln>
                <a:noFill/>
              </a:ln>
              <a:solidFill>
                <a:srgbClr val="2E3A4C"/>
              </a:solidFill>
              <a:effectLst/>
              <a:uLnTx/>
              <a:uFillTx/>
              <a:latin typeface="Trebuchet MS" panose="020B0703020202090204" pitchFamily="34" charset="0"/>
              <a:ea typeface="+mn-ea"/>
              <a:cs typeface="Times New Roman" panose="02020603050405020304" pitchFamily="18" charset="0"/>
            </a:endParaRPr>
          </a:p>
        </p:txBody>
      </p:sp>
      <p:sp>
        <p:nvSpPr>
          <p:cNvPr id="7" name="Rounded Rectangle 6">
            <a:extLst>
              <a:ext uri="{FF2B5EF4-FFF2-40B4-BE49-F238E27FC236}">
                <a16:creationId xmlns:a16="http://schemas.microsoft.com/office/drawing/2014/main" id="{C60FDD1E-4393-07F8-F5B2-748A4591E36B}"/>
              </a:ext>
            </a:extLst>
          </p:cNvPr>
          <p:cNvSpPr/>
          <p:nvPr/>
        </p:nvSpPr>
        <p:spPr>
          <a:xfrm>
            <a:off x="1315205" y="1626377"/>
            <a:ext cx="868053" cy="877893"/>
          </a:xfrm>
          <a:prstGeom prst="roundRect">
            <a:avLst/>
          </a:prstGeom>
          <a:solidFill>
            <a:srgbClr val="BFE7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703020202090204" pitchFamily="34" charset="0"/>
              <a:ea typeface="+mn-ea"/>
              <a:cs typeface="+mn-cs"/>
            </a:endParaRPr>
          </a:p>
        </p:txBody>
      </p:sp>
      <p:sp>
        <p:nvSpPr>
          <p:cNvPr id="8" name="Rounded Rectangle 7">
            <a:extLst>
              <a:ext uri="{FF2B5EF4-FFF2-40B4-BE49-F238E27FC236}">
                <a16:creationId xmlns:a16="http://schemas.microsoft.com/office/drawing/2014/main" id="{B80CBA18-07CF-E43E-5E4F-F064AC1DE518}"/>
              </a:ext>
            </a:extLst>
          </p:cNvPr>
          <p:cNvSpPr/>
          <p:nvPr/>
        </p:nvSpPr>
        <p:spPr>
          <a:xfrm>
            <a:off x="1315205" y="2746342"/>
            <a:ext cx="868053" cy="877893"/>
          </a:xfrm>
          <a:prstGeom prst="roundRect">
            <a:avLst/>
          </a:prstGeom>
          <a:solidFill>
            <a:srgbClr val="8CD5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703020202090204" pitchFamily="34" charset="0"/>
              <a:ea typeface="+mn-ea"/>
              <a:cs typeface="+mn-cs"/>
            </a:endParaRPr>
          </a:p>
        </p:txBody>
      </p:sp>
      <p:sp>
        <p:nvSpPr>
          <p:cNvPr id="9" name="Rounded Rectangle 8">
            <a:extLst>
              <a:ext uri="{FF2B5EF4-FFF2-40B4-BE49-F238E27FC236}">
                <a16:creationId xmlns:a16="http://schemas.microsoft.com/office/drawing/2014/main" id="{CFE8ABDD-FB3A-8C76-7370-C0A8847A69AD}"/>
              </a:ext>
            </a:extLst>
          </p:cNvPr>
          <p:cNvSpPr/>
          <p:nvPr/>
        </p:nvSpPr>
        <p:spPr>
          <a:xfrm>
            <a:off x="1263949" y="3816092"/>
            <a:ext cx="9781040" cy="988131"/>
          </a:xfrm>
          <a:prstGeom prst="roundRect">
            <a:avLst/>
          </a:prstGeom>
          <a:solidFill>
            <a:schemeClr val="bg1"/>
          </a:solidFill>
          <a:ln>
            <a:solidFill>
              <a:srgbClr val="33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457200" rtl="0" eaLnBrk="1" fontAlgn="auto" latinLnBrk="0" hangingPunct="1">
              <a:lnSpc>
                <a:spcPct val="107000"/>
              </a:lnSpc>
              <a:spcBef>
                <a:spcPts val="0"/>
              </a:spcBef>
              <a:spcAft>
                <a:spcPts val="0"/>
              </a:spcAft>
              <a:buClrTx/>
              <a:buSzTx/>
              <a:buFont typeface="Calibri" panose="020F0502020204030204" pitchFamily="34" charset="0"/>
              <a:buChar char="•"/>
              <a:tabLst/>
              <a:defRPr/>
            </a:pPr>
            <a:endParaRPr kumimoji="0" lang="en-US" sz="1600" b="0" i="0" u="none" strike="noStrike" kern="1200" cap="none" spc="0" normalizeH="0" baseline="0" noProof="0">
              <a:ln>
                <a:noFill/>
              </a:ln>
              <a:solidFill>
                <a:srgbClr val="2E3A4C"/>
              </a:solidFill>
              <a:effectLst/>
              <a:uLnTx/>
              <a:uFillTx/>
              <a:latin typeface="Trebuchet MS" panose="020B0703020202090204" pitchFamily="34" charset="0"/>
              <a:ea typeface="+mn-ea"/>
              <a:cs typeface="Times New Roman" panose="02020603050405020304" pitchFamily="18" charset="0"/>
            </a:endParaRPr>
          </a:p>
        </p:txBody>
      </p:sp>
      <p:sp>
        <p:nvSpPr>
          <p:cNvPr id="10" name="Rounded Rectangle 9">
            <a:extLst>
              <a:ext uri="{FF2B5EF4-FFF2-40B4-BE49-F238E27FC236}">
                <a16:creationId xmlns:a16="http://schemas.microsoft.com/office/drawing/2014/main" id="{9D546876-5CF1-FF99-8222-2BABAA1E3CFE}"/>
              </a:ext>
            </a:extLst>
          </p:cNvPr>
          <p:cNvSpPr/>
          <p:nvPr/>
        </p:nvSpPr>
        <p:spPr>
          <a:xfrm>
            <a:off x="1315205" y="3869628"/>
            <a:ext cx="868053" cy="877893"/>
          </a:xfrm>
          <a:prstGeom prst="roundRect">
            <a:avLst/>
          </a:prstGeom>
          <a:solidFill>
            <a:srgbClr val="33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703020202090204" pitchFamily="34" charset="0"/>
              <a:ea typeface="+mn-ea"/>
              <a:cs typeface="+mn-cs"/>
            </a:endParaRPr>
          </a:p>
        </p:txBody>
      </p:sp>
      <p:sp>
        <p:nvSpPr>
          <p:cNvPr id="11" name="Rounded Rectangle 10">
            <a:extLst>
              <a:ext uri="{FF2B5EF4-FFF2-40B4-BE49-F238E27FC236}">
                <a16:creationId xmlns:a16="http://schemas.microsoft.com/office/drawing/2014/main" id="{8D10A6AD-9594-19FE-9823-092F1D727880}"/>
              </a:ext>
            </a:extLst>
          </p:cNvPr>
          <p:cNvSpPr/>
          <p:nvPr/>
        </p:nvSpPr>
        <p:spPr>
          <a:xfrm>
            <a:off x="1263949" y="4955469"/>
            <a:ext cx="9781040" cy="988131"/>
          </a:xfrm>
          <a:prstGeom prst="roundRect">
            <a:avLst/>
          </a:prstGeom>
          <a:solidFill>
            <a:schemeClr val="bg1"/>
          </a:solidFill>
          <a:ln>
            <a:solidFill>
              <a:srgbClr val="00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2E3A4C"/>
              </a:solidFill>
              <a:effectLst/>
              <a:uLnTx/>
              <a:uFillTx/>
              <a:latin typeface="Trebuchet MS" panose="020B0703020202090204" pitchFamily="34" charset="0"/>
              <a:ea typeface="+mn-ea"/>
              <a:cs typeface="Times New Roman" panose="02020603050405020304" pitchFamily="18" charset="0"/>
            </a:endParaRPr>
          </a:p>
        </p:txBody>
      </p:sp>
      <p:sp>
        <p:nvSpPr>
          <p:cNvPr id="12" name="Rounded Rectangle 11">
            <a:extLst>
              <a:ext uri="{FF2B5EF4-FFF2-40B4-BE49-F238E27FC236}">
                <a16:creationId xmlns:a16="http://schemas.microsoft.com/office/drawing/2014/main" id="{FC0F6174-43CE-BA98-3972-0782901B7F7C}"/>
              </a:ext>
            </a:extLst>
          </p:cNvPr>
          <p:cNvSpPr/>
          <p:nvPr/>
        </p:nvSpPr>
        <p:spPr>
          <a:xfrm>
            <a:off x="1315205" y="5009005"/>
            <a:ext cx="868053" cy="877893"/>
          </a:xfrm>
          <a:prstGeom prst="roundRect">
            <a:avLst/>
          </a:prstGeom>
          <a:solidFill>
            <a:srgbClr val="00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703020202090204" pitchFamily="34" charset="0"/>
              <a:ea typeface="+mn-ea"/>
              <a:cs typeface="+mn-cs"/>
            </a:endParaRPr>
          </a:p>
        </p:txBody>
      </p:sp>
      <p:sp>
        <p:nvSpPr>
          <p:cNvPr id="15" name="TextBox 14">
            <a:extLst>
              <a:ext uri="{FF2B5EF4-FFF2-40B4-BE49-F238E27FC236}">
                <a16:creationId xmlns:a16="http://schemas.microsoft.com/office/drawing/2014/main" id="{889690C2-709B-A9A8-8ADB-D5F9706182F4}"/>
              </a:ext>
            </a:extLst>
          </p:cNvPr>
          <p:cNvSpPr txBox="1"/>
          <p:nvPr/>
        </p:nvSpPr>
        <p:spPr>
          <a:xfrm>
            <a:off x="2348104" y="1678864"/>
            <a:ext cx="821868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rPr>
              <a:t>3400 NHS Link Workers employed, all GPs can now access social prescribing for their patients </a:t>
            </a:r>
          </a:p>
        </p:txBody>
      </p:sp>
      <p:sp>
        <p:nvSpPr>
          <p:cNvPr id="16" name="TextBox 15">
            <a:extLst>
              <a:ext uri="{FF2B5EF4-FFF2-40B4-BE49-F238E27FC236}">
                <a16:creationId xmlns:a16="http://schemas.microsoft.com/office/drawing/2014/main" id="{DB3AB837-4748-8105-FB88-5B8D7B2DCA87}"/>
              </a:ext>
            </a:extLst>
          </p:cNvPr>
          <p:cNvSpPr txBox="1"/>
          <p:nvPr/>
        </p:nvSpPr>
        <p:spPr>
          <a:xfrm>
            <a:off x="2348104" y="2755059"/>
            <a:ext cx="821868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rPr>
              <a:t>Social prescribing featured in 9.4 million GP consultations in England from roll out in 2019 to 2023</a:t>
            </a:r>
          </a:p>
        </p:txBody>
      </p:sp>
      <p:sp>
        <p:nvSpPr>
          <p:cNvPr id="17" name="TextBox 16">
            <a:extLst>
              <a:ext uri="{FF2B5EF4-FFF2-40B4-BE49-F238E27FC236}">
                <a16:creationId xmlns:a16="http://schemas.microsoft.com/office/drawing/2014/main" id="{CE2FF94E-74CA-B06A-9B3B-76E137D5A02A}"/>
              </a:ext>
            </a:extLst>
          </p:cNvPr>
          <p:cNvSpPr txBox="1"/>
          <p:nvPr/>
        </p:nvSpPr>
        <p:spPr>
          <a:xfrm>
            <a:off x="2348105" y="3869628"/>
            <a:ext cx="846068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rPr>
              <a:t>Robust evidence, on cost effectiveness, impact and practice including cross Government funded initiatives </a:t>
            </a:r>
          </a:p>
        </p:txBody>
      </p:sp>
      <p:sp>
        <p:nvSpPr>
          <p:cNvPr id="18" name="TextBox 17">
            <a:extLst>
              <a:ext uri="{FF2B5EF4-FFF2-40B4-BE49-F238E27FC236}">
                <a16:creationId xmlns:a16="http://schemas.microsoft.com/office/drawing/2014/main" id="{997C9331-4C14-F041-1F26-2CF7F825F0A8}"/>
              </a:ext>
            </a:extLst>
          </p:cNvPr>
          <p:cNvSpPr txBox="1"/>
          <p:nvPr/>
        </p:nvSpPr>
        <p:spPr>
          <a:xfrm>
            <a:off x="2234514" y="5032452"/>
            <a:ext cx="901376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rPr>
              <a:t>Around 23% of the public now recognise the term ‘social prescribing’ and 97% GPs are ‘Favourable’ to it</a:t>
            </a:r>
          </a:p>
        </p:txBody>
      </p:sp>
      <p:pic>
        <p:nvPicPr>
          <p:cNvPr id="29" name="Graphic 28" descr="Tick with solid fill">
            <a:extLst>
              <a:ext uri="{FF2B5EF4-FFF2-40B4-BE49-F238E27FC236}">
                <a16:creationId xmlns:a16="http://schemas.microsoft.com/office/drawing/2014/main" id="{FC608A1B-9F88-89B0-42CD-DF783EE365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1802" y="1695325"/>
            <a:ext cx="688264" cy="688264"/>
          </a:xfrm>
          <a:prstGeom prst="rect">
            <a:avLst/>
          </a:prstGeom>
        </p:spPr>
      </p:pic>
      <p:pic>
        <p:nvPicPr>
          <p:cNvPr id="30" name="Graphic 29" descr="Tick with solid fill">
            <a:extLst>
              <a:ext uri="{FF2B5EF4-FFF2-40B4-BE49-F238E27FC236}">
                <a16:creationId xmlns:a16="http://schemas.microsoft.com/office/drawing/2014/main" id="{DBB2CCE8-1C95-D423-D221-142BA627E4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3208" y="2817029"/>
            <a:ext cx="688264" cy="688264"/>
          </a:xfrm>
          <a:prstGeom prst="rect">
            <a:avLst/>
          </a:prstGeom>
        </p:spPr>
      </p:pic>
      <p:pic>
        <p:nvPicPr>
          <p:cNvPr id="31" name="Graphic 30" descr="Tick with solid fill">
            <a:extLst>
              <a:ext uri="{FF2B5EF4-FFF2-40B4-BE49-F238E27FC236}">
                <a16:creationId xmlns:a16="http://schemas.microsoft.com/office/drawing/2014/main" id="{B1B73949-CCED-7B80-DD52-FB7F98B084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3208" y="3935823"/>
            <a:ext cx="688264" cy="688264"/>
          </a:xfrm>
          <a:prstGeom prst="rect">
            <a:avLst/>
          </a:prstGeom>
        </p:spPr>
      </p:pic>
      <p:pic>
        <p:nvPicPr>
          <p:cNvPr id="32" name="Graphic 31" descr="Tick with solid fill">
            <a:extLst>
              <a:ext uri="{FF2B5EF4-FFF2-40B4-BE49-F238E27FC236}">
                <a16:creationId xmlns:a16="http://schemas.microsoft.com/office/drawing/2014/main" id="{FDF003F6-A0C9-B8E0-7922-5C5B06831B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1802" y="5079691"/>
            <a:ext cx="688264" cy="688264"/>
          </a:xfrm>
          <a:prstGeom prst="rect">
            <a:avLst/>
          </a:prstGeom>
        </p:spPr>
      </p:pic>
      <p:sp>
        <p:nvSpPr>
          <p:cNvPr id="14" name="TextBox 13">
            <a:extLst>
              <a:ext uri="{FF2B5EF4-FFF2-40B4-BE49-F238E27FC236}">
                <a16:creationId xmlns:a16="http://schemas.microsoft.com/office/drawing/2014/main" id="{BA259837-FC28-2B1E-A115-DC56D750FA73}"/>
              </a:ext>
            </a:extLst>
          </p:cNvPr>
          <p:cNvSpPr txBox="1"/>
          <p:nvPr/>
        </p:nvSpPr>
        <p:spPr>
          <a:xfrm>
            <a:off x="219075" y="6024317"/>
            <a:ext cx="95865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a:ea typeface="+mn-ea"/>
                <a:cs typeface="+mn-cs"/>
                <a:hlinkClick r:id="rId5"/>
              </a:rPr>
              <a:t>The rapid growth of social prescribing in England: analyses of primary care medical records using data from the Clinical Practice Research Datalink (CPRD) | </a:t>
            </a:r>
            <a:r>
              <a:rPr kumimoji="0" lang="en-GB" sz="1200" b="0" i="0" u="none" strike="noStrike" kern="1200" cap="none" spc="0" normalizeH="0" baseline="0" noProof="0" err="1">
                <a:ln>
                  <a:noFill/>
                </a:ln>
                <a:solidFill>
                  <a:prstClr val="black"/>
                </a:solidFill>
                <a:effectLst/>
                <a:uLnTx/>
                <a:uFillTx/>
                <a:latin typeface="Aptos" panose="020B0004020202020204"/>
                <a:ea typeface="+mn-ea"/>
                <a:cs typeface="+mn-cs"/>
                <a:hlinkClick r:id="rId5"/>
              </a:rPr>
              <a:t>medRxiv</a:t>
            </a:r>
            <a:r>
              <a:rPr kumimoji="0" lang="en-GB" sz="12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GB" sz="1200" b="0" i="0" u="none" strike="noStrike" kern="1200" cap="none" spc="0" normalizeH="0" baseline="0" noProof="0">
                <a:ln>
                  <a:noFill/>
                </a:ln>
                <a:solidFill>
                  <a:prstClr val="black"/>
                </a:solidFill>
                <a:effectLst/>
                <a:uLnTx/>
                <a:uFillTx/>
                <a:latin typeface="Aptos" panose="020B0004020202020204"/>
                <a:ea typeface="+mn-ea"/>
                <a:cs typeface="+mn-cs"/>
                <a:hlinkClick r:id="rId6"/>
              </a:rPr>
              <a:t>Exploring perceptions of green social prescribing among clinicians and the public - GOV.UK</a:t>
            </a:r>
            <a:endParaRPr kumimoji="0" lang="en-GB" sz="1200" b="0" i="0" u="none" strike="noStrike" kern="1200" cap="none" spc="0" normalizeH="0" baseline="0" noProof="0">
              <a:ln>
                <a:noFill/>
              </a:ln>
              <a:solidFill>
                <a:prstClr val="black"/>
              </a:solidFill>
              <a:effectLst/>
              <a:uLnTx/>
              <a:uFillTx/>
              <a:latin typeface="Aptos" panose="020B0004020202020204"/>
              <a:ea typeface="+mn-ea"/>
              <a:cs typeface="+mn-cs"/>
            </a:endParaRPr>
          </a:p>
        </p:txBody>
      </p:sp>
    </p:spTree>
    <p:extLst>
      <p:ext uri="{BB962C8B-B14F-4D97-AF65-F5344CB8AC3E}">
        <p14:creationId xmlns:p14="http://schemas.microsoft.com/office/powerpoint/2010/main" val="767794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494A7-C099-6BB6-5F21-B8858106F58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9E2C32E-EFA5-2302-2458-78E034856BEC}"/>
              </a:ext>
            </a:extLst>
          </p:cNvPr>
          <p:cNvSpPr>
            <a:spLocks noGrp="1"/>
          </p:cNvSpPr>
          <p:nvPr>
            <p:ph type="title"/>
          </p:nvPr>
        </p:nvSpPr>
        <p:spPr>
          <a:xfrm>
            <a:off x="2312199" y="218442"/>
            <a:ext cx="8266464" cy="1258262"/>
          </a:xfrm>
        </p:spPr>
        <p:txBody>
          <a:bodyPr/>
          <a:lstStyle/>
          <a:p>
            <a:pPr algn="ctr"/>
            <a:r>
              <a:rPr lang="en-GB" sz="4000">
                <a:solidFill>
                  <a:srgbClr val="000000"/>
                </a:solidFill>
                <a:latin typeface="Trebuchet MS" panose="020B0603020202020204" pitchFamily="34" charset="0"/>
              </a:rPr>
              <a:t>UCL Research on the scale of social prescribing</a:t>
            </a:r>
            <a:endParaRPr lang="en-GB" sz="4000"/>
          </a:p>
        </p:txBody>
      </p:sp>
      <p:sp>
        <p:nvSpPr>
          <p:cNvPr id="6" name="Text Placeholder 1">
            <a:extLst>
              <a:ext uri="{FF2B5EF4-FFF2-40B4-BE49-F238E27FC236}">
                <a16:creationId xmlns:a16="http://schemas.microsoft.com/office/drawing/2014/main" id="{D79CD8D9-39A4-B1EB-2851-9957CE57E4B1}"/>
              </a:ext>
            </a:extLst>
          </p:cNvPr>
          <p:cNvSpPr>
            <a:spLocks noGrp="1"/>
          </p:cNvSpPr>
          <p:nvPr>
            <p:ph type="body" idx="1"/>
          </p:nvPr>
        </p:nvSpPr>
        <p:spPr>
          <a:xfrm>
            <a:off x="345585" y="5987007"/>
            <a:ext cx="11706157" cy="851338"/>
          </a:xfrm>
        </p:spPr>
        <p:txBody>
          <a:bodyPr/>
          <a:lstStyle/>
          <a:p>
            <a:pPr marL="101600" indent="0">
              <a:buNone/>
            </a:pPr>
            <a:r>
              <a:rPr lang="en-GB" sz="1600">
                <a:hlinkClick r:id="rId2"/>
              </a:rPr>
              <a:t>National roll-out of social prescribing in England's primary care system: a longitudinal observational study using Clinical Practice Research Datalink data</a:t>
            </a:r>
            <a:endParaRPr lang="en-GB" sz="1600" i="1"/>
          </a:p>
        </p:txBody>
      </p:sp>
      <p:sp>
        <p:nvSpPr>
          <p:cNvPr id="5" name="TextBox 4">
            <a:extLst>
              <a:ext uri="{FF2B5EF4-FFF2-40B4-BE49-F238E27FC236}">
                <a16:creationId xmlns:a16="http://schemas.microsoft.com/office/drawing/2014/main" id="{EE4D2153-BA58-8C8D-F0BB-3FE0CC2C272F}"/>
              </a:ext>
            </a:extLst>
          </p:cNvPr>
          <p:cNvSpPr txBox="1"/>
          <p:nvPr/>
        </p:nvSpPr>
        <p:spPr>
          <a:xfrm>
            <a:off x="590982" y="1964603"/>
            <a:ext cx="10755890" cy="252376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“As of the end of 2023, an estimated </a:t>
            </a:r>
            <a:r>
              <a:rPr kumimoji="0" lang="en-GB" sz="2800" b="1"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9·4 million GP </a:t>
            </a:r>
            <a:r>
              <a:rPr kumimoji="0" lang="en-GB" sz="2800" b="0"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consultations in England have involved social prescribing codes, and 5·5 million consultations have specifically led to social prescribing referrals. In 2023 alone, an estimated </a:t>
            </a:r>
            <a:r>
              <a:rPr kumimoji="0" lang="en-GB" sz="2800" b="1"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1·3 million </a:t>
            </a:r>
            <a:r>
              <a:rPr kumimoji="0" lang="en-GB" sz="2800" b="0"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patients were referred to social prescribing”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pic>
        <p:nvPicPr>
          <p:cNvPr id="8" name="Picture 7">
            <a:extLst>
              <a:ext uri="{FF2B5EF4-FFF2-40B4-BE49-F238E27FC236}">
                <a16:creationId xmlns:a16="http://schemas.microsoft.com/office/drawing/2014/main" id="{D3733B3E-D36F-F25A-5439-E1D26160A83B}"/>
              </a:ext>
            </a:extLst>
          </p:cNvPr>
          <p:cNvPicPr>
            <a:picLocks noChangeAspect="1"/>
          </p:cNvPicPr>
          <p:nvPr/>
        </p:nvPicPr>
        <p:blipFill>
          <a:blip r:embed="rId3"/>
          <a:stretch>
            <a:fillRect/>
          </a:stretch>
        </p:blipFill>
        <p:spPr>
          <a:xfrm>
            <a:off x="3545150" y="5017833"/>
            <a:ext cx="4467849" cy="1086002"/>
          </a:xfrm>
          <a:prstGeom prst="rect">
            <a:avLst/>
          </a:prstGeom>
        </p:spPr>
      </p:pic>
    </p:spTree>
    <p:extLst>
      <p:ext uri="{BB962C8B-B14F-4D97-AF65-F5344CB8AC3E}">
        <p14:creationId xmlns:p14="http://schemas.microsoft.com/office/powerpoint/2010/main" val="2973052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15198-41C5-4222-B5F1-508AA094322C}"/>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267E84E-B932-DAE8-0605-051118B074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666" y="4588059"/>
            <a:ext cx="6100643" cy="1813501"/>
          </a:xfrm>
          <a:prstGeom prst="rect">
            <a:avLst/>
          </a:prstGeom>
        </p:spPr>
      </p:pic>
      <p:pic>
        <p:nvPicPr>
          <p:cNvPr id="15" name="Picture 2" descr="ELEMENTAL SOFTWARE - Meaningful Measures - The home of MYCaW® and MYMOP®">
            <a:extLst>
              <a:ext uri="{FF2B5EF4-FFF2-40B4-BE49-F238E27FC236}">
                <a16:creationId xmlns:a16="http://schemas.microsoft.com/office/drawing/2014/main" id="{91102B49-B2BB-48D8-6BDD-0F0535A216C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83757" y="615403"/>
            <a:ext cx="2826504" cy="11295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plot, diagram, line, screenshot&#10;&#10;Description automatically generated">
            <a:extLst>
              <a:ext uri="{FF2B5EF4-FFF2-40B4-BE49-F238E27FC236}">
                <a16:creationId xmlns:a16="http://schemas.microsoft.com/office/drawing/2014/main" id="{54A17ACA-E78B-32BE-DBF1-2A72A93CBC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2643576"/>
            <a:ext cx="6027289" cy="1698793"/>
          </a:xfrm>
          <a:prstGeom prst="rect">
            <a:avLst/>
          </a:prstGeom>
        </p:spPr>
      </p:pic>
      <p:pic>
        <p:nvPicPr>
          <p:cNvPr id="17" name="Picture 16">
            <a:extLst>
              <a:ext uri="{FF2B5EF4-FFF2-40B4-BE49-F238E27FC236}">
                <a16:creationId xmlns:a16="http://schemas.microsoft.com/office/drawing/2014/main" id="{C71927A6-A7D1-DDF1-597A-CAA344444D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709" y="988693"/>
            <a:ext cx="5912879" cy="1423580"/>
          </a:xfrm>
          <a:prstGeom prst="rect">
            <a:avLst/>
          </a:prstGeom>
        </p:spPr>
      </p:pic>
      <p:sp>
        <p:nvSpPr>
          <p:cNvPr id="18" name="TextBox 17">
            <a:extLst>
              <a:ext uri="{FF2B5EF4-FFF2-40B4-BE49-F238E27FC236}">
                <a16:creationId xmlns:a16="http://schemas.microsoft.com/office/drawing/2014/main" id="{B7B521F7-2054-32CA-F196-3FD75D6A413B}"/>
              </a:ext>
            </a:extLst>
          </p:cNvPr>
          <p:cNvSpPr txBox="1"/>
          <p:nvPr/>
        </p:nvSpPr>
        <p:spPr>
          <a:xfrm>
            <a:off x="2099784" y="489035"/>
            <a:ext cx="2057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ptos" panose="020B0004020202020204"/>
                <a:ea typeface="+mn-ea"/>
                <a:cs typeface="+mn-cs"/>
              </a:rPr>
              <a:t>Gender</a:t>
            </a:r>
          </a:p>
        </p:txBody>
      </p:sp>
      <p:sp>
        <p:nvSpPr>
          <p:cNvPr id="19" name="TextBox 18">
            <a:extLst>
              <a:ext uri="{FF2B5EF4-FFF2-40B4-BE49-F238E27FC236}">
                <a16:creationId xmlns:a16="http://schemas.microsoft.com/office/drawing/2014/main" id="{0A611849-E458-ECCF-EA13-E8EA00957932}"/>
              </a:ext>
            </a:extLst>
          </p:cNvPr>
          <p:cNvSpPr txBox="1"/>
          <p:nvPr/>
        </p:nvSpPr>
        <p:spPr>
          <a:xfrm>
            <a:off x="2099784" y="2398713"/>
            <a:ext cx="2057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ptos" panose="020B0004020202020204"/>
                <a:ea typeface="+mn-ea"/>
                <a:cs typeface="+mn-cs"/>
              </a:rPr>
              <a:t>Age</a:t>
            </a:r>
          </a:p>
        </p:txBody>
      </p:sp>
      <p:sp>
        <p:nvSpPr>
          <p:cNvPr id="20" name="TextBox 19">
            <a:extLst>
              <a:ext uri="{FF2B5EF4-FFF2-40B4-BE49-F238E27FC236}">
                <a16:creationId xmlns:a16="http://schemas.microsoft.com/office/drawing/2014/main" id="{66A61C40-2B77-0450-F362-413B8EFF4691}"/>
              </a:ext>
            </a:extLst>
          </p:cNvPr>
          <p:cNvSpPr txBox="1"/>
          <p:nvPr/>
        </p:nvSpPr>
        <p:spPr>
          <a:xfrm>
            <a:off x="1904999" y="4434514"/>
            <a:ext cx="27962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ptos" panose="020B0004020202020204"/>
                <a:ea typeface="+mn-ea"/>
                <a:cs typeface="+mn-cs"/>
              </a:rPr>
              <a:t>Deprivation</a:t>
            </a:r>
          </a:p>
        </p:txBody>
      </p:sp>
      <p:grpSp>
        <p:nvGrpSpPr>
          <p:cNvPr id="21" name="Group 20">
            <a:extLst>
              <a:ext uri="{FF2B5EF4-FFF2-40B4-BE49-F238E27FC236}">
                <a16:creationId xmlns:a16="http://schemas.microsoft.com/office/drawing/2014/main" id="{8E2FB2C0-96C9-44B8-9E7C-29F582CA8A48}"/>
              </a:ext>
            </a:extLst>
          </p:cNvPr>
          <p:cNvGrpSpPr/>
          <p:nvPr/>
        </p:nvGrpSpPr>
        <p:grpSpPr>
          <a:xfrm>
            <a:off x="5981588" y="3509004"/>
            <a:ext cx="6116378" cy="3058939"/>
            <a:chOff x="0" y="0"/>
            <a:chExt cx="6116955" cy="3059430"/>
          </a:xfrm>
        </p:grpSpPr>
        <p:pic>
          <p:nvPicPr>
            <p:cNvPr id="22" name="Picture 21" descr="A graph of a bar graph&#10;&#10;Description automatically generated with medium confidence">
              <a:extLst>
                <a:ext uri="{FF2B5EF4-FFF2-40B4-BE49-F238E27FC236}">
                  <a16:creationId xmlns:a16="http://schemas.microsoft.com/office/drawing/2014/main" id="{8E80337B-3AF7-6434-B7CF-0DA44D4872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3059430" cy="3059430"/>
            </a:xfrm>
            <a:prstGeom prst="rect">
              <a:avLst/>
            </a:prstGeom>
          </p:spPr>
        </p:pic>
        <p:pic>
          <p:nvPicPr>
            <p:cNvPr id="23" name="Picture 22" descr="A graph of different colored bars&#10;&#10;Description automatically generated">
              <a:extLst>
                <a:ext uri="{FF2B5EF4-FFF2-40B4-BE49-F238E27FC236}">
                  <a16:creationId xmlns:a16="http://schemas.microsoft.com/office/drawing/2014/main" id="{D06536E7-C0D9-77B7-9807-4CAC3CEA601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57525" y="0"/>
              <a:ext cx="3059430" cy="3059430"/>
            </a:xfrm>
            <a:prstGeom prst="rect">
              <a:avLst/>
            </a:prstGeom>
          </p:spPr>
        </p:pic>
      </p:grpSp>
      <p:sp>
        <p:nvSpPr>
          <p:cNvPr id="24" name="TextBox 23">
            <a:extLst>
              <a:ext uri="{FF2B5EF4-FFF2-40B4-BE49-F238E27FC236}">
                <a16:creationId xmlns:a16="http://schemas.microsoft.com/office/drawing/2014/main" id="{613EDBB1-577C-96CB-A2BC-F4219DA7AE0A}"/>
              </a:ext>
            </a:extLst>
          </p:cNvPr>
          <p:cNvSpPr txBox="1"/>
          <p:nvPr/>
        </p:nvSpPr>
        <p:spPr>
          <a:xfrm>
            <a:off x="7851692" y="2902017"/>
            <a:ext cx="27543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ptos" panose="020B0004020202020204"/>
                <a:ea typeface="+mn-ea"/>
                <a:cs typeface="+mn-cs"/>
              </a:rPr>
              <a:t>Interventions</a:t>
            </a:r>
          </a:p>
        </p:txBody>
      </p:sp>
      <p:sp>
        <p:nvSpPr>
          <p:cNvPr id="25" name="TextBox 24">
            <a:extLst>
              <a:ext uri="{FF2B5EF4-FFF2-40B4-BE49-F238E27FC236}">
                <a16:creationId xmlns:a16="http://schemas.microsoft.com/office/drawing/2014/main" id="{5EF1F070-B566-9BF3-6A25-A81B659A042D}"/>
              </a:ext>
            </a:extLst>
          </p:cNvPr>
          <p:cNvSpPr txBox="1"/>
          <p:nvPr/>
        </p:nvSpPr>
        <p:spPr>
          <a:xfrm>
            <a:off x="6256968" y="1821095"/>
            <a:ext cx="566408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“Equal, equitable or exacerbating inequalities?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Patterns and predictors of social prescribing referrals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 160,128 UK patients”</a:t>
            </a:r>
            <a:endParaRPr kumimoji="0" lang="en-GB" sz="20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6" name="Rectangle 25">
            <a:extLst>
              <a:ext uri="{FF2B5EF4-FFF2-40B4-BE49-F238E27FC236}">
                <a16:creationId xmlns:a16="http://schemas.microsoft.com/office/drawing/2014/main" id="{15AB926D-DBB1-0609-BFF7-F236724BD96B}"/>
              </a:ext>
            </a:extLst>
          </p:cNvPr>
          <p:cNvSpPr/>
          <p:nvPr/>
        </p:nvSpPr>
        <p:spPr>
          <a:xfrm>
            <a:off x="70666" y="6490467"/>
            <a:ext cx="713311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Bu &amp; Fancourt (2024) British Journal of Psychiatry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57E83FA7-DE09-ED17-60E6-98162788526C}"/>
              </a:ext>
            </a:extLst>
          </p:cNvPr>
          <p:cNvPicPr>
            <a:picLocks noChangeAspect="1"/>
          </p:cNvPicPr>
          <p:nvPr/>
        </p:nvPicPr>
        <p:blipFill>
          <a:blip r:embed="rId9"/>
          <a:stretch>
            <a:fillRect/>
          </a:stretch>
        </p:blipFill>
        <p:spPr>
          <a:xfrm>
            <a:off x="6411291" y="152150"/>
            <a:ext cx="2772466" cy="1624492"/>
          </a:xfrm>
          <a:prstGeom prst="rect">
            <a:avLst/>
          </a:prstGeom>
        </p:spPr>
      </p:pic>
    </p:spTree>
    <p:extLst>
      <p:ext uri="{BB962C8B-B14F-4D97-AF65-F5344CB8AC3E}">
        <p14:creationId xmlns:p14="http://schemas.microsoft.com/office/powerpoint/2010/main" val="3695176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B5B5E-113A-AE7D-A080-BCF07A5D48A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5698A4-2DA5-D36A-7553-B166EC00A349}"/>
              </a:ext>
            </a:extLst>
          </p:cNvPr>
          <p:cNvSpPr>
            <a:spLocks noGrp="1"/>
          </p:cNvSpPr>
          <p:nvPr>
            <p:ph type="title"/>
          </p:nvPr>
        </p:nvSpPr>
        <p:spPr>
          <a:xfrm>
            <a:off x="2312199" y="218442"/>
            <a:ext cx="8266464" cy="1258262"/>
          </a:xfrm>
        </p:spPr>
        <p:txBody>
          <a:bodyPr/>
          <a:lstStyle/>
          <a:p>
            <a:pPr algn="ctr"/>
            <a:r>
              <a:rPr lang="en-GB" sz="4000">
                <a:solidFill>
                  <a:srgbClr val="000000"/>
                </a:solidFill>
                <a:latin typeface="Trebuchet MS" panose="020B0603020202020204" pitchFamily="34" charset="0"/>
              </a:rPr>
              <a:t>NIHR research published on social prescribing  </a:t>
            </a:r>
            <a:endParaRPr lang="en-GB" sz="4000"/>
          </a:p>
        </p:txBody>
      </p:sp>
      <p:sp>
        <p:nvSpPr>
          <p:cNvPr id="6" name="Text Placeholder 1">
            <a:extLst>
              <a:ext uri="{FF2B5EF4-FFF2-40B4-BE49-F238E27FC236}">
                <a16:creationId xmlns:a16="http://schemas.microsoft.com/office/drawing/2014/main" id="{593B41AE-C83F-4440-11A6-E57FDB4828A0}"/>
              </a:ext>
            </a:extLst>
          </p:cNvPr>
          <p:cNvSpPr>
            <a:spLocks noGrp="1"/>
          </p:cNvSpPr>
          <p:nvPr>
            <p:ph type="body" idx="1"/>
          </p:nvPr>
        </p:nvSpPr>
        <p:spPr>
          <a:xfrm>
            <a:off x="283240" y="5780690"/>
            <a:ext cx="11706157" cy="851338"/>
          </a:xfrm>
        </p:spPr>
        <p:txBody>
          <a:bodyPr/>
          <a:lstStyle/>
          <a:p>
            <a:pPr marL="101600" indent="0">
              <a:buNone/>
            </a:pPr>
            <a:r>
              <a:rPr lang="en-GB" sz="2000">
                <a:hlinkClick r:id="rId2"/>
              </a:rPr>
              <a:t>Multi-region (and multi-level) evaluation of the roll out of social prescribing link workers in primary care. - NIHR Funding and Awards</a:t>
            </a:r>
            <a:endParaRPr lang="en-GB" sz="2000" i="1"/>
          </a:p>
        </p:txBody>
      </p:sp>
      <p:pic>
        <p:nvPicPr>
          <p:cNvPr id="4" name="Picture 3" descr="A blue rectangular with white text&#10;&#10;AI-generated content may be incorrect.">
            <a:extLst>
              <a:ext uri="{FF2B5EF4-FFF2-40B4-BE49-F238E27FC236}">
                <a16:creationId xmlns:a16="http://schemas.microsoft.com/office/drawing/2014/main" id="{96AA3D56-DEC4-8646-0E05-2CA16018C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6717" y="1897117"/>
            <a:ext cx="7620000" cy="3810000"/>
          </a:xfrm>
          <a:prstGeom prst="rect">
            <a:avLst/>
          </a:prstGeom>
        </p:spPr>
      </p:pic>
    </p:spTree>
    <p:extLst>
      <p:ext uri="{BB962C8B-B14F-4D97-AF65-F5344CB8AC3E}">
        <p14:creationId xmlns:p14="http://schemas.microsoft.com/office/powerpoint/2010/main" val="3849740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A30FFE-A595-4914-294F-750D8CA2A3B7}"/>
              </a:ext>
            </a:extLst>
          </p:cNvPr>
          <p:cNvSpPr>
            <a:spLocks noGrp="1"/>
          </p:cNvSpPr>
          <p:nvPr>
            <p:ph type="title"/>
          </p:nvPr>
        </p:nvSpPr>
        <p:spPr>
          <a:xfrm>
            <a:off x="2926922" y="163059"/>
            <a:ext cx="6637361" cy="1258262"/>
          </a:xfrm>
        </p:spPr>
        <p:txBody>
          <a:bodyPr/>
          <a:lstStyle/>
          <a:p>
            <a:pPr algn="ctr"/>
            <a:r>
              <a:rPr lang="en-GB" sz="3600"/>
              <a:t>NASP Report on NHS Impact</a:t>
            </a:r>
          </a:p>
        </p:txBody>
      </p:sp>
      <p:sp>
        <p:nvSpPr>
          <p:cNvPr id="6" name="Content Placeholder 2">
            <a:extLst>
              <a:ext uri="{FF2B5EF4-FFF2-40B4-BE49-F238E27FC236}">
                <a16:creationId xmlns:a16="http://schemas.microsoft.com/office/drawing/2014/main" id="{BE36192E-F41F-84FE-8D5B-07694A7CC98B}"/>
              </a:ext>
            </a:extLst>
          </p:cNvPr>
          <p:cNvSpPr txBox="1">
            <a:spLocks noGrp="1"/>
          </p:cNvSpPr>
          <p:nvPr>
            <p:ph type="body" idx="1"/>
          </p:nvPr>
        </p:nvSpPr>
        <p:spPr>
          <a:xfrm>
            <a:off x="247183" y="1452119"/>
            <a:ext cx="7535863" cy="3953761"/>
          </a:xfrm>
          <a:prstGeom prst="rect">
            <a:avLst/>
          </a:prstGeom>
          <a:noFill/>
          <a:ln>
            <a:noFill/>
          </a:ln>
        </p:spPr>
        <p:txBody>
          <a:bodyPr spcFirstLastPara="1" vert="horz" wrap="square" lIns="91425" tIns="45700" rIns="91425" bIns="45700" rtlCol="0" anchor="t" anchorCtr="0">
            <a:noAutofit/>
          </a:bodyPr>
          <a:lstStyle>
            <a:lvl1pPr marL="457200" lvl="0" indent="-355600" algn="l" defTabSz="914400" rtl="0" eaLnBrk="1" latinLnBrk="0" hangingPunct="1">
              <a:lnSpc>
                <a:spcPct val="90000"/>
              </a:lnSpc>
              <a:spcBef>
                <a:spcPts val="1000"/>
              </a:spcBef>
              <a:spcAft>
                <a:spcPts val="0"/>
              </a:spcAft>
              <a:buClr>
                <a:srgbClr val="2E3A4D"/>
              </a:buClr>
              <a:buSzPts val="2000"/>
              <a:buFont typeface="Arial" panose="020B0604020202020204" pitchFamily="34" charset="0"/>
              <a:buChar char="•"/>
              <a:defRPr sz="2800" b="0" i="0" kern="1200">
                <a:solidFill>
                  <a:srgbClr val="2E3A4D"/>
                </a:solidFill>
                <a:latin typeface="Trebuchet MS" panose="020B0703020202090204" pitchFamily="34" charset="0"/>
                <a:ea typeface="+mn-ea"/>
                <a:cs typeface="+mn-cs"/>
              </a:defRPr>
            </a:lvl1pPr>
            <a:lvl2pPr marL="914400" lvl="1" indent="-355600" algn="l" defTabSz="914400" rtl="0" eaLnBrk="1" latinLnBrk="0" hangingPunct="1">
              <a:lnSpc>
                <a:spcPct val="90000"/>
              </a:lnSpc>
              <a:spcBef>
                <a:spcPts val="500"/>
              </a:spcBef>
              <a:spcAft>
                <a:spcPts val="0"/>
              </a:spcAft>
              <a:buClr>
                <a:srgbClr val="2E3A4D"/>
              </a:buClr>
              <a:buSzPts val="2000"/>
              <a:buFont typeface="Arial" panose="020B0604020202020204" pitchFamily="34" charset="0"/>
              <a:buChar char="•"/>
              <a:defRPr sz="2400" kern="1200">
                <a:solidFill>
                  <a:srgbClr val="2E3A4D"/>
                </a:solidFill>
                <a:latin typeface="+mn-lt"/>
                <a:ea typeface="+mn-ea"/>
                <a:cs typeface="+mn-cs"/>
              </a:defRPr>
            </a:lvl2pPr>
            <a:lvl3pPr marL="1371600" lvl="2" indent="-355600" algn="l" defTabSz="914400" rtl="0" eaLnBrk="1" latinLnBrk="0" hangingPunct="1">
              <a:lnSpc>
                <a:spcPct val="90000"/>
              </a:lnSpc>
              <a:spcBef>
                <a:spcPts val="500"/>
              </a:spcBef>
              <a:spcAft>
                <a:spcPts val="0"/>
              </a:spcAft>
              <a:buClr>
                <a:srgbClr val="2E3A4D"/>
              </a:buClr>
              <a:buSzPts val="2000"/>
              <a:buFont typeface="Arial" panose="020B0604020202020204" pitchFamily="34" charset="0"/>
              <a:buChar char="•"/>
              <a:defRPr sz="2000" kern="1200">
                <a:solidFill>
                  <a:srgbClr val="2E3A4D"/>
                </a:solidFill>
                <a:latin typeface="+mn-lt"/>
                <a:ea typeface="+mn-ea"/>
                <a:cs typeface="+mn-cs"/>
              </a:defRPr>
            </a:lvl3pPr>
            <a:lvl4pPr marL="1828800" lvl="3" indent="-355600" algn="l" defTabSz="914400" rtl="0" eaLnBrk="1" latinLnBrk="0" hangingPunct="1">
              <a:lnSpc>
                <a:spcPct val="90000"/>
              </a:lnSpc>
              <a:spcBef>
                <a:spcPts val="500"/>
              </a:spcBef>
              <a:spcAft>
                <a:spcPts val="0"/>
              </a:spcAft>
              <a:buClr>
                <a:srgbClr val="2E3A4D"/>
              </a:buClr>
              <a:buSzPts val="2000"/>
              <a:buFont typeface="Arial" panose="020B0604020202020204" pitchFamily="34" charset="0"/>
              <a:buChar char="•"/>
              <a:defRPr sz="1800" kern="1200">
                <a:solidFill>
                  <a:srgbClr val="2E3A4D"/>
                </a:solidFill>
                <a:latin typeface="+mn-lt"/>
                <a:ea typeface="+mn-ea"/>
                <a:cs typeface="+mn-cs"/>
              </a:defRPr>
            </a:lvl4pPr>
            <a:lvl5pPr marL="2286000" lvl="4" indent="-355600" algn="l" defTabSz="914400" rtl="0" eaLnBrk="1" latinLnBrk="0" hangingPunct="1">
              <a:lnSpc>
                <a:spcPct val="90000"/>
              </a:lnSpc>
              <a:spcBef>
                <a:spcPts val="500"/>
              </a:spcBef>
              <a:spcAft>
                <a:spcPts val="0"/>
              </a:spcAft>
              <a:buClr>
                <a:srgbClr val="2E3A4D"/>
              </a:buClr>
              <a:buSzPts val="2000"/>
              <a:buFont typeface="Arial" panose="020B0604020202020204" pitchFamily="34" charset="0"/>
              <a:buChar char="•"/>
              <a:defRPr sz="1800" kern="1200">
                <a:solidFill>
                  <a:srgbClr val="2E3A4D"/>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en-GB" sz="2000">
                <a:solidFill>
                  <a:srgbClr val="00B0F0"/>
                </a:solidFill>
                <a:latin typeface="Trebuchet MS" panose="020B0603020202020204" pitchFamily="34" charset="0"/>
              </a:rPr>
              <a:t>Headlines</a:t>
            </a:r>
            <a:r>
              <a:rPr lang="en-GB" sz="2000">
                <a:solidFill>
                  <a:schemeClr val="tx1"/>
                </a:solidFill>
                <a:latin typeface="Trebuchet MS" panose="020B0603020202020204" pitchFamily="34" charset="0"/>
              </a:rPr>
              <a:t> – evaluation results from 9 local health systems across England.</a:t>
            </a:r>
          </a:p>
          <a:p>
            <a:pPr>
              <a:buSzPct val="100000"/>
            </a:pPr>
            <a:r>
              <a:rPr lang="en-GB" sz="2000">
                <a:solidFill>
                  <a:schemeClr val="tx1"/>
                </a:solidFill>
                <a:latin typeface="Trebuchet MS" panose="020B0603020202020204" pitchFamily="34" charset="0"/>
              </a:rPr>
              <a:t>Social prescribing </a:t>
            </a:r>
            <a:r>
              <a:rPr lang="en-GB" sz="2000" b="1">
                <a:solidFill>
                  <a:schemeClr val="tx1"/>
                </a:solidFill>
                <a:latin typeface="Trebuchet MS" panose="020B0603020202020204" pitchFamily="34" charset="0"/>
              </a:rPr>
              <a:t>can substantially reduce pressure on the NHS</a:t>
            </a:r>
            <a:r>
              <a:rPr lang="en-GB" sz="2000">
                <a:solidFill>
                  <a:schemeClr val="tx1"/>
                </a:solidFill>
                <a:latin typeface="Trebuchet MS" panose="020B0603020202020204" pitchFamily="34" charset="0"/>
              </a:rPr>
              <a:t>, including through reduced GP appointments, reduced hospital admissions and reduced A&amp;E visits. </a:t>
            </a:r>
          </a:p>
          <a:p>
            <a:pPr>
              <a:buSzPct val="100000"/>
            </a:pPr>
            <a:r>
              <a:rPr lang="en-GB" sz="2000">
                <a:solidFill>
                  <a:schemeClr val="tx1"/>
                </a:solidFill>
                <a:latin typeface="Trebuchet MS" panose="020B0603020202020204" pitchFamily="34" charset="0"/>
              </a:rPr>
              <a:t>Reductions in demand for health services were particularly high for frequent service users.</a:t>
            </a:r>
          </a:p>
          <a:p>
            <a:pPr>
              <a:buSzPct val="100000"/>
            </a:pPr>
            <a:r>
              <a:rPr lang="en-GB" sz="2000">
                <a:solidFill>
                  <a:schemeClr val="tx1"/>
                </a:solidFill>
                <a:latin typeface="Trebuchet MS" panose="020B0603020202020204" pitchFamily="34" charset="0"/>
              </a:rPr>
              <a:t>Social prescribing can also have a positive economic impact.</a:t>
            </a:r>
          </a:p>
        </p:txBody>
      </p:sp>
      <p:pic>
        <p:nvPicPr>
          <p:cNvPr id="8" name="Picture 7">
            <a:extLst>
              <a:ext uri="{FF2B5EF4-FFF2-40B4-BE49-F238E27FC236}">
                <a16:creationId xmlns:a16="http://schemas.microsoft.com/office/drawing/2014/main" id="{CE45A09C-61B9-05CB-1265-F6009D556B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72699" y="1814790"/>
            <a:ext cx="3898962" cy="3827553"/>
          </a:xfrm>
          <a:prstGeom prst="rect">
            <a:avLst/>
          </a:prstGeom>
        </p:spPr>
      </p:pic>
      <p:sp>
        <p:nvSpPr>
          <p:cNvPr id="9" name="TextBox 8">
            <a:extLst>
              <a:ext uri="{FF2B5EF4-FFF2-40B4-BE49-F238E27FC236}">
                <a16:creationId xmlns:a16="http://schemas.microsoft.com/office/drawing/2014/main" id="{D63096CD-FF98-6273-FED1-0AAA7243A690}"/>
              </a:ext>
            </a:extLst>
          </p:cNvPr>
          <p:cNvSpPr txBox="1"/>
          <p:nvPr/>
        </p:nvSpPr>
        <p:spPr>
          <a:xfrm>
            <a:off x="8701568" y="5642343"/>
            <a:ext cx="286095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56082"/>
                </a:solidFill>
                <a:effectLst/>
                <a:uLnTx/>
                <a:uFillTx/>
                <a:latin typeface="Aptos" panose="020B0004020202020204"/>
                <a:ea typeface="+mn-ea"/>
                <a:cs typeface="+mn-cs"/>
                <a:hlinkClick r:id="rId3">
                  <a:extLst>
                    <a:ext uri="{A12FA001-AC4F-418D-AE19-62706E023703}">
                      <ahyp:hlinkClr xmlns:ahyp="http://schemas.microsoft.com/office/drawing/2018/hyperlinkcolor" val="tx"/>
                    </a:ext>
                  </a:extLst>
                </a:hlinkClick>
              </a:rPr>
              <a:t>The impact of social prescribing on health service use and costs</a:t>
            </a:r>
            <a:endParaRPr kumimoji="0" lang="en-GB" sz="1800" b="0" i="0" u="none" strike="noStrike" kern="1200" cap="none" spc="0" normalizeH="0" baseline="0" noProof="0">
              <a:ln>
                <a:noFill/>
              </a:ln>
              <a:solidFill>
                <a:srgbClr val="156082"/>
              </a:solidFill>
              <a:effectLst/>
              <a:uLnTx/>
              <a:uFillTx/>
              <a:latin typeface="Aptos" panose="020B0004020202020204"/>
              <a:ea typeface="+mn-ea"/>
              <a:cs typeface="+mn-cs"/>
            </a:endParaRPr>
          </a:p>
        </p:txBody>
      </p:sp>
      <p:sp>
        <p:nvSpPr>
          <p:cNvPr id="18" name="Text Box 2">
            <a:extLst>
              <a:ext uri="{FF2B5EF4-FFF2-40B4-BE49-F238E27FC236}">
                <a16:creationId xmlns:a16="http://schemas.microsoft.com/office/drawing/2014/main" id="{8AB672AD-965B-1A21-A38B-0EC45A9AC132}"/>
              </a:ext>
            </a:extLst>
          </p:cNvPr>
          <p:cNvSpPr txBox="1">
            <a:spLocks noChangeArrowheads="1"/>
          </p:cNvSpPr>
          <p:nvPr/>
        </p:nvSpPr>
        <p:spPr bwMode="auto">
          <a:xfrm>
            <a:off x="182528" y="4600782"/>
            <a:ext cx="7712082" cy="923330"/>
          </a:xfrm>
          <a:prstGeom prst="rect">
            <a:avLst/>
          </a:prstGeom>
          <a:solidFill>
            <a:srgbClr val="FFFFFF"/>
          </a:solidFill>
          <a:ln w="9525">
            <a:solidFill>
              <a:schemeClr val="accent1">
                <a:lumMod val="60000"/>
                <a:lumOff val="40000"/>
              </a:schemeClr>
            </a:solid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00" cap="none" spc="0" normalizeH="0" baseline="0" noProof="0">
                <a:ln>
                  <a:noFill/>
                </a:ln>
                <a:solidFill>
                  <a:srgbClr val="46B1E1"/>
                </a:solidFill>
                <a:effectLst/>
                <a:uLnTx/>
                <a:uFillTx/>
                <a:latin typeface="Aptos" panose="020B0004020202020204" pitchFamily="34" charset="0"/>
                <a:ea typeface="Aptos" panose="020B0004020202020204" pitchFamily="34" charset="0"/>
                <a:cs typeface="Times New Roman" panose="02020603050405020304" pitchFamily="18" charset="0"/>
              </a:rPr>
              <a:t>Ex</a:t>
            </a:r>
            <a:r>
              <a:rPr kumimoji="0" lang="en-GB" sz="1800" b="1" i="0" u="none" strike="noStrike" kern="100" cap="none" spc="0" normalizeH="0" baseline="0" noProof="0">
                <a:ln>
                  <a:noFill/>
                </a:ln>
                <a:solidFill>
                  <a:srgbClr val="00B0F0"/>
                </a:solidFill>
                <a:effectLst/>
                <a:uLnTx/>
                <a:uFillTx/>
                <a:latin typeface="Aptos" panose="020B0004020202020204" pitchFamily="34" charset="0"/>
                <a:ea typeface="Aptos" panose="020B0004020202020204" pitchFamily="34" charset="0"/>
                <a:cs typeface="Times New Roman" panose="02020603050405020304" pitchFamily="18" charset="0"/>
              </a:rPr>
              <a:t>ample- Sussex (Mid Sussex Healthcare)</a:t>
            </a:r>
            <a:endParaRPr kumimoji="0" lang="en-GB" sz="1800" b="0" i="0" u="none" strike="noStrike" kern="100" cap="none" spc="0" normalizeH="0" baseline="0" noProof="0">
              <a:ln>
                <a:noFill/>
              </a:ln>
              <a:solidFill>
                <a:srgbClr val="00B0F0"/>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00" cap="none" spc="0" normalizeH="0" baseline="0" noProof="0">
                <a:ln>
                  <a:noFill/>
                </a:ln>
                <a:solidFill>
                  <a:srgbClr val="00B0F0"/>
                </a:solidFill>
                <a:effectLst/>
                <a:uLnTx/>
                <a:uFillTx/>
                <a:latin typeface="Aptos" panose="020B0004020202020204" pitchFamily="34" charset="0"/>
                <a:ea typeface="Aptos" panose="020B0004020202020204" pitchFamily="34" charset="0"/>
                <a:cs typeface="Times New Roman" panose="02020603050405020304" pitchFamily="18" charset="0"/>
              </a:rPr>
              <a:t>- 25% reduction GP appointments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00" cap="none" spc="0" normalizeH="0" baseline="0" noProof="0">
                <a:ln>
                  <a:noFill/>
                </a:ln>
                <a:solidFill>
                  <a:srgbClr val="00B0F0"/>
                </a:solidFill>
                <a:effectLst/>
                <a:uLnTx/>
                <a:uFillTx/>
                <a:latin typeface="Aptos"/>
                <a:ea typeface="Aptos" panose="020B0004020202020204" pitchFamily="34" charset="0"/>
                <a:cs typeface="Times New Roman"/>
              </a:rPr>
              <a:t>- 15% rise in hospital admissions compared to 57% in those starting support</a:t>
            </a:r>
            <a:endParaRPr kumimoji="0" lang="en-GB" sz="1800" b="0" i="0" u="none" strike="noStrike" kern="100" cap="none" spc="0" normalizeH="0" baseline="30000" noProof="0">
              <a:ln>
                <a:noFill/>
              </a:ln>
              <a:solidFill>
                <a:srgbClr val="00B0F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2" name="Text Box 2">
            <a:extLst>
              <a:ext uri="{FF2B5EF4-FFF2-40B4-BE49-F238E27FC236}">
                <a16:creationId xmlns:a16="http://schemas.microsoft.com/office/drawing/2014/main" id="{1C512D4E-5D9E-EF25-1759-695A0A8D8B21}"/>
              </a:ext>
            </a:extLst>
          </p:cNvPr>
          <p:cNvSpPr txBox="1">
            <a:spLocks noChangeArrowheads="1"/>
          </p:cNvSpPr>
          <p:nvPr/>
        </p:nvSpPr>
        <p:spPr bwMode="auto">
          <a:xfrm>
            <a:off x="182528" y="5642343"/>
            <a:ext cx="7665175" cy="923330"/>
          </a:xfrm>
          <a:prstGeom prst="rect">
            <a:avLst/>
          </a:prstGeom>
          <a:solidFill>
            <a:srgbClr val="FFFFFF"/>
          </a:solidFill>
          <a:ln w="9525">
            <a:solidFill>
              <a:srgbClr val="00B0F0"/>
            </a:solid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00" cap="none" spc="0" normalizeH="0" baseline="0" noProof="0">
                <a:ln>
                  <a:noFill/>
                </a:ln>
                <a:solidFill>
                  <a:srgbClr val="00B0F0"/>
                </a:solidFill>
                <a:effectLst/>
                <a:uLnTx/>
                <a:uFillTx/>
                <a:latin typeface="Aptos" panose="020B0004020202020204" pitchFamily="34" charset="0"/>
                <a:ea typeface="Aptos" panose="020B0004020202020204" pitchFamily="34" charset="0"/>
                <a:cs typeface="Times New Roman" panose="02020603050405020304" pitchFamily="18" charset="0"/>
              </a:rPr>
              <a:t>Example- Newcastle</a:t>
            </a:r>
            <a:endParaRPr kumimoji="0" lang="en-GB" sz="1800" b="0" i="0" u="none" strike="noStrike" kern="100" cap="none" spc="0" normalizeH="0" baseline="0" noProof="0">
              <a:ln>
                <a:noFill/>
              </a:ln>
              <a:solidFill>
                <a:srgbClr val="00B0F0"/>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00" cap="none" spc="0" normalizeH="0" baseline="0" noProof="0">
                <a:ln>
                  <a:noFill/>
                </a:ln>
                <a:solidFill>
                  <a:srgbClr val="00B0F0"/>
                </a:solidFill>
                <a:effectLst/>
                <a:uLnTx/>
                <a:uFillTx/>
                <a:latin typeface="Aptos"/>
                <a:ea typeface="Aptos" panose="020B0004020202020204" pitchFamily="34" charset="0"/>
                <a:cs typeface="Times New Roman"/>
              </a:rPr>
              <a:t>-Secondary care cost per patient was 9.4% (£107 per head) lower than the comparison cohort</a:t>
            </a:r>
            <a:endParaRPr kumimoji="0" lang="en-GB" sz="1800" b="0" i="0" u="none" strike="noStrike" kern="100" cap="none" spc="0" normalizeH="0" baseline="30000" noProof="0">
              <a:ln>
                <a:noFill/>
              </a:ln>
              <a:solidFill>
                <a:srgbClr val="00B0F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76823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193762" y="1939962"/>
            <a:ext cx="3708435" cy="9069"/>
          </a:xfrm>
          <a:prstGeom prst="line">
            <a:avLst/>
          </a:prstGeom>
          <a:ln w="57150" cap="flat">
            <a:solidFill>
              <a:srgbClr val="5FC3B1"/>
            </a:solidFill>
            <a:prstDash val="sysDash"/>
            <a:headEnd type="oval" w="lg" len="lg"/>
            <a:tailEnd type="oval"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 name="TextBox 3"/>
          <p:cNvSpPr txBox="1"/>
          <p:nvPr/>
        </p:nvSpPr>
        <p:spPr>
          <a:xfrm>
            <a:off x="2072150" y="159914"/>
            <a:ext cx="9620178" cy="110799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000000"/>
                </a:solidFill>
                <a:effectLst/>
                <a:uLnTx/>
                <a:uFillTx/>
                <a:latin typeface="Trebuchet MS"/>
                <a:ea typeface="+mn-ea"/>
                <a:cs typeface="+mn-cs"/>
              </a:rPr>
              <a:t>‘Preventing and tackling mental ill health through green social prescribing’</a:t>
            </a:r>
            <a:endParaRPr kumimoji="0" lang="en-US" sz="3600" b="0" i="0" u="none" strike="noStrike" kern="1200" cap="none" spc="189" normalizeH="0" baseline="0" noProof="0">
              <a:ln>
                <a:noFill/>
              </a:ln>
              <a:solidFill>
                <a:srgbClr val="0D0D0D"/>
              </a:solidFill>
              <a:effectLst/>
              <a:uLnTx/>
              <a:uFillTx/>
              <a:latin typeface="Trebuchet MS 1 Bold"/>
              <a:ea typeface="+mn-ea"/>
              <a:cs typeface="+mn-cs"/>
            </a:endParaRPr>
          </a:p>
        </p:txBody>
      </p:sp>
      <p:sp>
        <p:nvSpPr>
          <p:cNvPr id="4" name="Freeform 4"/>
          <p:cNvSpPr/>
          <p:nvPr/>
        </p:nvSpPr>
        <p:spPr>
          <a:xfrm rot="870917">
            <a:off x="290397" y="252407"/>
            <a:ext cx="1549225" cy="1549225"/>
          </a:xfrm>
          <a:custGeom>
            <a:avLst/>
            <a:gdLst/>
            <a:ahLst/>
            <a:cxnLst/>
            <a:rect l="l" t="t" r="r" b="b"/>
            <a:pathLst>
              <a:path w="2323838" h="2323838">
                <a:moveTo>
                  <a:pt x="0" y="0"/>
                </a:moveTo>
                <a:lnTo>
                  <a:pt x="2323838" y="0"/>
                </a:lnTo>
                <a:lnTo>
                  <a:pt x="2323838" y="2323839"/>
                </a:lnTo>
                <a:lnTo>
                  <a:pt x="0" y="23238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 name="TextBox 5"/>
          <p:cNvSpPr txBox="1"/>
          <p:nvPr/>
        </p:nvSpPr>
        <p:spPr>
          <a:xfrm>
            <a:off x="303612" y="2064619"/>
            <a:ext cx="3768096" cy="3307572"/>
          </a:xfrm>
          <a:prstGeom prst="rect">
            <a:avLst/>
          </a:prstGeom>
        </p:spPr>
        <p:txBody>
          <a:bodyPr wrap="square" lIns="0" tIns="0" rIns="0" bIns="0" rtlCol="0" anchor="t">
            <a:spAutoFit/>
          </a:bodyPr>
          <a:lstStyle/>
          <a:p>
            <a:pPr marL="0" marR="0" lvl="0" indent="0" algn="l" defTabSz="914400" rtl="0" eaLnBrk="1" fontAlgn="auto" latinLnBrk="0" hangingPunct="1">
              <a:lnSpc>
                <a:spcPts val="2555"/>
              </a:lnSpc>
              <a:spcBef>
                <a:spcPct val="0"/>
              </a:spcBef>
              <a:spcAft>
                <a:spcPts val="0"/>
              </a:spcAft>
              <a:buClrTx/>
              <a:buSzTx/>
              <a:buFontTx/>
              <a:buNone/>
              <a:tabLst/>
              <a:defRPr/>
            </a:pPr>
            <a:r>
              <a:rPr kumimoji="0" lang="en-US" sz="1800" b="0" i="0" u="none" strike="noStrike" kern="1200" cap="none" spc="88" normalizeH="0" baseline="0" noProof="0">
                <a:ln>
                  <a:noFill/>
                </a:ln>
                <a:solidFill>
                  <a:srgbClr val="0D0D0D"/>
                </a:solidFill>
                <a:effectLst/>
                <a:uLnTx/>
                <a:uFillTx/>
                <a:latin typeface="Trebuchet MS"/>
              </a:rPr>
              <a:t>£5.77m investment for a two-year Green Social Prescribing </a:t>
            </a:r>
            <a:r>
              <a:rPr kumimoji="0" lang="en-US" sz="1800" b="0" i="0" u="none" strike="noStrike" kern="1200" cap="none" spc="88" normalizeH="0" baseline="0" noProof="0" err="1">
                <a:ln>
                  <a:noFill/>
                </a:ln>
                <a:solidFill>
                  <a:srgbClr val="0D0D0D"/>
                </a:solidFill>
                <a:effectLst/>
                <a:uLnTx/>
                <a:uFillTx/>
                <a:latin typeface="Trebuchet MS"/>
              </a:rPr>
              <a:t>programme</a:t>
            </a:r>
            <a:r>
              <a:rPr kumimoji="0" lang="en-US" sz="1800" b="0" i="0" u="none" strike="noStrike" kern="1200" cap="none" spc="88" normalizeH="0" baseline="0" noProof="0">
                <a:ln>
                  <a:noFill/>
                </a:ln>
                <a:solidFill>
                  <a:srgbClr val="0D0D0D"/>
                </a:solidFill>
                <a:effectLst/>
                <a:uLnTx/>
                <a:uFillTx/>
                <a:latin typeface="Trebuchet MS"/>
              </a:rPr>
              <a:t>, funded by Treasury and core partners. The </a:t>
            </a:r>
            <a:r>
              <a:rPr kumimoji="0" lang="en-US" sz="1800" b="0" i="0" u="none" strike="noStrike" kern="1200" cap="none" spc="88" normalizeH="0" baseline="0" noProof="0" err="1">
                <a:ln>
                  <a:noFill/>
                </a:ln>
                <a:solidFill>
                  <a:srgbClr val="0D0D0D"/>
                </a:solidFill>
                <a:effectLst/>
                <a:uLnTx/>
                <a:uFillTx/>
                <a:latin typeface="Trebuchet MS"/>
              </a:rPr>
              <a:t>programme</a:t>
            </a:r>
            <a:r>
              <a:rPr kumimoji="0" lang="en-US" sz="1800" b="0" i="0" u="none" strike="noStrike" kern="1200" cap="none" spc="88" normalizeH="0" baseline="0" noProof="0">
                <a:ln>
                  <a:noFill/>
                </a:ln>
                <a:solidFill>
                  <a:srgbClr val="0D0D0D"/>
                </a:solidFill>
                <a:effectLst/>
                <a:uLnTx/>
                <a:uFillTx/>
                <a:latin typeface="Trebuchet MS"/>
              </a:rPr>
              <a:t> aimed to test, through seven test and learn sites, how mental ill health can be tackled and prevented through green social prescribing and ran until March 2023</a:t>
            </a:r>
            <a:r>
              <a:rPr kumimoji="0" lang="en-US" sz="1700" b="0" i="0" u="none" strike="noStrike" kern="1200" cap="none" spc="88" normalizeH="0" baseline="0" noProof="0">
                <a:ln>
                  <a:noFill/>
                </a:ln>
                <a:solidFill>
                  <a:srgbClr val="0D0D0D"/>
                </a:solidFill>
                <a:effectLst/>
                <a:uLnTx/>
                <a:uFillTx/>
                <a:latin typeface="Trebuchet MS"/>
              </a:rPr>
              <a:t>.</a:t>
            </a:r>
          </a:p>
        </p:txBody>
      </p:sp>
      <p:sp>
        <p:nvSpPr>
          <p:cNvPr id="6" name="Freeform 6"/>
          <p:cNvSpPr/>
          <p:nvPr/>
        </p:nvSpPr>
        <p:spPr>
          <a:xfrm>
            <a:off x="588992" y="6021577"/>
            <a:ext cx="273577" cy="250665"/>
          </a:xfrm>
          <a:custGeom>
            <a:avLst/>
            <a:gdLst/>
            <a:ahLst/>
            <a:cxnLst/>
            <a:rect l="l" t="t" r="r" b="b"/>
            <a:pathLst>
              <a:path w="410366" h="375998">
                <a:moveTo>
                  <a:pt x="0" y="0"/>
                </a:moveTo>
                <a:lnTo>
                  <a:pt x="410365" y="0"/>
                </a:lnTo>
                <a:lnTo>
                  <a:pt x="410365" y="375997"/>
                </a:lnTo>
                <a:lnTo>
                  <a:pt x="0" y="3759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7" name="TextBox 7"/>
          <p:cNvSpPr txBox="1"/>
          <p:nvPr/>
        </p:nvSpPr>
        <p:spPr>
          <a:xfrm>
            <a:off x="942349" y="6037007"/>
            <a:ext cx="2259602" cy="367601"/>
          </a:xfrm>
          <a:prstGeom prst="rect">
            <a:avLst/>
          </a:prstGeom>
        </p:spPr>
        <p:txBody>
          <a:bodyPr wrap="square" lIns="0" tIns="0" rIns="0" bIns="0" rtlCol="0" anchor="t">
            <a:spAutoFit/>
          </a:bodyPr>
          <a:lstStyle/>
          <a:p>
            <a:pPr marL="0" marR="0" lvl="0" indent="0" algn="ctr" defTabSz="914400" rtl="0" eaLnBrk="1" fontAlgn="auto" latinLnBrk="0" hangingPunct="1">
              <a:lnSpc>
                <a:spcPts val="1486"/>
              </a:lnSpc>
              <a:spcBef>
                <a:spcPts val="0"/>
              </a:spcBef>
              <a:spcAft>
                <a:spcPts val="0"/>
              </a:spcAft>
              <a:buClrTx/>
              <a:buSzTx/>
              <a:buFontTx/>
              <a:buNone/>
              <a:tabLst/>
              <a:defRPr/>
            </a:pPr>
            <a:r>
              <a:rPr kumimoji="0" lang="en-US" sz="1061" b="0" i="0" u="sng" strike="noStrike" kern="1200" cap="none" spc="0" normalizeH="0" baseline="0" noProof="0">
                <a:ln>
                  <a:noFill/>
                </a:ln>
                <a:solidFill>
                  <a:srgbClr val="0D0D0D"/>
                </a:solidFill>
                <a:effectLst/>
                <a:uLnTx/>
                <a:uFillTx/>
                <a:latin typeface="Trebuchet MS 2"/>
                <a:ea typeface="+mn-ea"/>
                <a:cs typeface="+mn-cs"/>
                <a:hlinkClick r:id="rId7" tooltip="https://www.england.nhs.uk/personalisedcare/social-prescribing/green-social-prescribing/"/>
              </a:rPr>
              <a:t>NHS England Green Social Prescribing</a:t>
            </a:r>
          </a:p>
        </p:txBody>
      </p:sp>
      <p:grpSp>
        <p:nvGrpSpPr>
          <p:cNvPr id="8" name="Group 8"/>
          <p:cNvGrpSpPr/>
          <p:nvPr/>
        </p:nvGrpSpPr>
        <p:grpSpPr>
          <a:xfrm>
            <a:off x="4224276" y="1312572"/>
            <a:ext cx="7911875" cy="809941"/>
            <a:chOff x="0" y="0"/>
            <a:chExt cx="10762042" cy="1056417"/>
          </a:xfrm>
        </p:grpSpPr>
        <p:sp>
          <p:nvSpPr>
            <p:cNvPr id="9" name="Freeform 9"/>
            <p:cNvSpPr/>
            <p:nvPr/>
          </p:nvSpPr>
          <p:spPr>
            <a:xfrm>
              <a:off x="0" y="0"/>
              <a:ext cx="10762042" cy="1056417"/>
            </a:xfrm>
            <a:custGeom>
              <a:avLst/>
              <a:gdLst/>
              <a:ahLst/>
              <a:cxnLst/>
              <a:rect l="l" t="t" r="r" b="b"/>
              <a:pathLst>
                <a:path w="10762042" h="1056417">
                  <a:moveTo>
                    <a:pt x="8132" y="0"/>
                  </a:moveTo>
                  <a:lnTo>
                    <a:pt x="10753909" y="0"/>
                  </a:lnTo>
                  <a:cubicBezTo>
                    <a:pt x="10758401" y="0"/>
                    <a:pt x="10762042" y="3641"/>
                    <a:pt x="10762042" y="8132"/>
                  </a:cubicBezTo>
                  <a:lnTo>
                    <a:pt x="10762042" y="1048285"/>
                  </a:lnTo>
                  <a:cubicBezTo>
                    <a:pt x="10762042" y="1050442"/>
                    <a:pt x="10761185" y="1052510"/>
                    <a:pt x="10759660" y="1054035"/>
                  </a:cubicBezTo>
                  <a:cubicBezTo>
                    <a:pt x="10758135" y="1055560"/>
                    <a:pt x="10756067" y="1056417"/>
                    <a:pt x="10753909" y="1056417"/>
                  </a:cubicBezTo>
                  <a:lnTo>
                    <a:pt x="8132" y="1056417"/>
                  </a:lnTo>
                  <a:cubicBezTo>
                    <a:pt x="3641" y="1056417"/>
                    <a:pt x="0" y="1052776"/>
                    <a:pt x="0" y="1048285"/>
                  </a:cubicBezTo>
                  <a:lnTo>
                    <a:pt x="0" y="8132"/>
                  </a:lnTo>
                  <a:cubicBezTo>
                    <a:pt x="0" y="3641"/>
                    <a:pt x="3641" y="0"/>
                    <a:pt x="8132" y="0"/>
                  </a:cubicBezTo>
                  <a:close/>
                </a:path>
              </a:pathLst>
            </a:custGeom>
            <a:solidFill>
              <a:srgbClr val="007381">
                <a:alpha val="84706"/>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0" name="TextBox 10"/>
            <p:cNvSpPr txBox="1"/>
            <p:nvPr/>
          </p:nvSpPr>
          <p:spPr>
            <a:xfrm>
              <a:off x="0" y="-47625"/>
              <a:ext cx="10762042" cy="1104042"/>
            </a:xfrm>
            <a:prstGeom prst="rect">
              <a:avLst/>
            </a:prstGeom>
          </p:spPr>
          <p:txBody>
            <a:bodyPr lIns="33867" tIns="33867" rIns="33867" bIns="33867" rtlCol="0" anchor="ctr"/>
            <a:lstStyle/>
            <a:p>
              <a:pPr marL="0" marR="0" lvl="0" indent="0" algn="ctr" defTabSz="914400" rtl="0" eaLnBrk="1" fontAlgn="auto" latinLnBrk="0" hangingPunct="1">
                <a:lnSpc>
                  <a:spcPts val="205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11" name="TextBox 11"/>
          <p:cNvSpPr txBox="1"/>
          <p:nvPr/>
        </p:nvSpPr>
        <p:spPr>
          <a:xfrm>
            <a:off x="4385682" y="1417180"/>
            <a:ext cx="7608816" cy="547971"/>
          </a:xfrm>
          <a:prstGeom prst="rect">
            <a:avLst/>
          </a:prstGeom>
        </p:spPr>
        <p:txBody>
          <a:bodyPr wrap="square" lIns="0" tIns="0" rIns="0" bIns="0" rtlCol="0" anchor="t">
            <a:spAutoFit/>
          </a:bodyPr>
          <a:lstStyle/>
          <a:p>
            <a:pPr marL="0" marR="0" lvl="0" indent="0" algn="l" defTabSz="914400" rtl="0" eaLnBrk="1" fontAlgn="auto" latinLnBrk="0" hangingPunct="1">
              <a:lnSpc>
                <a:spcPts val="2245"/>
              </a:lnSpc>
              <a:spcBef>
                <a:spcPts val="0"/>
              </a:spcBef>
              <a:spcAft>
                <a:spcPts val="0"/>
              </a:spcAft>
              <a:buClrTx/>
              <a:buSzTx/>
              <a:buFontTx/>
              <a:buNone/>
              <a:tabLst/>
              <a:defRPr/>
            </a:pPr>
            <a:r>
              <a:rPr kumimoji="0" lang="en-US" sz="1600" b="1" i="0" u="none" strike="noStrike" kern="1200" cap="none" spc="0" normalizeH="0" baseline="0" noProof="0">
                <a:ln>
                  <a:noFill/>
                </a:ln>
                <a:solidFill>
                  <a:srgbClr val="0D0D0D"/>
                </a:solidFill>
                <a:effectLst/>
                <a:uLnTx/>
                <a:uFillTx/>
                <a:latin typeface="Trebuchet MS"/>
              </a:rPr>
              <a:t>8,339 people with mental health needs were supported to access </a:t>
            </a:r>
            <a:endParaRPr lang="en-US" sz="1600" b="1" i="0" u="none" strike="noStrike" kern="1200" cap="none" spc="0" normalizeH="0" baseline="0" noProof="0">
              <a:ln>
                <a:noFill/>
              </a:ln>
              <a:solidFill>
                <a:srgbClr val="0D0D0D"/>
              </a:solidFill>
              <a:effectLst/>
              <a:uLnTx/>
              <a:uFillTx/>
              <a:latin typeface="Trebuchet MS"/>
            </a:endParaRPr>
          </a:p>
          <a:p>
            <a:pPr marL="0" marR="0" lvl="1" indent="0" algn="l" defTabSz="914400" rtl="0" eaLnBrk="1" fontAlgn="auto" latinLnBrk="0" hangingPunct="1">
              <a:lnSpc>
                <a:spcPts val="2245"/>
              </a:lnSpc>
              <a:spcBef>
                <a:spcPct val="0"/>
              </a:spcBef>
              <a:spcAft>
                <a:spcPts val="0"/>
              </a:spcAft>
              <a:buClrTx/>
              <a:buSzTx/>
              <a:buFontTx/>
              <a:buNone/>
              <a:tabLst/>
              <a:defRPr/>
            </a:pPr>
            <a:r>
              <a:rPr kumimoji="0" lang="en-US" sz="1600" b="1" i="0" u="none" strike="noStrike" kern="1200" cap="none" spc="0" normalizeH="0" baseline="0" noProof="0">
                <a:ln>
                  <a:noFill/>
                </a:ln>
                <a:solidFill>
                  <a:srgbClr val="0D0D0D"/>
                </a:solidFill>
                <a:effectLst/>
                <a:uLnTx/>
                <a:uFillTx/>
                <a:latin typeface="Trebuchet MS"/>
              </a:rPr>
              <a:t>nature-based activities in their local community.</a:t>
            </a:r>
            <a:endParaRPr lang="en-US" sz="1600" b="1" i="0" u="none" strike="noStrike" kern="1200" cap="none" spc="0" normalizeH="0" baseline="0" noProof="0">
              <a:ln>
                <a:noFill/>
              </a:ln>
              <a:solidFill>
                <a:srgbClr val="0D0D0D"/>
              </a:solidFill>
              <a:effectLst/>
              <a:uLnTx/>
              <a:uFillTx/>
              <a:latin typeface="Trebuchet MS"/>
            </a:endParaRPr>
          </a:p>
        </p:txBody>
      </p:sp>
      <p:grpSp>
        <p:nvGrpSpPr>
          <p:cNvPr id="12" name="Group 12"/>
          <p:cNvGrpSpPr/>
          <p:nvPr/>
        </p:nvGrpSpPr>
        <p:grpSpPr>
          <a:xfrm>
            <a:off x="4224276" y="2829701"/>
            <a:ext cx="7911875" cy="375365"/>
            <a:chOff x="0" y="0"/>
            <a:chExt cx="10943360" cy="489593"/>
          </a:xfrm>
        </p:grpSpPr>
        <p:sp>
          <p:nvSpPr>
            <p:cNvPr id="13" name="Freeform 13"/>
            <p:cNvSpPr/>
            <p:nvPr/>
          </p:nvSpPr>
          <p:spPr>
            <a:xfrm>
              <a:off x="0" y="0"/>
              <a:ext cx="10943360" cy="489593"/>
            </a:xfrm>
            <a:custGeom>
              <a:avLst/>
              <a:gdLst/>
              <a:ahLst/>
              <a:cxnLst/>
              <a:rect l="l" t="t" r="r" b="b"/>
              <a:pathLst>
                <a:path w="10943360" h="489593">
                  <a:moveTo>
                    <a:pt x="7997" y="0"/>
                  </a:moveTo>
                  <a:lnTo>
                    <a:pt x="10935363" y="0"/>
                  </a:lnTo>
                  <a:cubicBezTo>
                    <a:pt x="10937484" y="0"/>
                    <a:pt x="10939518" y="843"/>
                    <a:pt x="10941017" y="2342"/>
                  </a:cubicBezTo>
                  <a:cubicBezTo>
                    <a:pt x="10942517" y="3842"/>
                    <a:pt x="10943360" y="5876"/>
                    <a:pt x="10943360" y="7997"/>
                  </a:cubicBezTo>
                  <a:lnTo>
                    <a:pt x="10943360" y="481596"/>
                  </a:lnTo>
                  <a:cubicBezTo>
                    <a:pt x="10943360" y="483717"/>
                    <a:pt x="10942517" y="485751"/>
                    <a:pt x="10941017" y="487251"/>
                  </a:cubicBezTo>
                  <a:cubicBezTo>
                    <a:pt x="10939518" y="488751"/>
                    <a:pt x="10937484" y="489593"/>
                    <a:pt x="10935363" y="489593"/>
                  </a:cubicBezTo>
                  <a:lnTo>
                    <a:pt x="7997" y="489593"/>
                  </a:lnTo>
                  <a:cubicBezTo>
                    <a:pt x="5876" y="489593"/>
                    <a:pt x="3842" y="488751"/>
                    <a:pt x="2342" y="487251"/>
                  </a:cubicBezTo>
                  <a:cubicBezTo>
                    <a:pt x="843" y="485751"/>
                    <a:pt x="0" y="483717"/>
                    <a:pt x="0" y="481596"/>
                  </a:cubicBezTo>
                  <a:lnTo>
                    <a:pt x="0" y="7997"/>
                  </a:lnTo>
                  <a:cubicBezTo>
                    <a:pt x="0" y="5876"/>
                    <a:pt x="843" y="3842"/>
                    <a:pt x="2342" y="2342"/>
                  </a:cubicBezTo>
                  <a:cubicBezTo>
                    <a:pt x="3842" y="843"/>
                    <a:pt x="5876" y="0"/>
                    <a:pt x="7997" y="0"/>
                  </a:cubicBezTo>
                  <a:close/>
                </a:path>
              </a:pathLst>
            </a:custGeom>
            <a:solidFill>
              <a:srgbClr val="007381">
                <a:alpha val="84706"/>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4" name="TextBox 14"/>
            <p:cNvSpPr txBox="1"/>
            <p:nvPr/>
          </p:nvSpPr>
          <p:spPr>
            <a:xfrm>
              <a:off x="0" y="-47625"/>
              <a:ext cx="10943360" cy="537218"/>
            </a:xfrm>
            <a:prstGeom prst="rect">
              <a:avLst/>
            </a:prstGeom>
          </p:spPr>
          <p:txBody>
            <a:bodyPr lIns="33867" tIns="33867" rIns="33867" bIns="33867" rtlCol="0" anchor="ctr"/>
            <a:lstStyle/>
            <a:p>
              <a:pPr marL="0" marR="0" lvl="0" indent="0" algn="ctr" defTabSz="914400" rtl="0" eaLnBrk="1" fontAlgn="auto" latinLnBrk="0" hangingPunct="1">
                <a:lnSpc>
                  <a:spcPts val="205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15" name="TextBox 15"/>
          <p:cNvSpPr txBox="1"/>
          <p:nvPr/>
        </p:nvSpPr>
        <p:spPr>
          <a:xfrm>
            <a:off x="4385682" y="2858337"/>
            <a:ext cx="6345215" cy="265842"/>
          </a:xfrm>
          <a:prstGeom prst="rect">
            <a:avLst/>
          </a:prstGeom>
        </p:spPr>
        <p:txBody>
          <a:bodyPr wrap="square" lIns="0" tIns="0" rIns="0" bIns="0" rtlCol="0" anchor="t">
            <a:spAutoFit/>
          </a:bodyPr>
          <a:lstStyle/>
          <a:p>
            <a:pPr marL="0" marR="0" lvl="1" indent="0" algn="l" defTabSz="914400" rtl="0" eaLnBrk="1" fontAlgn="auto" latinLnBrk="0" hangingPunct="1">
              <a:lnSpc>
                <a:spcPts val="2245"/>
              </a:lnSpc>
              <a:spcBef>
                <a:spcPct val="0"/>
              </a:spcBef>
              <a:spcAft>
                <a:spcPts val="0"/>
              </a:spcAft>
              <a:buClrTx/>
              <a:buSzTx/>
              <a:buFontTx/>
              <a:buNone/>
              <a:tabLst/>
              <a:defRPr/>
            </a:pPr>
            <a:r>
              <a:rPr kumimoji="0" lang="en-US">
                <a:latin typeface="Trebuchet MS"/>
              </a:rPr>
              <a:t>21% of participants were from ethnic minority populations.</a:t>
            </a:r>
          </a:p>
        </p:txBody>
      </p:sp>
      <p:grpSp>
        <p:nvGrpSpPr>
          <p:cNvPr id="16" name="Group 16"/>
          <p:cNvGrpSpPr/>
          <p:nvPr/>
        </p:nvGrpSpPr>
        <p:grpSpPr>
          <a:xfrm>
            <a:off x="4224276" y="3342562"/>
            <a:ext cx="7911875" cy="1620057"/>
            <a:chOff x="0" y="0"/>
            <a:chExt cx="10762042" cy="2113065"/>
          </a:xfrm>
        </p:grpSpPr>
        <p:sp>
          <p:nvSpPr>
            <p:cNvPr id="17" name="Freeform 17"/>
            <p:cNvSpPr/>
            <p:nvPr/>
          </p:nvSpPr>
          <p:spPr>
            <a:xfrm>
              <a:off x="0" y="0"/>
              <a:ext cx="10762042" cy="2113065"/>
            </a:xfrm>
            <a:custGeom>
              <a:avLst/>
              <a:gdLst/>
              <a:ahLst/>
              <a:cxnLst/>
              <a:rect l="l" t="t" r="r" b="b"/>
              <a:pathLst>
                <a:path w="10762042" h="2113065">
                  <a:moveTo>
                    <a:pt x="8132" y="0"/>
                  </a:moveTo>
                  <a:lnTo>
                    <a:pt x="10753909" y="0"/>
                  </a:lnTo>
                  <a:cubicBezTo>
                    <a:pt x="10758401" y="0"/>
                    <a:pt x="10762042" y="3641"/>
                    <a:pt x="10762042" y="8132"/>
                  </a:cubicBezTo>
                  <a:lnTo>
                    <a:pt x="10762042" y="2104933"/>
                  </a:lnTo>
                  <a:cubicBezTo>
                    <a:pt x="10762042" y="2109424"/>
                    <a:pt x="10758401" y="2113065"/>
                    <a:pt x="10753909" y="2113065"/>
                  </a:cubicBezTo>
                  <a:lnTo>
                    <a:pt x="8132" y="2113065"/>
                  </a:lnTo>
                  <a:cubicBezTo>
                    <a:pt x="3641" y="2113065"/>
                    <a:pt x="0" y="2109424"/>
                    <a:pt x="0" y="2104933"/>
                  </a:cubicBezTo>
                  <a:lnTo>
                    <a:pt x="0" y="8132"/>
                  </a:lnTo>
                  <a:cubicBezTo>
                    <a:pt x="0" y="3641"/>
                    <a:pt x="3641" y="0"/>
                    <a:pt x="8132" y="0"/>
                  </a:cubicBezTo>
                  <a:close/>
                </a:path>
              </a:pathLst>
            </a:custGeom>
            <a:solidFill>
              <a:srgbClr val="5FC3B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8" name="TextBox 18"/>
            <p:cNvSpPr txBox="1"/>
            <p:nvPr/>
          </p:nvSpPr>
          <p:spPr>
            <a:xfrm>
              <a:off x="0" y="-47625"/>
              <a:ext cx="10762042" cy="2160690"/>
            </a:xfrm>
            <a:prstGeom prst="rect">
              <a:avLst/>
            </a:prstGeom>
          </p:spPr>
          <p:txBody>
            <a:bodyPr lIns="33867" tIns="33867" rIns="33867" bIns="33867" rtlCol="0" anchor="ctr"/>
            <a:lstStyle/>
            <a:p>
              <a:pPr marL="0" marR="0" lvl="0" indent="0" algn="ctr" defTabSz="914400" rtl="0" eaLnBrk="1" fontAlgn="auto" latinLnBrk="0" hangingPunct="1">
                <a:lnSpc>
                  <a:spcPts val="205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19" name="TextBox 19"/>
          <p:cNvSpPr txBox="1"/>
          <p:nvPr/>
        </p:nvSpPr>
        <p:spPr>
          <a:xfrm>
            <a:off x="4385683" y="3449598"/>
            <a:ext cx="7823257" cy="547971"/>
          </a:xfrm>
          <a:prstGeom prst="rect">
            <a:avLst/>
          </a:prstGeom>
        </p:spPr>
        <p:txBody>
          <a:bodyPr wrap="square" lIns="0" tIns="0" rIns="0" bIns="0" rtlCol="0" anchor="t">
            <a:spAutoFit/>
          </a:bodyPr>
          <a:lstStyle/>
          <a:p>
            <a:pPr marL="0" marR="0" lvl="1" indent="0" algn="l" defTabSz="914400" rtl="0" eaLnBrk="1" fontAlgn="auto" latinLnBrk="0" hangingPunct="1">
              <a:lnSpc>
                <a:spcPts val="2245"/>
              </a:lnSpc>
              <a:spcBef>
                <a:spcPct val="0"/>
              </a:spcBef>
              <a:spcAft>
                <a:spcPts val="0"/>
              </a:spcAft>
              <a:buClrTx/>
              <a:buSzTx/>
              <a:buFontTx/>
              <a:buNone/>
              <a:tabLst/>
              <a:defRPr/>
            </a:pPr>
            <a:r>
              <a:rPr kumimoji="0" lang="en-US" sz="1600" b="1" i="0" u="none" strike="noStrike" kern="1200" cap="none" spc="0" normalizeH="0" baseline="0" noProof="0">
                <a:ln>
                  <a:noFill/>
                </a:ln>
                <a:solidFill>
                  <a:srgbClr val="0D0D0D"/>
                </a:solidFill>
                <a:effectLst/>
                <a:uLnTx/>
                <a:uFillTx/>
                <a:latin typeface="Trebuchet MS"/>
              </a:rPr>
              <a:t>Participants’ wellbeing was measured before and after participation in nature-based activities using ONS4 measures with statistically significant improvements.</a:t>
            </a:r>
          </a:p>
        </p:txBody>
      </p:sp>
      <p:sp>
        <p:nvSpPr>
          <p:cNvPr id="20" name="TextBox 20"/>
          <p:cNvSpPr txBox="1"/>
          <p:nvPr/>
        </p:nvSpPr>
        <p:spPr>
          <a:xfrm>
            <a:off x="4151488" y="4019289"/>
            <a:ext cx="7984663" cy="706860"/>
          </a:xfrm>
          <a:prstGeom prst="rect">
            <a:avLst/>
          </a:prstGeom>
        </p:spPr>
        <p:txBody>
          <a:bodyPr wrap="square" lIns="0" tIns="0" rIns="0" bIns="0" rtlCol="0" anchor="t">
            <a:spAutoFit/>
          </a:bodyPr>
          <a:lstStyle/>
          <a:p>
            <a:pPr marL="276860" marR="0" lvl="1" indent="-138430" algn="l" defTabSz="914400" rtl="0" eaLnBrk="1" fontAlgn="auto" latinLnBrk="0" hangingPunct="1">
              <a:lnSpc>
                <a:spcPts val="1925"/>
              </a:lnSpc>
              <a:spcBef>
                <a:spcPts val="0"/>
              </a:spcBef>
              <a:spcAft>
                <a:spcPts val="0"/>
              </a:spcAft>
              <a:buClrTx/>
              <a:buSzTx/>
              <a:buFont typeface="Arial"/>
              <a:buChar char="•"/>
              <a:tabLst/>
              <a:defRPr/>
            </a:pPr>
            <a:r>
              <a:rPr kumimoji="0" lang="en-US" sz="1250" b="0" i="0" u="none" strike="noStrike" kern="1200" cap="none" spc="67" normalizeH="0" baseline="0" noProof="0">
                <a:ln>
                  <a:noFill/>
                </a:ln>
                <a:solidFill>
                  <a:srgbClr val="0D0D0D"/>
                </a:solidFill>
                <a:effectLst/>
                <a:uLnTx/>
                <a:uFillTx/>
                <a:latin typeface="Trebuchet MS"/>
              </a:rPr>
              <a:t>Happiness increased from an average of 5.3 to 7.5, above the national average of 7.4;</a:t>
            </a:r>
            <a:endParaRPr lang="en-US" sz="1250" b="0" i="0" u="none" strike="noStrike" kern="1200" cap="none" spc="67" normalizeH="0" baseline="0" noProof="0">
              <a:ln>
                <a:noFill/>
              </a:ln>
              <a:solidFill>
                <a:srgbClr val="0D0D0D"/>
              </a:solidFill>
              <a:effectLst/>
              <a:uLnTx/>
              <a:uFillTx/>
              <a:latin typeface="Trebuchet MS"/>
            </a:endParaRPr>
          </a:p>
          <a:p>
            <a:pPr marL="276860" marR="0" lvl="1" indent="-138430" algn="l" defTabSz="914400" rtl="0" eaLnBrk="1" fontAlgn="auto" latinLnBrk="0" hangingPunct="1">
              <a:lnSpc>
                <a:spcPts val="1925"/>
              </a:lnSpc>
              <a:spcBef>
                <a:spcPts val="0"/>
              </a:spcBef>
              <a:spcAft>
                <a:spcPts val="0"/>
              </a:spcAft>
              <a:buClrTx/>
              <a:buSzTx/>
              <a:buFont typeface="Arial"/>
              <a:buChar char="•"/>
              <a:tabLst/>
              <a:defRPr/>
            </a:pPr>
            <a:r>
              <a:rPr kumimoji="0" lang="en-US" sz="1250" b="0" i="0" u="none" strike="noStrike" kern="1200" cap="none" spc="67" normalizeH="0" baseline="0" noProof="0">
                <a:ln>
                  <a:noFill/>
                </a:ln>
                <a:solidFill>
                  <a:srgbClr val="0D0D0D"/>
                </a:solidFill>
                <a:effectLst/>
                <a:uLnTx/>
                <a:uFillTx/>
                <a:latin typeface="Trebuchet MS"/>
              </a:rPr>
              <a:t>Life satisfaction increased from an average of 4.7 to 6.8 (national average 7.5);</a:t>
            </a:r>
            <a:endParaRPr lang="en-US" sz="1250" b="0" i="0" u="none" strike="noStrike" kern="1200" cap="none" spc="67" normalizeH="0" baseline="0" noProof="0">
              <a:ln>
                <a:noFill/>
              </a:ln>
              <a:solidFill>
                <a:srgbClr val="0D0D0D"/>
              </a:solidFill>
              <a:effectLst/>
              <a:uLnTx/>
              <a:uFillTx/>
              <a:latin typeface="Trebuchet MS"/>
            </a:endParaRPr>
          </a:p>
          <a:p>
            <a:pPr marL="276860" marR="0" lvl="1" indent="-138430" algn="l" defTabSz="914400" rtl="0" eaLnBrk="1" fontAlgn="auto" latinLnBrk="0" hangingPunct="1">
              <a:lnSpc>
                <a:spcPts val="1925"/>
              </a:lnSpc>
              <a:spcBef>
                <a:spcPct val="0"/>
              </a:spcBef>
              <a:spcAft>
                <a:spcPts val="0"/>
              </a:spcAft>
              <a:buClrTx/>
              <a:buSzTx/>
              <a:buFont typeface="Arial"/>
              <a:buChar char="•"/>
              <a:tabLst/>
              <a:defRPr/>
            </a:pPr>
            <a:r>
              <a:rPr kumimoji="0" lang="en-US" sz="1250" b="0" i="0" u="none" strike="noStrike" kern="1200" cap="none" spc="67" normalizeH="0" baseline="0" noProof="0">
                <a:ln>
                  <a:noFill/>
                </a:ln>
                <a:solidFill>
                  <a:srgbClr val="0D0D0D"/>
                </a:solidFill>
                <a:effectLst/>
                <a:uLnTx/>
                <a:uFillTx/>
                <a:latin typeface="Trebuchet MS"/>
              </a:rPr>
              <a:t>Feeling that life is worthwhile increased from an average of 5.1 to 6.8 </a:t>
            </a:r>
            <a:r>
              <a:rPr kumimoji="0" lang="en-US" sz="1200" b="0" i="0" u="none" strike="noStrike" kern="1200" cap="none" spc="67" normalizeH="0" baseline="0" noProof="0">
                <a:ln>
                  <a:noFill/>
                </a:ln>
                <a:solidFill>
                  <a:srgbClr val="0D0D0D"/>
                </a:solidFill>
                <a:effectLst/>
                <a:uLnTx/>
                <a:uFillTx/>
                <a:latin typeface="Trebuchet MS"/>
              </a:rPr>
              <a:t>(national average 7.7)</a:t>
            </a:r>
            <a:endParaRPr lang="en-US" sz="1283" b="0" i="0" u="none" strike="noStrike" kern="1200" cap="none" spc="67" normalizeH="0" baseline="0" noProof="0">
              <a:ln>
                <a:noFill/>
              </a:ln>
              <a:solidFill>
                <a:srgbClr val="0D0D0D"/>
              </a:solidFill>
              <a:effectLst/>
              <a:uLnTx/>
              <a:uFillTx/>
              <a:latin typeface="Trebuchet MS"/>
            </a:endParaRPr>
          </a:p>
        </p:txBody>
      </p:sp>
      <p:grpSp>
        <p:nvGrpSpPr>
          <p:cNvPr id="21" name="Group 21"/>
          <p:cNvGrpSpPr/>
          <p:nvPr/>
        </p:nvGrpSpPr>
        <p:grpSpPr>
          <a:xfrm>
            <a:off x="4224276" y="5727445"/>
            <a:ext cx="7911875" cy="1096473"/>
            <a:chOff x="0" y="0"/>
            <a:chExt cx="10762042" cy="1430146"/>
          </a:xfrm>
        </p:grpSpPr>
        <p:sp>
          <p:nvSpPr>
            <p:cNvPr id="22" name="Freeform 22"/>
            <p:cNvSpPr/>
            <p:nvPr/>
          </p:nvSpPr>
          <p:spPr>
            <a:xfrm>
              <a:off x="0" y="0"/>
              <a:ext cx="10762042" cy="1430146"/>
            </a:xfrm>
            <a:custGeom>
              <a:avLst/>
              <a:gdLst/>
              <a:ahLst/>
              <a:cxnLst/>
              <a:rect l="l" t="t" r="r" b="b"/>
              <a:pathLst>
                <a:path w="10762042" h="1430146">
                  <a:moveTo>
                    <a:pt x="8132" y="0"/>
                  </a:moveTo>
                  <a:lnTo>
                    <a:pt x="10753909" y="0"/>
                  </a:lnTo>
                  <a:cubicBezTo>
                    <a:pt x="10758401" y="0"/>
                    <a:pt x="10762042" y="3641"/>
                    <a:pt x="10762042" y="8132"/>
                  </a:cubicBezTo>
                  <a:lnTo>
                    <a:pt x="10762042" y="1422014"/>
                  </a:lnTo>
                  <a:cubicBezTo>
                    <a:pt x="10762042" y="1424171"/>
                    <a:pt x="10761185" y="1426239"/>
                    <a:pt x="10759660" y="1427764"/>
                  </a:cubicBezTo>
                  <a:cubicBezTo>
                    <a:pt x="10758135" y="1429289"/>
                    <a:pt x="10756067" y="1430146"/>
                    <a:pt x="10753909" y="1430146"/>
                  </a:cubicBezTo>
                  <a:lnTo>
                    <a:pt x="8132" y="1430146"/>
                  </a:lnTo>
                  <a:cubicBezTo>
                    <a:pt x="3641" y="1430146"/>
                    <a:pt x="0" y="1426505"/>
                    <a:pt x="0" y="1422014"/>
                  </a:cubicBezTo>
                  <a:lnTo>
                    <a:pt x="0" y="8132"/>
                  </a:lnTo>
                  <a:cubicBezTo>
                    <a:pt x="0" y="3641"/>
                    <a:pt x="3641" y="0"/>
                    <a:pt x="8132" y="0"/>
                  </a:cubicBezTo>
                  <a:close/>
                </a:path>
              </a:pathLst>
            </a:custGeom>
            <a:solidFill>
              <a:srgbClr val="5FC3B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3" name="TextBox 23"/>
            <p:cNvSpPr txBox="1"/>
            <p:nvPr/>
          </p:nvSpPr>
          <p:spPr>
            <a:xfrm>
              <a:off x="0" y="-47625"/>
              <a:ext cx="10762042" cy="1477771"/>
            </a:xfrm>
            <a:prstGeom prst="rect">
              <a:avLst/>
            </a:prstGeom>
          </p:spPr>
          <p:txBody>
            <a:bodyPr lIns="33867" tIns="33867" rIns="33867" bIns="33867" rtlCol="0" anchor="ctr"/>
            <a:lstStyle/>
            <a:p>
              <a:pPr marL="0" marR="0" lvl="0" indent="0" algn="ctr" defTabSz="914400" rtl="0" eaLnBrk="1" fontAlgn="auto" latinLnBrk="0" hangingPunct="1">
                <a:lnSpc>
                  <a:spcPts val="205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24" name="TextBox 24"/>
          <p:cNvSpPr txBox="1"/>
          <p:nvPr/>
        </p:nvSpPr>
        <p:spPr>
          <a:xfrm>
            <a:off x="4385682" y="5834003"/>
            <a:ext cx="7608816" cy="823046"/>
          </a:xfrm>
          <a:prstGeom prst="rect">
            <a:avLst/>
          </a:prstGeom>
        </p:spPr>
        <p:txBody>
          <a:bodyPr wrap="square" lIns="0" tIns="0" rIns="0" bIns="0" rtlCol="0" anchor="t">
            <a:spAutoFit/>
          </a:bodyPr>
          <a:lstStyle/>
          <a:p>
            <a:pPr marL="0" marR="0" lvl="1" indent="0" algn="l" defTabSz="914400" rtl="0" eaLnBrk="1" fontAlgn="auto" latinLnBrk="0" hangingPunct="1">
              <a:lnSpc>
                <a:spcPts val="2245"/>
              </a:lnSpc>
              <a:spcBef>
                <a:spcPct val="0"/>
              </a:spcBef>
              <a:spcAft>
                <a:spcPts val="0"/>
              </a:spcAft>
              <a:buClrTx/>
              <a:buSzTx/>
              <a:buFontTx/>
              <a:buNone/>
              <a:tabLst/>
              <a:defRPr/>
            </a:pPr>
            <a:r>
              <a:rPr kumimoji="0" lang="en-US">
                <a:latin typeface="Trebuchet MS"/>
              </a:rPr>
              <a:t>The economic value of improvements to individual life satisfaction were estimated, with a social return on investment calculated as £2.42 for every £1 invested, and a total value of £14.0 million.  </a:t>
            </a:r>
          </a:p>
        </p:txBody>
      </p:sp>
      <p:grpSp>
        <p:nvGrpSpPr>
          <p:cNvPr id="25" name="Group 25"/>
          <p:cNvGrpSpPr/>
          <p:nvPr/>
        </p:nvGrpSpPr>
        <p:grpSpPr>
          <a:xfrm>
            <a:off x="4224276" y="2260009"/>
            <a:ext cx="7911875" cy="432195"/>
            <a:chOff x="0" y="0"/>
            <a:chExt cx="10762042" cy="563718"/>
          </a:xfrm>
        </p:grpSpPr>
        <p:sp>
          <p:nvSpPr>
            <p:cNvPr id="26" name="Freeform 26"/>
            <p:cNvSpPr/>
            <p:nvPr/>
          </p:nvSpPr>
          <p:spPr>
            <a:xfrm>
              <a:off x="0" y="0"/>
              <a:ext cx="10762042" cy="563718"/>
            </a:xfrm>
            <a:custGeom>
              <a:avLst/>
              <a:gdLst/>
              <a:ahLst/>
              <a:cxnLst/>
              <a:rect l="l" t="t" r="r" b="b"/>
              <a:pathLst>
                <a:path w="10762042" h="563718">
                  <a:moveTo>
                    <a:pt x="8132" y="0"/>
                  </a:moveTo>
                  <a:lnTo>
                    <a:pt x="10753909" y="0"/>
                  </a:lnTo>
                  <a:cubicBezTo>
                    <a:pt x="10758401" y="0"/>
                    <a:pt x="10762042" y="3641"/>
                    <a:pt x="10762042" y="8132"/>
                  </a:cubicBezTo>
                  <a:lnTo>
                    <a:pt x="10762042" y="555586"/>
                  </a:lnTo>
                  <a:cubicBezTo>
                    <a:pt x="10762042" y="560077"/>
                    <a:pt x="10758401" y="563718"/>
                    <a:pt x="10753909" y="563718"/>
                  </a:cubicBezTo>
                  <a:lnTo>
                    <a:pt x="8132" y="563718"/>
                  </a:lnTo>
                  <a:cubicBezTo>
                    <a:pt x="5975" y="563718"/>
                    <a:pt x="3907" y="562861"/>
                    <a:pt x="2382" y="561336"/>
                  </a:cubicBezTo>
                  <a:cubicBezTo>
                    <a:pt x="857" y="559811"/>
                    <a:pt x="0" y="557743"/>
                    <a:pt x="0" y="555586"/>
                  </a:cubicBezTo>
                  <a:lnTo>
                    <a:pt x="0" y="8132"/>
                  </a:lnTo>
                  <a:cubicBezTo>
                    <a:pt x="0" y="3641"/>
                    <a:pt x="3641" y="0"/>
                    <a:pt x="8132" y="0"/>
                  </a:cubicBezTo>
                  <a:close/>
                </a:path>
              </a:pathLst>
            </a:custGeom>
            <a:solidFill>
              <a:srgbClr val="5FC3B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7" name="TextBox 27"/>
            <p:cNvSpPr txBox="1"/>
            <p:nvPr/>
          </p:nvSpPr>
          <p:spPr>
            <a:xfrm>
              <a:off x="0" y="-47625"/>
              <a:ext cx="10762042" cy="611343"/>
            </a:xfrm>
            <a:prstGeom prst="rect">
              <a:avLst/>
            </a:prstGeom>
          </p:spPr>
          <p:txBody>
            <a:bodyPr lIns="33867" tIns="33867" rIns="33867" bIns="33867" rtlCol="0" anchor="ctr"/>
            <a:lstStyle/>
            <a:p>
              <a:pPr marL="0" marR="0" lvl="0" indent="0" algn="ctr" defTabSz="914400" rtl="0" eaLnBrk="1" fontAlgn="auto" latinLnBrk="0" hangingPunct="1">
                <a:lnSpc>
                  <a:spcPts val="205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28" name="TextBox 28"/>
          <p:cNvSpPr txBox="1"/>
          <p:nvPr/>
        </p:nvSpPr>
        <p:spPr>
          <a:xfrm>
            <a:off x="4385682" y="2317060"/>
            <a:ext cx="7608816" cy="265842"/>
          </a:xfrm>
          <a:prstGeom prst="rect">
            <a:avLst/>
          </a:prstGeom>
        </p:spPr>
        <p:txBody>
          <a:bodyPr wrap="square" lIns="0" tIns="0" rIns="0" bIns="0" rtlCol="0" anchor="t">
            <a:spAutoFit/>
          </a:bodyPr>
          <a:lstStyle/>
          <a:p>
            <a:pPr marL="0" marR="0" lvl="1" indent="0" algn="l" defTabSz="914400" rtl="0" eaLnBrk="1" fontAlgn="auto" latinLnBrk="0" hangingPunct="1">
              <a:lnSpc>
                <a:spcPts val="2245"/>
              </a:lnSpc>
              <a:spcBef>
                <a:spcPct val="0"/>
              </a:spcBef>
              <a:spcAft>
                <a:spcPts val="0"/>
              </a:spcAft>
              <a:buClrTx/>
              <a:buSzTx/>
              <a:buFontTx/>
              <a:buNone/>
              <a:tabLst/>
              <a:defRPr/>
            </a:pPr>
            <a:r>
              <a:rPr kumimoji="0" lang="en-US" sz="1600" b="1" i="0" u="none" strike="noStrike" kern="1200" cap="none" spc="0" normalizeH="0" baseline="0" noProof="0">
                <a:ln>
                  <a:noFill/>
                </a:ln>
                <a:solidFill>
                  <a:srgbClr val="0D0D0D"/>
                </a:solidFill>
                <a:effectLst/>
                <a:uLnTx/>
                <a:uFillTx/>
                <a:latin typeface="Trebuchet MS"/>
              </a:rPr>
              <a:t>57% of participants were from the most socio-economically deprived areas</a:t>
            </a:r>
            <a:r>
              <a:rPr kumimoji="0" lang="en-US" sz="1600" b="0" i="0" u="none" strike="noStrike" kern="1200" cap="none" spc="0" normalizeH="0" baseline="0" noProof="0">
                <a:ln>
                  <a:noFill/>
                </a:ln>
                <a:solidFill>
                  <a:srgbClr val="0D0D0D"/>
                </a:solidFill>
                <a:effectLst/>
                <a:uLnTx/>
                <a:uFillTx/>
                <a:latin typeface="Trebuchet MS"/>
              </a:rPr>
              <a:t>.</a:t>
            </a:r>
          </a:p>
        </p:txBody>
      </p:sp>
      <p:grpSp>
        <p:nvGrpSpPr>
          <p:cNvPr id="29" name="Group 29"/>
          <p:cNvGrpSpPr/>
          <p:nvPr/>
        </p:nvGrpSpPr>
        <p:grpSpPr>
          <a:xfrm>
            <a:off x="4224276" y="5100116"/>
            <a:ext cx="7911875" cy="489832"/>
            <a:chOff x="0" y="0"/>
            <a:chExt cx="10762042" cy="638895"/>
          </a:xfrm>
        </p:grpSpPr>
        <p:sp>
          <p:nvSpPr>
            <p:cNvPr id="30" name="Freeform 30"/>
            <p:cNvSpPr/>
            <p:nvPr/>
          </p:nvSpPr>
          <p:spPr>
            <a:xfrm>
              <a:off x="0" y="0"/>
              <a:ext cx="10762042" cy="638895"/>
            </a:xfrm>
            <a:custGeom>
              <a:avLst/>
              <a:gdLst/>
              <a:ahLst/>
              <a:cxnLst/>
              <a:rect l="l" t="t" r="r" b="b"/>
              <a:pathLst>
                <a:path w="10762042" h="638895">
                  <a:moveTo>
                    <a:pt x="8132" y="0"/>
                  </a:moveTo>
                  <a:lnTo>
                    <a:pt x="10753909" y="0"/>
                  </a:lnTo>
                  <a:cubicBezTo>
                    <a:pt x="10758401" y="0"/>
                    <a:pt x="10762042" y="3641"/>
                    <a:pt x="10762042" y="8132"/>
                  </a:cubicBezTo>
                  <a:lnTo>
                    <a:pt x="10762042" y="630764"/>
                  </a:lnTo>
                  <a:cubicBezTo>
                    <a:pt x="10762042" y="635255"/>
                    <a:pt x="10758401" y="638895"/>
                    <a:pt x="10753909" y="638895"/>
                  </a:cubicBezTo>
                  <a:lnTo>
                    <a:pt x="8132" y="638895"/>
                  </a:lnTo>
                  <a:cubicBezTo>
                    <a:pt x="5975" y="638895"/>
                    <a:pt x="3907" y="638039"/>
                    <a:pt x="2382" y="636514"/>
                  </a:cubicBezTo>
                  <a:cubicBezTo>
                    <a:pt x="857" y="634989"/>
                    <a:pt x="0" y="632920"/>
                    <a:pt x="0" y="630764"/>
                  </a:cubicBezTo>
                  <a:lnTo>
                    <a:pt x="0" y="8132"/>
                  </a:lnTo>
                  <a:cubicBezTo>
                    <a:pt x="0" y="3641"/>
                    <a:pt x="3641" y="0"/>
                    <a:pt x="8132" y="0"/>
                  </a:cubicBezTo>
                  <a:close/>
                </a:path>
              </a:pathLst>
            </a:custGeom>
            <a:solidFill>
              <a:srgbClr val="007381">
                <a:alpha val="84706"/>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1" name="TextBox 31"/>
            <p:cNvSpPr txBox="1"/>
            <p:nvPr/>
          </p:nvSpPr>
          <p:spPr>
            <a:xfrm>
              <a:off x="0" y="-47625"/>
              <a:ext cx="10762042" cy="686520"/>
            </a:xfrm>
            <a:prstGeom prst="rect">
              <a:avLst/>
            </a:prstGeom>
          </p:spPr>
          <p:txBody>
            <a:bodyPr lIns="33867" tIns="33867" rIns="33867" bIns="33867" rtlCol="0" anchor="ctr"/>
            <a:lstStyle/>
            <a:p>
              <a:pPr marL="0" marR="0" lvl="0" indent="0" algn="ctr" defTabSz="914400" rtl="0" eaLnBrk="1" fontAlgn="auto" latinLnBrk="0" hangingPunct="1">
                <a:lnSpc>
                  <a:spcPts val="205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32" name="TextBox 32"/>
          <p:cNvSpPr txBox="1"/>
          <p:nvPr/>
        </p:nvSpPr>
        <p:spPr>
          <a:xfrm>
            <a:off x="4385682" y="5178000"/>
            <a:ext cx="7608816" cy="258725"/>
          </a:xfrm>
          <a:prstGeom prst="rect">
            <a:avLst/>
          </a:prstGeom>
        </p:spPr>
        <p:txBody>
          <a:bodyPr wrap="square" lIns="0" tIns="0" rIns="0" bIns="0" rtlCol="0" anchor="t">
            <a:spAutoFit/>
          </a:bodyPr>
          <a:lstStyle/>
          <a:p>
            <a:pPr marL="0" marR="0" lvl="1" indent="0" algn="l" defTabSz="914400" rtl="0" eaLnBrk="1" fontAlgn="auto" latinLnBrk="0" hangingPunct="1">
              <a:lnSpc>
                <a:spcPts val="2245"/>
              </a:lnSpc>
              <a:spcBef>
                <a:spcPct val="0"/>
              </a:spcBef>
              <a:spcAft>
                <a:spcPts val="0"/>
              </a:spcAft>
              <a:buClrTx/>
              <a:buSzTx/>
              <a:buFontTx/>
              <a:buNone/>
              <a:tabLst/>
              <a:defRPr/>
            </a:pPr>
            <a:r>
              <a:rPr kumimoji="0" lang="en-US" sz="1600">
                <a:latin typeface="Trebuchet MS"/>
              </a:rPr>
              <a:t>Levels of anxiety reduced from an average of 4.8 to 3.4 (national average 3.2).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AA578D-5E61-0D2A-FF18-576BC00A7F77}"/>
              </a:ext>
            </a:extLst>
          </p:cNvPr>
          <p:cNvSpPr>
            <a:spLocks noGrp="1"/>
          </p:cNvSpPr>
          <p:nvPr>
            <p:ph idx="1"/>
          </p:nvPr>
        </p:nvSpPr>
        <p:spPr>
          <a:xfrm>
            <a:off x="483870" y="1671122"/>
            <a:ext cx="6808470" cy="4146748"/>
          </a:xfrm>
        </p:spPr>
        <p:txBody>
          <a:bodyPr/>
          <a:lstStyle/>
          <a:p>
            <a:pPr marL="0" indent="0">
              <a:buNone/>
            </a:pPr>
            <a:r>
              <a:rPr lang="en-GB" sz="2000">
                <a:solidFill>
                  <a:srgbClr val="006EAB"/>
                </a:solidFill>
                <a:latin typeface="Trebuchet MS" panose="020B0603020202020204" pitchFamily="34" charset="0"/>
              </a:rPr>
              <a:t>Demand for social prescribing is growing</a:t>
            </a:r>
          </a:p>
          <a:p>
            <a:r>
              <a:rPr lang="en-GB" sz="1800">
                <a:latin typeface="Trebuchet MS"/>
              </a:rPr>
              <a:t>£100 million spent each year on 3,400 link workers. </a:t>
            </a:r>
          </a:p>
          <a:p>
            <a:r>
              <a:rPr lang="en-GB" sz="1800">
                <a:latin typeface="Trebuchet MS" panose="020B0603020202020204" pitchFamily="34" charset="0"/>
              </a:rPr>
              <a:t>NHS Long Term Workforce Plan (2024) estimates 9,000 link workers by 2036/2037. </a:t>
            </a:r>
          </a:p>
          <a:p>
            <a:pPr marL="0" indent="0">
              <a:buNone/>
            </a:pPr>
            <a:endParaRPr lang="en-GB" sz="2000">
              <a:solidFill>
                <a:srgbClr val="006EAB"/>
              </a:solidFill>
              <a:latin typeface="Trebuchet MS" panose="020B0603020202020204" pitchFamily="34" charset="0"/>
            </a:endParaRPr>
          </a:p>
          <a:p>
            <a:pPr marL="0" indent="0">
              <a:buNone/>
            </a:pPr>
            <a:r>
              <a:rPr lang="en-GB" sz="2000">
                <a:solidFill>
                  <a:srgbClr val="006EAB"/>
                </a:solidFill>
                <a:latin typeface="Trebuchet MS" panose="020B0603020202020204" pitchFamily="34" charset="0"/>
              </a:rPr>
              <a:t>Investment in community activities and services accessed through social prescribing is inadequate</a:t>
            </a:r>
          </a:p>
          <a:p>
            <a:r>
              <a:rPr lang="en-GB" sz="1800" dirty="0">
                <a:latin typeface="Trebuchet MS"/>
              </a:rPr>
              <a:t>Strong consensus that addressing the inadequate, fragmented, and short-term funding to build social prescribing capacity is urgently required.</a:t>
            </a:r>
          </a:p>
          <a:p>
            <a:endParaRPr lang="en-GB">
              <a:latin typeface="Trebuchet MS" panose="020B0603020202020204" pitchFamily="34" charset="0"/>
            </a:endParaRPr>
          </a:p>
          <a:p>
            <a:pPr marL="0" indent="0" algn="ctr">
              <a:buNone/>
            </a:pPr>
            <a:r>
              <a:rPr lang="en-GB" sz="2000">
                <a:solidFill>
                  <a:schemeClr val="accent1"/>
                </a:solidFill>
                <a:latin typeface="Trebuchet MS" panose="020B0603020202020204" pitchFamily="34" charset="0"/>
              </a:rPr>
              <a:t>For every pound the NHS invests in social prescribing link workers, we need at least as much investment to increase community capacity.</a:t>
            </a:r>
          </a:p>
          <a:p>
            <a:endParaRPr lang="en-GB">
              <a:latin typeface="Trebuchet MS" panose="020B0603020202020204" pitchFamily="34" charset="0"/>
            </a:endParaRPr>
          </a:p>
        </p:txBody>
      </p:sp>
      <p:sp>
        <p:nvSpPr>
          <p:cNvPr id="2" name="Title 1">
            <a:extLst>
              <a:ext uri="{FF2B5EF4-FFF2-40B4-BE49-F238E27FC236}">
                <a16:creationId xmlns:a16="http://schemas.microsoft.com/office/drawing/2014/main" id="{B633BF1D-7303-9C55-DF61-E6A41D11D34A}"/>
              </a:ext>
            </a:extLst>
          </p:cNvPr>
          <p:cNvSpPr>
            <a:spLocks noGrp="1"/>
          </p:cNvSpPr>
          <p:nvPr>
            <p:ph type="title"/>
          </p:nvPr>
        </p:nvSpPr>
        <p:spPr>
          <a:xfrm>
            <a:off x="2282190" y="246117"/>
            <a:ext cx="6675344" cy="1258262"/>
          </a:xfrm>
          <a:noFill/>
        </p:spPr>
        <p:txBody>
          <a:bodyPr>
            <a:noAutofit/>
          </a:bodyPr>
          <a:lstStyle/>
          <a:p>
            <a:r>
              <a:rPr lang="en-GB" sz="3600">
                <a:latin typeface="Trebuchet MS" panose="020B0603020202020204" pitchFamily="34" charset="0"/>
              </a:rPr>
              <a:t>Supporting Community Investment  </a:t>
            </a:r>
          </a:p>
        </p:txBody>
      </p:sp>
      <p:sp>
        <p:nvSpPr>
          <p:cNvPr id="6" name="Slide Number Placeholder 5">
            <a:extLst>
              <a:ext uri="{FF2B5EF4-FFF2-40B4-BE49-F238E27FC236}">
                <a16:creationId xmlns:a16="http://schemas.microsoft.com/office/drawing/2014/main" id="{C5E5E02A-1CBA-99C3-6B40-948D32CE2A3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D04867-206E-8E42-A1B6-AF5E95E31B30}" type="slidenum">
              <a:rPr kumimoji="0" lang="en-US"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3EA1BE1E-6E79-7D7A-24F3-F61EF3A93B0C}"/>
              </a:ext>
            </a:extLst>
          </p:cNvPr>
          <p:cNvPicPr>
            <a:picLocks noChangeAspect="1"/>
          </p:cNvPicPr>
          <p:nvPr/>
        </p:nvPicPr>
        <p:blipFill>
          <a:blip r:embed="rId2"/>
          <a:stretch>
            <a:fillRect/>
          </a:stretch>
        </p:blipFill>
        <p:spPr>
          <a:xfrm>
            <a:off x="7686339" y="246117"/>
            <a:ext cx="4257665" cy="6081288"/>
          </a:xfrm>
          <a:prstGeom prst="rect">
            <a:avLst/>
          </a:prstGeom>
        </p:spPr>
      </p:pic>
    </p:spTree>
    <p:extLst>
      <p:ext uri="{BB962C8B-B14F-4D97-AF65-F5344CB8AC3E}">
        <p14:creationId xmlns:p14="http://schemas.microsoft.com/office/powerpoint/2010/main" val="3288187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63B28-59CC-1B3B-467E-CD3542D79B4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68F76F-A4BE-625F-C83B-A4F7CA53583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D04867-206E-8E42-A1B6-AF5E95E31B30}" type="slidenum">
              <a:rPr kumimoji="0" lang="en-US"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9" name="Picture 8" descr="A close-up of a website&#10;&#10;AI-generated content may be incorrect.">
            <a:extLst>
              <a:ext uri="{FF2B5EF4-FFF2-40B4-BE49-F238E27FC236}">
                <a16:creationId xmlns:a16="http://schemas.microsoft.com/office/drawing/2014/main" id="{9F14C45F-EE69-CD34-AA8C-934E81484CF0}"/>
              </a:ext>
            </a:extLst>
          </p:cNvPr>
          <p:cNvPicPr>
            <a:picLocks noChangeAspect="1"/>
          </p:cNvPicPr>
          <p:nvPr/>
        </p:nvPicPr>
        <p:blipFill>
          <a:blip r:embed="rId2"/>
          <a:stretch>
            <a:fillRect/>
          </a:stretch>
        </p:blipFill>
        <p:spPr>
          <a:xfrm>
            <a:off x="287317" y="242047"/>
            <a:ext cx="11354723" cy="6022545"/>
          </a:xfrm>
          <a:prstGeom prst="rect">
            <a:avLst/>
          </a:prstGeom>
        </p:spPr>
      </p:pic>
    </p:spTree>
    <p:extLst>
      <p:ext uri="{BB962C8B-B14F-4D97-AF65-F5344CB8AC3E}">
        <p14:creationId xmlns:p14="http://schemas.microsoft.com/office/powerpoint/2010/main" val="50819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55B7E-B5D3-4582-2F62-DAC3D870C048}"/>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CEAAE7CA-7FAB-75EE-EB3C-D3F89E4C2ED3}"/>
              </a:ext>
            </a:extLst>
          </p:cNvPr>
          <p:cNvSpPr>
            <a:spLocks noGrp="1"/>
          </p:cNvSpPr>
          <p:nvPr>
            <p:ph idx="1"/>
          </p:nvPr>
        </p:nvSpPr>
        <p:spPr>
          <a:xfrm>
            <a:off x="167926" y="1541101"/>
            <a:ext cx="6351208" cy="4445529"/>
          </a:xfrm>
        </p:spPr>
        <p:txBody>
          <a:bodyPr vert="horz" lIns="91440" tIns="45720" rIns="91440" bIns="45720" rtlCol="0" anchor="t">
            <a:noAutofit/>
          </a:bodyPr>
          <a:lstStyle/>
          <a:p>
            <a:r>
              <a:rPr lang="en-GB" sz="2000">
                <a:latin typeface="Trebuchet MS" panose="020B0603020202020204" pitchFamily="34" charset="0"/>
              </a:rPr>
              <a:t>Recognising, supporting and connecting faith communities and local provision to health </a:t>
            </a:r>
          </a:p>
          <a:p>
            <a:r>
              <a:rPr lang="en-GB" sz="2000">
                <a:latin typeface="Trebuchet MS" panose="020B0603020202020204" pitchFamily="34" charset="0"/>
              </a:rPr>
              <a:t>Convening faith leaders; regular meetings of leaders from the Jewish, Muslim, Sikh and Christian communities with doctors, NHS and community leaders and politicians to collaborate </a:t>
            </a:r>
          </a:p>
          <a:p>
            <a:r>
              <a:rPr lang="en-GB" sz="2000">
                <a:latin typeface="Trebuchet MS" panose="020B0603020202020204" pitchFamily="34" charset="0"/>
              </a:rPr>
              <a:t>Report on faith and social prescribing published and endorsed by ministers in parliament </a:t>
            </a:r>
          </a:p>
          <a:p>
            <a:r>
              <a:rPr lang="en-GB" sz="2000">
                <a:latin typeface="Trebuchet MS" panose="020B0603020202020204" pitchFamily="34" charset="0"/>
              </a:rPr>
              <a:t>New national strategic role ‘Faith and Social Prescribing’ to drive connection and integration at NASP</a:t>
            </a:r>
          </a:p>
          <a:p>
            <a:r>
              <a:rPr lang="en-GB" sz="2000">
                <a:latin typeface="Trebuchet MS" panose="020B0603020202020204" pitchFamily="34" charset="0"/>
              </a:rPr>
              <a:t>Case studies, resources and guides in development </a:t>
            </a:r>
          </a:p>
          <a:p>
            <a:pPr marL="0" indent="0">
              <a:buNone/>
            </a:pPr>
            <a:endParaRPr lang="en-GB" sz="1800">
              <a:latin typeface="Trebuchet MS" panose="020B0603020202020204" pitchFamily="34" charset="0"/>
            </a:endParaRPr>
          </a:p>
          <a:p>
            <a:pPr algn="l" rtl="0"/>
            <a:endParaRPr lang="en-GB">
              <a:latin typeface="Trebuchet MS" panose="020B0603020202020204" pitchFamily="34" charset="0"/>
            </a:endParaRPr>
          </a:p>
          <a:p>
            <a:pPr algn="l" rtl="0"/>
            <a:endParaRPr lang="en-GB" sz="2000">
              <a:latin typeface="Trebuchet MS" panose="020B0603020202020204" pitchFamily="34" charset="0"/>
            </a:endParaRPr>
          </a:p>
          <a:p>
            <a:pPr algn="l" rtl="0"/>
            <a:endParaRPr lang="en-GB" sz="2000">
              <a:latin typeface="Trebuchet MS" panose="020B0603020202020204" pitchFamily="34" charset="0"/>
            </a:endParaRPr>
          </a:p>
          <a:p>
            <a:pPr algn="l" rtl="0"/>
            <a:endParaRPr lang="en-GB" sz="2000">
              <a:latin typeface="Trebuchet MS" panose="020B0603020202020204" pitchFamily="34" charset="0"/>
            </a:endParaRPr>
          </a:p>
          <a:p>
            <a:pPr algn="l" rtl="0"/>
            <a:endParaRPr lang="en-GB" sz="2000">
              <a:latin typeface="Trebuchet MS" panose="020B0603020202020204" pitchFamily="34" charset="0"/>
            </a:endParaRPr>
          </a:p>
          <a:p>
            <a:pPr marL="101600" indent="0">
              <a:buNone/>
            </a:pPr>
            <a:endParaRPr lang="en-GB" sz="2000">
              <a:latin typeface="Trebuchet MS" panose="020B0603020202020204" pitchFamily="34" charset="0"/>
            </a:endParaRPr>
          </a:p>
        </p:txBody>
      </p:sp>
      <p:sp>
        <p:nvSpPr>
          <p:cNvPr id="3" name="Title 2">
            <a:extLst>
              <a:ext uri="{FF2B5EF4-FFF2-40B4-BE49-F238E27FC236}">
                <a16:creationId xmlns:a16="http://schemas.microsoft.com/office/drawing/2014/main" id="{A0E3E7DF-5B83-E518-B2D0-35819BCF6C3B}"/>
              </a:ext>
            </a:extLst>
          </p:cNvPr>
          <p:cNvSpPr>
            <a:spLocks noGrp="1"/>
          </p:cNvSpPr>
          <p:nvPr>
            <p:ph type="title"/>
          </p:nvPr>
        </p:nvSpPr>
        <p:spPr>
          <a:xfrm>
            <a:off x="3029632" y="147757"/>
            <a:ext cx="7125587" cy="927406"/>
          </a:xfrm>
          <a:noFill/>
        </p:spPr>
        <p:txBody>
          <a:bodyPr/>
          <a:lstStyle/>
          <a:p>
            <a:r>
              <a:rPr lang="en-GB" sz="3600">
                <a:latin typeface="Trebuchet MS" panose="020B0603020202020204" pitchFamily="34" charset="0"/>
              </a:rPr>
              <a:t>Faith, social prescribing and Neighbourhood Health </a:t>
            </a:r>
            <a:endParaRPr lang="en-GB" sz="6000"/>
          </a:p>
        </p:txBody>
      </p:sp>
      <p:sp>
        <p:nvSpPr>
          <p:cNvPr id="4" name="TextBox 3">
            <a:extLst>
              <a:ext uri="{FF2B5EF4-FFF2-40B4-BE49-F238E27FC236}">
                <a16:creationId xmlns:a16="http://schemas.microsoft.com/office/drawing/2014/main" id="{890D00EA-C0DF-98D2-1D4F-0A04BEEFF5FC}"/>
              </a:ext>
            </a:extLst>
          </p:cNvPr>
          <p:cNvSpPr txBox="1"/>
          <p:nvPr/>
        </p:nvSpPr>
        <p:spPr>
          <a:xfrm>
            <a:off x="936585" y="6221280"/>
            <a:ext cx="609689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0B0004020202020204"/>
                <a:ea typeface="+mn-ea"/>
                <a:cs typeface="+mn-cs"/>
                <a:hlinkClick r:id="rId2"/>
              </a:rPr>
              <a:t>Report---Creating-a-Neigbourhood-Health-Service.pdf</a:t>
            </a: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pic>
        <p:nvPicPr>
          <p:cNvPr id="7" name="Picture 6" descr="A group of people sitting at a table&#10;&#10;AI-generated content may be incorrect.">
            <a:extLst>
              <a:ext uri="{FF2B5EF4-FFF2-40B4-BE49-F238E27FC236}">
                <a16:creationId xmlns:a16="http://schemas.microsoft.com/office/drawing/2014/main" id="{B64AD0A9-2CFA-A316-79A2-0FDDF9966131}"/>
              </a:ext>
            </a:extLst>
          </p:cNvPr>
          <p:cNvPicPr>
            <a:picLocks noChangeAspect="1"/>
          </p:cNvPicPr>
          <p:nvPr/>
        </p:nvPicPr>
        <p:blipFill>
          <a:blip r:embed="rId3">
            <a:extLst>
              <a:ext uri="{28A0092B-C50C-407E-A947-70E740481C1C}">
                <a14:useLocalDpi xmlns:a14="http://schemas.microsoft.com/office/drawing/2010/main" val="0"/>
              </a:ext>
            </a:extLst>
          </a:blip>
          <a:srcRect l="2524" t="16934"/>
          <a:stretch>
            <a:fillRect/>
          </a:stretch>
        </p:blipFill>
        <p:spPr>
          <a:xfrm>
            <a:off x="6812082" y="1242022"/>
            <a:ext cx="5322060" cy="3022344"/>
          </a:xfrm>
          <a:prstGeom prst="rect">
            <a:avLst/>
          </a:prstGeom>
        </p:spPr>
      </p:pic>
      <p:pic>
        <p:nvPicPr>
          <p:cNvPr id="9" name="Picture 8">
            <a:extLst>
              <a:ext uri="{FF2B5EF4-FFF2-40B4-BE49-F238E27FC236}">
                <a16:creationId xmlns:a16="http://schemas.microsoft.com/office/drawing/2014/main" id="{2D81F173-94B1-7000-4709-A58BF1A30679}"/>
              </a:ext>
            </a:extLst>
          </p:cNvPr>
          <p:cNvPicPr>
            <a:picLocks noChangeAspect="1"/>
          </p:cNvPicPr>
          <p:nvPr/>
        </p:nvPicPr>
        <p:blipFill>
          <a:blip r:embed="rId4"/>
          <a:stretch>
            <a:fillRect/>
          </a:stretch>
        </p:blipFill>
        <p:spPr>
          <a:xfrm>
            <a:off x="8301317" y="3161613"/>
            <a:ext cx="3295449" cy="3428999"/>
          </a:xfrm>
          <a:prstGeom prst="rect">
            <a:avLst/>
          </a:prstGeom>
        </p:spPr>
      </p:pic>
    </p:spTree>
    <p:extLst>
      <p:ext uri="{BB962C8B-B14F-4D97-AF65-F5344CB8AC3E}">
        <p14:creationId xmlns:p14="http://schemas.microsoft.com/office/powerpoint/2010/main" val="39688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4DE162-168A-3D4C-8EC0-7286CD1E58DA}"/>
              </a:ext>
            </a:extLst>
          </p:cNvPr>
          <p:cNvSpPr>
            <a:spLocks noGrp="1"/>
          </p:cNvSpPr>
          <p:nvPr>
            <p:ph idx="1"/>
          </p:nvPr>
        </p:nvSpPr>
        <p:spPr>
          <a:xfrm>
            <a:off x="617220" y="1286786"/>
            <a:ext cx="11296290" cy="4284427"/>
          </a:xfrm>
        </p:spPr>
        <p:txBody>
          <a:bodyPr vert="horz" lIns="91440" tIns="45720" rIns="91440" bIns="45720" rtlCol="0" anchor="t">
            <a:noAutofit/>
          </a:bodyPr>
          <a:lstStyle/>
          <a:p>
            <a:pPr marL="101600" indent="0">
              <a:buClr>
                <a:srgbClr val="2E3A4D"/>
              </a:buClr>
              <a:buSzPts val="2800"/>
              <a:buNone/>
            </a:pPr>
            <a:r>
              <a:rPr lang="en-GB" sz="1600" b="1">
                <a:solidFill>
                  <a:srgbClr val="000000"/>
                </a:solidFill>
                <a:latin typeface="Trebuchet MS"/>
              </a:rPr>
              <a:t>Chair:</a:t>
            </a:r>
            <a:endParaRPr lang="en-GB" sz="1600" b="1" dirty="0">
              <a:solidFill>
                <a:srgbClr val="000000"/>
              </a:solidFill>
              <a:latin typeface="Trebuchet MS"/>
            </a:endParaRPr>
          </a:p>
          <a:p>
            <a:pPr marL="101600" indent="0">
              <a:buClr>
                <a:srgbClr val="2E3A4D"/>
              </a:buClr>
              <a:buSzPts val="2800"/>
              <a:buNone/>
            </a:pPr>
            <a:r>
              <a:rPr lang="en-GB" sz="1600">
                <a:latin typeface="Trebuchet MS"/>
                <a:ea typeface="Calibri"/>
                <a:cs typeface="Times New Roman"/>
              </a:rPr>
              <a:t>Dr Radha Modgil, GP and broadcaster </a:t>
            </a:r>
            <a:endParaRPr lang="en-GB" sz="1600" dirty="0">
              <a:latin typeface="Trebuchet MS"/>
              <a:ea typeface="Calibri"/>
              <a:cs typeface="Times New Roman"/>
            </a:endParaRPr>
          </a:p>
          <a:p>
            <a:pPr marL="101600" indent="0">
              <a:buClr>
                <a:srgbClr val="2E3A4D"/>
              </a:buClr>
              <a:buSzPts val="2800"/>
              <a:buNone/>
            </a:pPr>
            <a:endParaRPr lang="en-GB" sz="1600" b="1" dirty="0">
              <a:solidFill>
                <a:srgbClr val="000000"/>
              </a:solidFill>
              <a:latin typeface="Trebuchet MS"/>
            </a:endParaRPr>
          </a:p>
          <a:p>
            <a:pPr marL="101600" indent="0">
              <a:buClr>
                <a:srgbClr val="2E3A4D"/>
              </a:buClr>
              <a:buSzPts val="2800"/>
              <a:buNone/>
            </a:pPr>
            <a:r>
              <a:rPr lang="en-GB" sz="1600" b="1">
                <a:latin typeface="Trebuchet MS"/>
              </a:rPr>
              <a:t>Speakers:</a:t>
            </a:r>
          </a:p>
          <a:p>
            <a:pPr marL="101600" indent="0">
              <a:buClr>
                <a:srgbClr val="2E3A4D"/>
              </a:buClr>
              <a:buSzPts val="2800"/>
              <a:buNone/>
            </a:pPr>
            <a:r>
              <a:rPr lang="en-GB" sz="1600" dirty="0">
                <a:latin typeface="Trebuchet MS"/>
                <a:ea typeface="Calibri"/>
                <a:cs typeface="Times New Roman"/>
              </a:rPr>
              <a:t>Dr </a:t>
            </a:r>
            <a:r>
              <a:rPr lang="en-GB" sz="1600" dirty="0" err="1">
                <a:latin typeface="Trebuchet MS"/>
                <a:ea typeface="Calibri"/>
                <a:cs typeface="Times New Roman"/>
              </a:rPr>
              <a:t>Minal</a:t>
            </a:r>
            <a:r>
              <a:rPr lang="en-GB" sz="1600" dirty="0">
                <a:latin typeface="Trebuchet MS"/>
                <a:ea typeface="Calibri"/>
                <a:cs typeface="Times New Roman"/>
              </a:rPr>
              <a:t> </a:t>
            </a:r>
            <a:r>
              <a:rPr lang="en-GB" sz="1600" dirty="0" err="1">
                <a:latin typeface="Trebuchet MS"/>
                <a:ea typeface="Calibri"/>
                <a:cs typeface="Times New Roman"/>
              </a:rPr>
              <a:t>Bakhai</a:t>
            </a:r>
            <a:r>
              <a:rPr lang="en-GB" sz="1600" dirty="0">
                <a:latin typeface="Trebuchet MS"/>
                <a:ea typeface="Calibri"/>
                <a:cs typeface="Times New Roman"/>
              </a:rPr>
              <a:t>, Director of Primary Care Transformation, NHS England</a:t>
            </a:r>
            <a:r>
              <a:rPr lang="en-GB" sz="1600" dirty="0">
                <a:latin typeface="Trebuchet MS"/>
              </a:rPr>
              <a:t> </a:t>
            </a:r>
          </a:p>
          <a:p>
            <a:pPr marL="101600" indent="0">
              <a:buClr>
                <a:srgbClr val="2E3A4D"/>
              </a:buClr>
              <a:buSzPts val="2800"/>
              <a:buNone/>
            </a:pPr>
            <a:r>
              <a:rPr lang="en-GB" sz="1600">
                <a:latin typeface="Trebuchet MS"/>
                <a:ea typeface="Calibri"/>
                <a:cs typeface="Times New Roman"/>
              </a:rPr>
              <a:t>Charlotte Osborn-Forde, Chief Executive, National Academy for Social Prescribing</a:t>
            </a:r>
            <a:r>
              <a:rPr lang="en-GB" sz="1600" dirty="0">
                <a:latin typeface="Trebuchet MS"/>
              </a:rPr>
              <a:t> </a:t>
            </a:r>
          </a:p>
          <a:p>
            <a:pPr marL="101600" indent="0">
              <a:buClr>
                <a:srgbClr val="2E3A4D"/>
              </a:buClr>
              <a:buSzPts val="2800"/>
              <a:buNone/>
            </a:pPr>
            <a:r>
              <a:rPr lang="en-GB" sz="1600">
                <a:latin typeface="Trebuchet MS"/>
                <a:ea typeface="Calibri"/>
                <a:cs typeface="Times New Roman"/>
              </a:rPr>
              <a:t>Jag Mundra, National Academy for Social Prescribing</a:t>
            </a:r>
            <a:endParaRPr lang="en-GB" sz="1600" dirty="0">
              <a:latin typeface="Trebuchet MS"/>
              <a:ea typeface="Calibri"/>
              <a:cs typeface="Times New Roman"/>
            </a:endParaRPr>
          </a:p>
          <a:p>
            <a:pPr marL="101600" indent="0">
              <a:buClr>
                <a:srgbClr val="2E3A4D"/>
              </a:buClr>
              <a:buSzPts val="2800"/>
              <a:buNone/>
            </a:pPr>
            <a:r>
              <a:rPr lang="en-GB" sz="1600">
                <a:latin typeface="Trebuchet MS"/>
                <a:ea typeface="Calibri"/>
                <a:cs typeface="Times New Roman"/>
              </a:rPr>
              <a:t>Meena Patel, Senior Lead, Personalised Care, NHS England South-East </a:t>
            </a:r>
            <a:r>
              <a:rPr lang="en-GB" sz="1600" dirty="0">
                <a:latin typeface="Trebuchet MS"/>
              </a:rPr>
              <a:t> </a:t>
            </a:r>
            <a:endParaRPr lang="en-GB" sz="1600">
              <a:latin typeface="Trebuchet MS"/>
              <a:cs typeface="Times New Roman" panose="02020603050405020304" pitchFamily="18" charset="0"/>
            </a:endParaRPr>
          </a:p>
          <a:p>
            <a:pPr marL="101600" indent="0">
              <a:buClr>
                <a:srgbClr val="2E3A4D"/>
              </a:buClr>
              <a:buSzPts val="2800"/>
              <a:buNone/>
            </a:pPr>
            <a:r>
              <a:rPr lang="en-GB" sz="1600">
                <a:latin typeface="Trebuchet MS"/>
                <a:ea typeface="Calibri"/>
                <a:cs typeface="Times New Roman"/>
              </a:rPr>
              <a:t>Dr Connie </a:t>
            </a:r>
            <a:r>
              <a:rPr lang="en-GB" sz="1600" err="1">
                <a:latin typeface="Trebuchet MS"/>
                <a:ea typeface="Calibri"/>
                <a:cs typeface="Times New Roman"/>
              </a:rPr>
              <a:t>Junghans</a:t>
            </a:r>
            <a:r>
              <a:rPr lang="en-GB" sz="1600">
                <a:latin typeface="Trebuchet MS"/>
                <a:ea typeface="Calibri"/>
                <a:cs typeface="Times New Roman"/>
              </a:rPr>
              <a:t> Minton, GP </a:t>
            </a:r>
            <a:endParaRPr lang="en-GB" sz="1600" dirty="0">
              <a:latin typeface="Trebuchet MS"/>
              <a:ea typeface="Calibri"/>
              <a:cs typeface="Times New Roman"/>
            </a:endParaRPr>
          </a:p>
          <a:p>
            <a:pPr marL="101600" indent="0" fontAlgn="base">
              <a:buNone/>
            </a:pPr>
            <a:endParaRPr lang="en-GB" sz="1600" b="1" dirty="0">
              <a:solidFill>
                <a:srgbClr val="000000"/>
              </a:solidFill>
              <a:latin typeface="Trebuchet MS"/>
            </a:endParaRPr>
          </a:p>
          <a:p>
            <a:pPr marL="101600" indent="0" fontAlgn="base">
              <a:buNone/>
            </a:pPr>
            <a:r>
              <a:rPr lang="en-GB" sz="1600" b="1">
                <a:latin typeface="Trebuchet MS"/>
              </a:rPr>
              <a:t>Q&amp;A chair:</a:t>
            </a:r>
            <a:r>
              <a:rPr lang="en-GB" sz="1600" dirty="0">
                <a:latin typeface="Trebuchet MS"/>
              </a:rPr>
              <a:t> </a:t>
            </a:r>
            <a:r>
              <a:rPr lang="en-GB" sz="1600">
                <a:latin typeface="Trebuchet MS"/>
                <a:ea typeface="Calibri"/>
                <a:cs typeface="Times New Roman"/>
              </a:rPr>
              <a:t>Professor Kamila Hawthorne, Chair, National Academy for Social Prescribing</a:t>
            </a:r>
            <a:endParaRPr lang="en-GB" sz="1600" dirty="0">
              <a:latin typeface="Trebuchet MS"/>
              <a:ea typeface="Calibri"/>
              <a:cs typeface="Times New Roman"/>
            </a:endParaRPr>
          </a:p>
          <a:p>
            <a:pPr marL="101600" indent="0" fontAlgn="base">
              <a:buNone/>
            </a:pPr>
            <a:r>
              <a:rPr lang="en-GB" sz="1600" b="1">
                <a:latin typeface="Trebuchet MS"/>
              </a:rPr>
              <a:t>Speakers:</a:t>
            </a:r>
            <a:r>
              <a:rPr lang="en-GB" sz="1600" dirty="0">
                <a:latin typeface="Trebuchet MS"/>
              </a:rPr>
              <a:t> </a:t>
            </a:r>
            <a:r>
              <a:rPr lang="en-GB" sz="1600">
                <a:latin typeface="Trebuchet MS"/>
                <a:ea typeface="Calibri"/>
                <a:cs typeface="Times New Roman"/>
              </a:rPr>
              <a:t>Gay Palmer, Social Prescribing Link Worker, Southwark</a:t>
            </a:r>
            <a:endParaRPr lang="en-GB" sz="1600" dirty="0">
              <a:latin typeface="Trebuchet MS"/>
              <a:ea typeface="Calibri"/>
              <a:cs typeface="Times New Roman"/>
            </a:endParaRPr>
          </a:p>
          <a:p>
            <a:pPr marL="101600" indent="0" fontAlgn="base">
              <a:buNone/>
            </a:pPr>
            <a:r>
              <a:rPr lang="en-GB" sz="1600">
                <a:latin typeface="Trebuchet MS"/>
                <a:ea typeface="Calibri"/>
                <a:cs typeface="Times New Roman"/>
              </a:rPr>
              <a:t>Joe Fraser,</a:t>
            </a:r>
            <a:r>
              <a:rPr lang="en-GB" sz="1600" dirty="0">
                <a:latin typeface="Trebuchet MS"/>
                <a:ea typeface="Calibri"/>
                <a:cs typeface="Times New Roman"/>
              </a:rPr>
              <a:t> </a:t>
            </a:r>
            <a:r>
              <a:rPr lang="en-GB" sz="1600">
                <a:latin typeface="Trebuchet MS"/>
                <a:ea typeface="Calibri"/>
                <a:cs typeface="Times New Roman"/>
              </a:rPr>
              <a:t>London Region Head of Healthcare Inequalities Improvement, Prevention &amp; Personalisation, NHS England</a:t>
            </a:r>
            <a:endParaRPr lang="en-GB" sz="1600" dirty="0">
              <a:latin typeface="Trebuchet MS"/>
              <a:ea typeface="Calibri"/>
              <a:cs typeface="Times New Roman"/>
            </a:endParaRPr>
          </a:p>
          <a:p>
            <a:pPr marL="101600" indent="0" fontAlgn="base">
              <a:buNone/>
            </a:pPr>
            <a:r>
              <a:rPr lang="en-GB" sz="1600">
                <a:latin typeface="Trebuchet MS"/>
                <a:ea typeface="Calibri"/>
                <a:cs typeface="Times New Roman"/>
              </a:rPr>
              <a:t>Matthew Walker, Chief Executive, National Association of Primary Care </a:t>
            </a:r>
            <a:endParaRPr lang="en-GB" sz="1600" dirty="0">
              <a:latin typeface="Trebuchet MS"/>
              <a:ea typeface="Calibri"/>
              <a:cs typeface="Times New Roman"/>
            </a:endParaRPr>
          </a:p>
          <a:p>
            <a:pPr marL="101600" indent="0">
              <a:buClr>
                <a:srgbClr val="2E3A4D"/>
              </a:buClr>
              <a:buSzPts val="2800"/>
              <a:buNone/>
            </a:pPr>
            <a:br>
              <a:rPr lang="en-GB" sz="2400" dirty="0">
                <a:latin typeface="Trebuchet MS"/>
              </a:rPr>
            </a:br>
            <a:endParaRPr lang="en-GB" sz="2400">
              <a:solidFill>
                <a:srgbClr val="000000"/>
              </a:solidFill>
              <a:latin typeface="Trebuchet MS"/>
            </a:endParaRPr>
          </a:p>
          <a:p>
            <a:pPr marL="101600" indent="0">
              <a:buClr>
                <a:srgbClr val="2E3A4D"/>
              </a:buClr>
              <a:buSzPts val="2800"/>
              <a:buNone/>
            </a:pPr>
            <a:endParaRPr lang="en-GB" sz="2400">
              <a:solidFill>
                <a:srgbClr val="000000"/>
              </a:solidFill>
              <a:latin typeface="Trebuchet MS"/>
            </a:endParaRPr>
          </a:p>
        </p:txBody>
      </p:sp>
      <p:sp>
        <p:nvSpPr>
          <p:cNvPr id="3" name="Title 2">
            <a:extLst>
              <a:ext uri="{FF2B5EF4-FFF2-40B4-BE49-F238E27FC236}">
                <a16:creationId xmlns:a16="http://schemas.microsoft.com/office/drawing/2014/main" id="{9651E648-B728-774F-94FA-89A9E72356B2}"/>
              </a:ext>
            </a:extLst>
          </p:cNvPr>
          <p:cNvSpPr>
            <a:spLocks noGrp="1"/>
          </p:cNvSpPr>
          <p:nvPr>
            <p:ph type="title"/>
          </p:nvPr>
        </p:nvSpPr>
        <p:spPr>
          <a:xfrm>
            <a:off x="1994826" y="176643"/>
            <a:ext cx="8868119" cy="1258262"/>
          </a:xfrm>
          <a:noFill/>
        </p:spPr>
        <p:txBody>
          <a:bodyPr/>
          <a:lstStyle/>
          <a:p>
            <a:r>
              <a:rPr lang="en-US">
                <a:solidFill>
                  <a:srgbClr val="00B0F0"/>
                </a:solidFill>
                <a:latin typeface="Trebuchet MS"/>
              </a:rPr>
              <a:t>Overview</a:t>
            </a:r>
            <a:endParaRPr lang="en-US">
              <a:solidFill>
                <a:srgbClr val="00B0F0"/>
              </a:solidFill>
              <a:latin typeface="Trebuchet MS" panose="020B0703020202090204" pitchFamily="34" charset="0"/>
            </a:endParaRPr>
          </a:p>
        </p:txBody>
      </p:sp>
      <p:pic>
        <p:nvPicPr>
          <p:cNvPr id="15" name="Picture 14" descr="Computer screen and book icon">
            <a:extLst>
              <a:ext uri="{FF2B5EF4-FFF2-40B4-BE49-F238E27FC236}">
                <a16:creationId xmlns:a16="http://schemas.microsoft.com/office/drawing/2014/main" id="{F1B374B1-5B64-D746-B3BD-4D499ED600D7}"/>
              </a:ext>
            </a:extLst>
          </p:cNvPr>
          <p:cNvPicPr>
            <a:picLocks noChangeAspect="1"/>
          </p:cNvPicPr>
          <p:nvPr/>
        </p:nvPicPr>
        <p:blipFill>
          <a:blip r:embed="rId2"/>
          <a:stretch>
            <a:fillRect/>
          </a:stretch>
        </p:blipFill>
        <p:spPr>
          <a:xfrm>
            <a:off x="9464039" y="5148355"/>
            <a:ext cx="2449471" cy="1533002"/>
          </a:xfrm>
          <a:prstGeom prst="rect">
            <a:avLst/>
          </a:prstGeom>
        </p:spPr>
      </p:pic>
      <p:pic>
        <p:nvPicPr>
          <p:cNvPr id="5" name="Picture 4" descr="A logo with circles and lines&#10;&#10;Description automatically generated">
            <a:extLst>
              <a:ext uri="{FF2B5EF4-FFF2-40B4-BE49-F238E27FC236}">
                <a16:creationId xmlns:a16="http://schemas.microsoft.com/office/drawing/2014/main" id="{2AC39770-24D0-3898-B4CC-BBD3C6503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2185550" cy="1434905"/>
          </a:xfrm>
          <a:prstGeom prst="rect">
            <a:avLst/>
          </a:prstGeom>
        </p:spPr>
      </p:pic>
    </p:spTree>
    <p:extLst>
      <p:ext uri="{BB962C8B-B14F-4D97-AF65-F5344CB8AC3E}">
        <p14:creationId xmlns:p14="http://schemas.microsoft.com/office/powerpoint/2010/main" val="1674675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A5F30-0F6F-0AA9-2C0F-21A76311F87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3335B0F-4F06-1B1E-EDDB-2270A30DF71A}"/>
              </a:ext>
            </a:extLst>
          </p:cNvPr>
          <p:cNvSpPr>
            <a:spLocks noGrp="1"/>
          </p:cNvSpPr>
          <p:nvPr>
            <p:ph type="title"/>
          </p:nvPr>
        </p:nvSpPr>
        <p:spPr>
          <a:xfrm>
            <a:off x="2694775" y="188936"/>
            <a:ext cx="5545216" cy="1258262"/>
          </a:xfrm>
        </p:spPr>
        <p:txBody>
          <a:bodyPr/>
          <a:lstStyle/>
          <a:p>
            <a:pPr algn="ctr"/>
            <a:r>
              <a:rPr lang="en-GB" sz="4000">
                <a:solidFill>
                  <a:srgbClr val="000000"/>
                </a:solidFill>
                <a:latin typeface="Trebuchet MS" panose="020B0603020202020204" pitchFamily="34" charset="0"/>
              </a:rPr>
              <a:t>The NHS 10 year plan </a:t>
            </a:r>
            <a:endParaRPr lang="en-GB" sz="4000"/>
          </a:p>
        </p:txBody>
      </p:sp>
      <p:sp>
        <p:nvSpPr>
          <p:cNvPr id="6" name="Text Placeholder 1">
            <a:extLst>
              <a:ext uri="{FF2B5EF4-FFF2-40B4-BE49-F238E27FC236}">
                <a16:creationId xmlns:a16="http://schemas.microsoft.com/office/drawing/2014/main" id="{7E0DF2BB-DD93-E8F1-E051-DF47433C268F}"/>
              </a:ext>
            </a:extLst>
          </p:cNvPr>
          <p:cNvSpPr>
            <a:spLocks noGrp="1"/>
          </p:cNvSpPr>
          <p:nvPr>
            <p:ph type="body" idx="1"/>
          </p:nvPr>
        </p:nvSpPr>
        <p:spPr>
          <a:xfrm>
            <a:off x="122960" y="1370650"/>
            <a:ext cx="8210549" cy="4905460"/>
          </a:xfrm>
        </p:spPr>
        <p:txBody>
          <a:bodyPr/>
          <a:lstStyle/>
          <a:p>
            <a:pPr marL="101600" indent="0">
              <a:buNone/>
            </a:pPr>
            <a:r>
              <a:rPr lang="en-GB" sz="2000">
                <a:effectLst/>
                <a:latin typeface="Trebuchet MS" panose="020B0603020202020204" pitchFamily="34" charset="0"/>
                <a:ea typeface="Aptos" panose="020B0004020202020204" pitchFamily="34" charset="0"/>
                <a:cs typeface="Aptos" panose="020B0004020202020204" pitchFamily="34" charset="0"/>
              </a:rPr>
              <a:t>Three important shifts;</a:t>
            </a:r>
          </a:p>
          <a:p>
            <a:r>
              <a:rPr lang="en-GB" sz="2000" b="1">
                <a:effectLst/>
                <a:latin typeface="Trebuchet MS"/>
                <a:ea typeface="Aptos" panose="020B0004020202020204" pitchFamily="34" charset="0"/>
                <a:cs typeface="Aptos" panose="020B0004020202020204" pitchFamily="34" charset="0"/>
              </a:rPr>
              <a:t>H</a:t>
            </a:r>
            <a:r>
              <a:rPr lang="en-GB" sz="2000" b="1">
                <a:latin typeface="Trebuchet MS"/>
                <a:ea typeface="Aptos" panose="020B0004020202020204" pitchFamily="34" charset="0"/>
                <a:cs typeface="Aptos" panose="020B0004020202020204" pitchFamily="34" charset="0"/>
              </a:rPr>
              <a:t>ospital to community, Sickness to prevention, Analogue to digital </a:t>
            </a:r>
          </a:p>
          <a:p>
            <a:pPr marL="101600" indent="0">
              <a:buNone/>
            </a:pPr>
            <a:r>
              <a:rPr lang="en-GB" sz="2000" dirty="0">
                <a:latin typeface="Trebuchet MS"/>
                <a:ea typeface="Aptos" panose="020B0004020202020204" pitchFamily="34" charset="0"/>
                <a:cs typeface="Aptos" panose="020B0004020202020204" pitchFamily="34" charset="0"/>
              </a:rPr>
              <a:t>Social prescribing is critical to the implementation of Neighbourhood </a:t>
            </a:r>
            <a:r>
              <a:rPr lang="en-GB" sz="2000">
                <a:latin typeface="Trebuchet MS"/>
                <a:ea typeface="Aptos" panose="020B0004020202020204" pitchFamily="34" charset="0"/>
                <a:cs typeface="Aptos" panose="020B0004020202020204" pitchFamily="34" charset="0"/>
              </a:rPr>
              <a:t>Health:</a:t>
            </a:r>
          </a:p>
          <a:p>
            <a:pPr marL="101600" indent="0">
              <a:buNone/>
            </a:pPr>
            <a:r>
              <a:rPr lang="en-GB" sz="1800" i="1" dirty="0">
                <a:solidFill>
                  <a:srgbClr val="0070C0"/>
                </a:solidFill>
                <a:effectLst/>
                <a:latin typeface="Trebuchet MS"/>
                <a:ea typeface="Aptos" panose="020B0004020202020204" pitchFamily="34" charset="0"/>
                <a:cs typeface="Aptos" panose="020B0004020202020204" pitchFamily="34" charset="0"/>
              </a:rPr>
              <a:t>‘expand the talents of neighbourhood teams by scaling new roles by supporting local areas to trial new roles and to adopt existing, proven models’ </a:t>
            </a:r>
            <a:r>
              <a:rPr lang="en-GB" sz="1800" i="1" dirty="0" err="1">
                <a:solidFill>
                  <a:srgbClr val="0070C0"/>
                </a:solidFill>
                <a:effectLst/>
                <a:latin typeface="Trebuchet MS"/>
                <a:ea typeface="Aptos" panose="020B0004020202020204" pitchFamily="34" charset="0"/>
                <a:cs typeface="Aptos" panose="020B0004020202020204" pitchFamily="34" charset="0"/>
              </a:rPr>
              <a:t>eg</a:t>
            </a:r>
            <a:r>
              <a:rPr lang="en-GB" sz="1800" i="1" dirty="0">
                <a:solidFill>
                  <a:srgbClr val="0070C0"/>
                </a:solidFill>
                <a:effectLst/>
                <a:latin typeface="Trebuchet MS"/>
                <a:ea typeface="Aptos" panose="020B0004020202020204" pitchFamily="34" charset="0"/>
                <a:cs typeface="Aptos" panose="020B0004020202020204" pitchFamily="34" charset="0"/>
              </a:rPr>
              <a:t> Community Health Workers </a:t>
            </a:r>
          </a:p>
          <a:p>
            <a:pPr marL="101600" indent="0">
              <a:buNone/>
            </a:pPr>
            <a:r>
              <a:rPr lang="en-GB" sz="1800" i="1">
                <a:solidFill>
                  <a:srgbClr val="0070C0"/>
                </a:solidFill>
                <a:effectLst/>
                <a:latin typeface="Trebuchet MS" panose="020B0603020202020204" pitchFamily="34" charset="0"/>
                <a:ea typeface="Aptos" panose="020B0004020202020204" pitchFamily="34" charset="0"/>
                <a:cs typeface="Aptos" panose="020B0004020202020204" pitchFamily="34" charset="0"/>
              </a:rPr>
              <a:t>‘95% of people with complex needs will have an agreed care plan. We will expect all care plans to be co-created with patients and cover their holistic needs, not just their treatment’. </a:t>
            </a:r>
          </a:p>
          <a:p>
            <a:pPr marL="101600" indent="0">
              <a:buNone/>
            </a:pPr>
            <a:r>
              <a:rPr lang="en-GB" sz="2000">
                <a:solidFill>
                  <a:schemeClr val="tx1"/>
                </a:solidFill>
                <a:latin typeface="Trebuchet MS" panose="020B0603020202020204" pitchFamily="34" charset="0"/>
                <a:ea typeface="Aptos" panose="020B0004020202020204" pitchFamily="34" charset="0"/>
                <a:cs typeface="Aptos" panose="020B0004020202020204" pitchFamily="34" charset="0"/>
              </a:rPr>
              <a:t>The government is consulting on the updated NHS Workforce plan. Our projections show the current figure of 9,000 link workers is an underestimate.  </a:t>
            </a:r>
            <a:endParaRPr lang="en-GB" sz="2000">
              <a:solidFill>
                <a:schemeClr val="tx1"/>
              </a:solidFill>
              <a:effectLst/>
              <a:latin typeface="Trebuchet MS" panose="020B0603020202020204" pitchFamily="34" charset="0"/>
              <a:ea typeface="Aptos" panose="020B0004020202020204" pitchFamily="34" charset="0"/>
              <a:cs typeface="Aptos" panose="020B0004020202020204" pitchFamily="34" charset="0"/>
            </a:endParaRPr>
          </a:p>
        </p:txBody>
      </p:sp>
      <p:pic>
        <p:nvPicPr>
          <p:cNvPr id="4" name="Picture 3">
            <a:extLst>
              <a:ext uri="{FF2B5EF4-FFF2-40B4-BE49-F238E27FC236}">
                <a16:creationId xmlns:a16="http://schemas.microsoft.com/office/drawing/2014/main" id="{1402BFD5-DB41-D732-4A02-9C22B13BC0E8}"/>
              </a:ext>
            </a:extLst>
          </p:cNvPr>
          <p:cNvPicPr>
            <a:picLocks noChangeAspect="1"/>
          </p:cNvPicPr>
          <p:nvPr/>
        </p:nvPicPr>
        <p:blipFill>
          <a:blip r:embed="rId2"/>
          <a:stretch>
            <a:fillRect/>
          </a:stretch>
        </p:blipFill>
        <p:spPr>
          <a:xfrm>
            <a:off x="8397066" y="1370649"/>
            <a:ext cx="3660371" cy="3669365"/>
          </a:xfrm>
          <a:prstGeom prst="rect">
            <a:avLst/>
          </a:prstGeom>
        </p:spPr>
      </p:pic>
    </p:spTree>
    <p:extLst>
      <p:ext uri="{BB962C8B-B14F-4D97-AF65-F5344CB8AC3E}">
        <p14:creationId xmlns:p14="http://schemas.microsoft.com/office/powerpoint/2010/main" val="1346311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9A5F4-3057-435C-541F-26E788C1FC4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DA1448F-BF2D-6879-E44A-2D4BD6E2F4F8}"/>
              </a:ext>
            </a:extLst>
          </p:cNvPr>
          <p:cNvSpPr>
            <a:spLocks noGrp="1"/>
          </p:cNvSpPr>
          <p:nvPr>
            <p:ph type="title"/>
          </p:nvPr>
        </p:nvSpPr>
        <p:spPr>
          <a:xfrm>
            <a:off x="3486537" y="136982"/>
            <a:ext cx="5545216" cy="1258262"/>
          </a:xfrm>
        </p:spPr>
        <p:txBody>
          <a:bodyPr/>
          <a:lstStyle/>
          <a:p>
            <a:pPr algn="ctr"/>
            <a:r>
              <a:rPr lang="en-GB" sz="4000">
                <a:solidFill>
                  <a:srgbClr val="000000"/>
                </a:solidFill>
                <a:latin typeface="Trebuchet MS" panose="020B0603020202020204" pitchFamily="34" charset="0"/>
              </a:rPr>
              <a:t>Keep Britain Working </a:t>
            </a:r>
            <a:endParaRPr lang="en-GB" sz="4000"/>
          </a:p>
        </p:txBody>
      </p:sp>
      <p:sp>
        <p:nvSpPr>
          <p:cNvPr id="6" name="Text Placeholder 1">
            <a:extLst>
              <a:ext uri="{FF2B5EF4-FFF2-40B4-BE49-F238E27FC236}">
                <a16:creationId xmlns:a16="http://schemas.microsoft.com/office/drawing/2014/main" id="{FCF30B3D-FDEA-11F4-6794-7B41531852CE}"/>
              </a:ext>
            </a:extLst>
          </p:cNvPr>
          <p:cNvSpPr>
            <a:spLocks noGrp="1"/>
          </p:cNvSpPr>
          <p:nvPr>
            <p:ph type="body" idx="1"/>
          </p:nvPr>
        </p:nvSpPr>
        <p:spPr>
          <a:xfrm>
            <a:off x="224493" y="1609640"/>
            <a:ext cx="6644265" cy="4118807"/>
          </a:xfrm>
        </p:spPr>
        <p:txBody>
          <a:bodyPr/>
          <a:lstStyle/>
          <a:p>
            <a:pPr marL="101600" indent="0">
              <a:buNone/>
            </a:pPr>
            <a:r>
              <a:rPr lang="en-GB" sz="2000">
                <a:solidFill>
                  <a:schemeClr val="tx2">
                    <a:lumMod val="75000"/>
                    <a:lumOff val="25000"/>
                  </a:schemeClr>
                </a:solidFill>
                <a:latin typeface="Trebuchet MS"/>
              </a:rPr>
              <a:t>“The Workplace Health Provision would initially build from existing provision already available through social prescribers, NHS work initiatives…”</a:t>
            </a:r>
          </a:p>
          <a:p>
            <a:pPr marL="101600" indent="0">
              <a:buNone/>
            </a:pPr>
            <a:endParaRPr lang="en-GB" sz="2000">
              <a:solidFill>
                <a:schemeClr val="tx2">
                  <a:lumMod val="75000"/>
                  <a:lumOff val="25000"/>
                </a:schemeClr>
              </a:solidFill>
              <a:effectLst/>
              <a:latin typeface="Trebuchet MS" panose="020B0603020202020204" pitchFamily="34" charset="0"/>
              <a:ea typeface="Aptos" panose="020B0004020202020204" pitchFamily="34" charset="0"/>
              <a:cs typeface="Aptos" panose="020B0004020202020204" pitchFamily="34" charset="0"/>
            </a:endParaRPr>
          </a:p>
          <a:p>
            <a:pPr marL="101600" indent="0">
              <a:buNone/>
            </a:pPr>
            <a:r>
              <a:rPr lang="en-GB" sz="2000">
                <a:solidFill>
                  <a:schemeClr val="tx2">
                    <a:lumMod val="75000"/>
                    <a:lumOff val="25000"/>
                  </a:schemeClr>
                </a:solidFill>
              </a:rPr>
              <a:t>….In 2024 there were 3,400 Social Prescribers in the UK and the NHS Long Term Workforce Plan targets this to grow by 9,000 in 2036/37”</a:t>
            </a:r>
          </a:p>
          <a:p>
            <a:pPr marL="101600" indent="0">
              <a:buNone/>
            </a:pPr>
            <a:endParaRPr lang="en-GB" sz="2000">
              <a:solidFill>
                <a:schemeClr val="tx1"/>
              </a:solidFill>
              <a:effectLst/>
              <a:latin typeface="Trebuchet MS" panose="020B0603020202020204" pitchFamily="34" charset="0"/>
              <a:ea typeface="Aptos" panose="020B0004020202020204" pitchFamily="34" charset="0"/>
              <a:cs typeface="Aptos" panose="020B0004020202020204" pitchFamily="34" charset="0"/>
            </a:endParaRPr>
          </a:p>
          <a:p>
            <a:pPr marL="101600" indent="0">
              <a:buNone/>
            </a:pPr>
            <a:r>
              <a:rPr lang="en-GB" sz="2000" dirty="0">
                <a:solidFill>
                  <a:schemeClr val="tx1"/>
                </a:solidFill>
                <a:latin typeface="Trebuchet MS"/>
                <a:ea typeface="Aptos" panose="020B0004020202020204" pitchFamily="34" charset="0"/>
                <a:cs typeface="Aptos" panose="020B0004020202020204" pitchFamily="34" charset="0"/>
              </a:rPr>
              <a:t>Other DWP programmes include Connect to Work and </a:t>
            </a:r>
            <a:r>
              <a:rPr lang="en-GB" sz="2000" dirty="0" err="1">
                <a:solidFill>
                  <a:schemeClr val="tx1"/>
                </a:solidFill>
                <a:latin typeface="Trebuchet MS"/>
                <a:ea typeface="Aptos" panose="020B0004020202020204" pitchFamily="34" charset="0"/>
                <a:cs typeface="Aptos" panose="020B0004020202020204" pitchFamily="34" charset="0"/>
              </a:rPr>
              <a:t>WorkWell</a:t>
            </a:r>
            <a:r>
              <a:rPr lang="en-GB" sz="2000" dirty="0">
                <a:solidFill>
                  <a:schemeClr val="tx1"/>
                </a:solidFill>
                <a:latin typeface="Trebuchet MS"/>
                <a:ea typeface="Aptos" panose="020B0004020202020204" pitchFamily="34" charset="0"/>
                <a:cs typeface="Aptos" panose="020B0004020202020204" pitchFamily="34" charset="0"/>
              </a:rPr>
              <a:t> build on local social prescribing systems. </a:t>
            </a:r>
            <a:endParaRPr lang="en-GB" sz="2000" dirty="0">
              <a:solidFill>
                <a:schemeClr val="tx1"/>
              </a:solidFill>
              <a:effectLst/>
              <a:latin typeface="Trebuchet MS"/>
              <a:ea typeface="Aptos" panose="020B0004020202020204" pitchFamily="34" charset="0"/>
              <a:cs typeface="Aptos" panose="020B0004020202020204" pitchFamily="34" charset="0"/>
            </a:endParaRPr>
          </a:p>
          <a:p>
            <a:pPr marL="101600" indent="0">
              <a:buNone/>
            </a:pPr>
            <a:endParaRPr lang="en-GB" sz="2000">
              <a:solidFill>
                <a:schemeClr val="tx1"/>
              </a:solidFill>
              <a:effectLst/>
              <a:latin typeface="Trebuchet MS" panose="020B0603020202020204" pitchFamily="34" charset="0"/>
              <a:ea typeface="Aptos" panose="020B0004020202020204" pitchFamily="34" charset="0"/>
              <a:cs typeface="Aptos" panose="020B0004020202020204" pitchFamily="34" charset="0"/>
            </a:endParaRPr>
          </a:p>
        </p:txBody>
      </p:sp>
      <p:pic>
        <p:nvPicPr>
          <p:cNvPr id="5" name="Picture 4">
            <a:extLst>
              <a:ext uri="{FF2B5EF4-FFF2-40B4-BE49-F238E27FC236}">
                <a16:creationId xmlns:a16="http://schemas.microsoft.com/office/drawing/2014/main" id="{30086A12-5DFD-85D0-3AB8-7745380E0D13}"/>
              </a:ext>
            </a:extLst>
          </p:cNvPr>
          <p:cNvPicPr>
            <a:picLocks noChangeAspect="1"/>
          </p:cNvPicPr>
          <p:nvPr/>
        </p:nvPicPr>
        <p:blipFill>
          <a:blip r:embed="rId2"/>
          <a:stretch>
            <a:fillRect/>
          </a:stretch>
        </p:blipFill>
        <p:spPr>
          <a:xfrm>
            <a:off x="7329558" y="1565238"/>
            <a:ext cx="4697116" cy="3425494"/>
          </a:xfrm>
          <a:prstGeom prst="rect">
            <a:avLst/>
          </a:prstGeom>
        </p:spPr>
      </p:pic>
    </p:spTree>
    <p:extLst>
      <p:ext uri="{BB962C8B-B14F-4D97-AF65-F5344CB8AC3E}">
        <p14:creationId xmlns:p14="http://schemas.microsoft.com/office/powerpoint/2010/main" val="3899655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04223-253C-9467-E254-E94A4D46D8D0}"/>
            </a:ext>
          </a:extLst>
        </p:cNvPr>
        <p:cNvGrpSpPr/>
        <p:nvPr/>
      </p:nvGrpSpPr>
      <p:grpSpPr>
        <a:xfrm>
          <a:off x="0" y="0"/>
          <a:ext cx="0" cy="0"/>
          <a:chOff x="0" y="0"/>
          <a:chExt cx="0" cy="0"/>
        </a:xfrm>
      </p:grpSpPr>
      <p:pic>
        <p:nvPicPr>
          <p:cNvPr id="3" name="Picture 2" descr="A logo with circles and lines&#10;&#10;Description automatically generated">
            <a:extLst>
              <a:ext uri="{FF2B5EF4-FFF2-40B4-BE49-F238E27FC236}">
                <a16:creationId xmlns:a16="http://schemas.microsoft.com/office/drawing/2014/main" id="{1C880E69-FB6C-9B3A-AE6F-35E7310AF02A}"/>
              </a:ext>
            </a:extLst>
          </p:cNvPr>
          <p:cNvPicPr>
            <a:picLocks noChangeAspect="1"/>
          </p:cNvPicPr>
          <p:nvPr/>
        </p:nvPicPr>
        <p:blipFill>
          <a:blip r:embed="rId3"/>
          <a:stretch>
            <a:fillRect/>
          </a:stretch>
        </p:blipFill>
        <p:spPr>
          <a:xfrm>
            <a:off x="445714" y="162290"/>
            <a:ext cx="2174489" cy="1431306"/>
          </a:xfrm>
          <a:prstGeom prst="rect">
            <a:avLst/>
          </a:prstGeom>
        </p:spPr>
      </p:pic>
      <p:sp>
        <p:nvSpPr>
          <p:cNvPr id="5" name="TextBox 4">
            <a:extLst>
              <a:ext uri="{FF2B5EF4-FFF2-40B4-BE49-F238E27FC236}">
                <a16:creationId xmlns:a16="http://schemas.microsoft.com/office/drawing/2014/main" id="{0A4B2538-65E8-258A-287C-3A62740BA312}"/>
              </a:ext>
            </a:extLst>
          </p:cNvPr>
          <p:cNvSpPr txBox="1"/>
          <p:nvPr/>
        </p:nvSpPr>
        <p:spPr>
          <a:xfrm>
            <a:off x="7752767" y="6282994"/>
            <a:ext cx="28049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ptos" panose="020B0004020202020204"/>
                <a:ea typeface="+mn-ea"/>
                <a:cs typeface="+mn-cs"/>
              </a:rPr>
              <a:t>%</a:t>
            </a:r>
          </a:p>
        </p:txBody>
      </p:sp>
      <p:pic>
        <p:nvPicPr>
          <p:cNvPr id="6" name="drawing">
            <a:extLst>
              <a:ext uri="{FF2B5EF4-FFF2-40B4-BE49-F238E27FC236}">
                <a16:creationId xmlns:a16="http://schemas.microsoft.com/office/drawing/2014/main" id="{DB675A42-1972-FC70-97EE-6094AAE65AD9}"/>
              </a:ext>
            </a:extLst>
          </p:cNvPr>
          <p:cNvPicPr>
            <a:picLocks noChangeAspect="1"/>
          </p:cNvPicPr>
          <p:nvPr/>
        </p:nvPicPr>
        <p:blipFill>
          <a:blip r:embed="rId4">
            <a:extLst>
              <a:ext uri="{28A0092B-C50C-407E-A947-70E740481C1C}">
                <a14:useLocalDpi xmlns:a14="http://schemas.microsoft.com/office/drawing/2010/main"/>
              </a:ext>
            </a:extLst>
          </a:blip>
          <a:srcRect l="15061" t="11172" r="19339" b="11242"/>
          <a:stretch>
            <a:fillRect/>
          </a:stretch>
        </p:blipFill>
        <p:spPr>
          <a:xfrm>
            <a:off x="5301533" y="2393457"/>
            <a:ext cx="6438453" cy="4282521"/>
          </a:xfrm>
          <a:prstGeom prst="rect">
            <a:avLst/>
          </a:prstGeom>
        </p:spPr>
      </p:pic>
      <p:sp>
        <p:nvSpPr>
          <p:cNvPr id="8" name="TextBox 7">
            <a:extLst>
              <a:ext uri="{FF2B5EF4-FFF2-40B4-BE49-F238E27FC236}">
                <a16:creationId xmlns:a16="http://schemas.microsoft.com/office/drawing/2014/main" id="{DEA5359F-0946-1141-2D5D-B62097D7596E}"/>
              </a:ext>
            </a:extLst>
          </p:cNvPr>
          <p:cNvSpPr txBox="1"/>
          <p:nvPr/>
        </p:nvSpPr>
        <p:spPr>
          <a:xfrm>
            <a:off x="299953" y="1537103"/>
            <a:ext cx="1159209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Trebuchet MS" panose="020B0603020202020204" pitchFamily="34" charset="0"/>
                <a:ea typeface="Trebuchet MS" panose="020B0603020202020204" pitchFamily="34" charset="0"/>
                <a:cs typeface="Trebuchet MS" panose="020B0603020202020204" pitchFamily="34" charset="0"/>
              </a:rPr>
              <a:t>411 respondents to our survey Aug-Sept 2025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Trebuchet MS" panose="020B0603020202020204" pitchFamily="34" charset="0"/>
                <a:ea typeface="Trebuchet MS" panose="020B0603020202020204" pitchFamily="34" charset="0"/>
                <a:cs typeface="Trebuchet MS" panose="020B0603020202020204" pitchFamily="34" charset="0"/>
              </a:rPr>
              <a:t>Top priorities were funding for charities and community groups (26%), greater public awareness (16%) and connections between charities and NHS (15%)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 name="Title 2">
            <a:extLst>
              <a:ext uri="{FF2B5EF4-FFF2-40B4-BE49-F238E27FC236}">
                <a16:creationId xmlns:a16="http://schemas.microsoft.com/office/drawing/2014/main" id="{D5378915-A713-9681-BDAB-4BB7D31B29FF}"/>
              </a:ext>
            </a:extLst>
          </p:cNvPr>
          <p:cNvSpPr txBox="1">
            <a:spLocks/>
          </p:cNvSpPr>
          <p:nvPr/>
        </p:nvSpPr>
        <p:spPr>
          <a:xfrm>
            <a:off x="2420456" y="182022"/>
            <a:ext cx="9471590" cy="1258262"/>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000" kern="1200">
                <a:solidFill>
                  <a:srgbClr val="39ADE3"/>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a:ln>
                  <a:noFill/>
                </a:ln>
                <a:solidFill>
                  <a:srgbClr val="000000"/>
                </a:solidFill>
                <a:effectLst/>
                <a:uLnTx/>
                <a:uFillTx/>
                <a:latin typeface="Trebuchet MS" panose="020B0603020202020204" pitchFamily="34" charset="0"/>
                <a:ea typeface="+mj-ea"/>
                <a:cs typeface="+mj-cs"/>
              </a:rPr>
              <a:t>Future of Social Prescribing National Survey </a:t>
            </a:r>
            <a:endParaRPr kumimoji="0" lang="en-GB" sz="4000" b="0" i="0" u="none" strike="noStrike" kern="1200" cap="none" spc="0" normalizeH="0" baseline="0" noProof="0">
              <a:ln>
                <a:noFill/>
              </a:ln>
              <a:solidFill>
                <a:srgbClr val="39ADE3"/>
              </a:solidFill>
              <a:effectLst/>
              <a:uLnTx/>
              <a:uFillTx/>
              <a:latin typeface="Aptos Display" panose="020F0302020204030204"/>
              <a:ea typeface="+mj-ea"/>
              <a:cs typeface="+mj-cs"/>
            </a:endParaRPr>
          </a:p>
        </p:txBody>
      </p:sp>
      <p:pic>
        <p:nvPicPr>
          <p:cNvPr id="7" name="Picture 6">
            <a:extLst>
              <a:ext uri="{FF2B5EF4-FFF2-40B4-BE49-F238E27FC236}">
                <a16:creationId xmlns:a16="http://schemas.microsoft.com/office/drawing/2014/main" id="{CD4A35F7-8F5D-5A94-E6C2-79E3DD5F963F}"/>
              </a:ext>
            </a:extLst>
          </p:cNvPr>
          <p:cNvPicPr>
            <a:picLocks noChangeAspect="1"/>
          </p:cNvPicPr>
          <p:nvPr/>
        </p:nvPicPr>
        <p:blipFill>
          <a:blip r:embed="rId5"/>
          <a:stretch>
            <a:fillRect/>
          </a:stretch>
        </p:blipFill>
        <p:spPr>
          <a:xfrm>
            <a:off x="184305" y="2968409"/>
            <a:ext cx="4346825" cy="2804403"/>
          </a:xfrm>
          <a:prstGeom prst="rect">
            <a:avLst/>
          </a:prstGeom>
        </p:spPr>
      </p:pic>
    </p:spTree>
    <p:extLst>
      <p:ext uri="{BB962C8B-B14F-4D97-AF65-F5344CB8AC3E}">
        <p14:creationId xmlns:p14="http://schemas.microsoft.com/office/powerpoint/2010/main" val="816417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E9153-F8B8-BF0A-DEA0-18E64D5E7BFE}"/>
            </a:ext>
          </a:extLst>
        </p:cNvPr>
        <p:cNvGrpSpPr/>
        <p:nvPr/>
      </p:nvGrpSpPr>
      <p:grpSpPr>
        <a:xfrm>
          <a:off x="0" y="0"/>
          <a:ext cx="0" cy="0"/>
          <a:chOff x="0" y="0"/>
          <a:chExt cx="0" cy="0"/>
        </a:xfrm>
      </p:grpSpPr>
      <p:pic>
        <p:nvPicPr>
          <p:cNvPr id="3" name="Picture 2" descr="A logo with circles and lines&#10;&#10;Description automatically generated">
            <a:extLst>
              <a:ext uri="{FF2B5EF4-FFF2-40B4-BE49-F238E27FC236}">
                <a16:creationId xmlns:a16="http://schemas.microsoft.com/office/drawing/2014/main" id="{07B80FC3-5C9B-49B6-1151-7262BB755ADF}"/>
              </a:ext>
            </a:extLst>
          </p:cNvPr>
          <p:cNvPicPr>
            <a:picLocks noChangeAspect="1"/>
          </p:cNvPicPr>
          <p:nvPr/>
        </p:nvPicPr>
        <p:blipFill>
          <a:blip r:embed="rId3"/>
          <a:stretch>
            <a:fillRect/>
          </a:stretch>
        </p:blipFill>
        <p:spPr>
          <a:xfrm>
            <a:off x="445714" y="162290"/>
            <a:ext cx="2174489" cy="1431306"/>
          </a:xfrm>
          <a:prstGeom prst="rect">
            <a:avLst/>
          </a:prstGeom>
        </p:spPr>
      </p:pic>
      <p:sp>
        <p:nvSpPr>
          <p:cNvPr id="8" name="TextBox 7">
            <a:extLst>
              <a:ext uri="{FF2B5EF4-FFF2-40B4-BE49-F238E27FC236}">
                <a16:creationId xmlns:a16="http://schemas.microsoft.com/office/drawing/2014/main" id="{FB8C80D3-0BEA-B93D-E3F4-A521CC10DA18}"/>
              </a:ext>
            </a:extLst>
          </p:cNvPr>
          <p:cNvSpPr txBox="1"/>
          <p:nvPr/>
        </p:nvSpPr>
        <p:spPr>
          <a:xfrm>
            <a:off x="235407" y="1555230"/>
            <a:ext cx="1159209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Trebuchet MS" panose="020B0603020202020204" pitchFamily="34" charset="0"/>
                <a:ea typeface="Trebuchet MS" panose="020B0603020202020204" pitchFamily="34" charset="0"/>
                <a:cs typeface="Trebuchet MS" panose="020B0603020202020204" pitchFamily="34" charset="0"/>
              </a:rPr>
              <a:t>What should NASP do, as the national infrastructure body for social prescribing?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 name="Title 2">
            <a:extLst>
              <a:ext uri="{FF2B5EF4-FFF2-40B4-BE49-F238E27FC236}">
                <a16:creationId xmlns:a16="http://schemas.microsoft.com/office/drawing/2014/main" id="{4612E7B6-D989-76E1-485C-3C37ED51E505}"/>
              </a:ext>
            </a:extLst>
          </p:cNvPr>
          <p:cNvSpPr txBox="1">
            <a:spLocks/>
          </p:cNvSpPr>
          <p:nvPr/>
        </p:nvSpPr>
        <p:spPr>
          <a:xfrm>
            <a:off x="2420456" y="182022"/>
            <a:ext cx="9471590" cy="1258262"/>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000" kern="1200">
                <a:solidFill>
                  <a:srgbClr val="39ADE3"/>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a:ln>
                  <a:noFill/>
                </a:ln>
                <a:solidFill>
                  <a:srgbClr val="000000"/>
                </a:solidFill>
                <a:effectLst/>
                <a:uLnTx/>
                <a:uFillTx/>
                <a:latin typeface="Trebuchet MS" panose="020B0603020202020204" pitchFamily="34" charset="0"/>
                <a:ea typeface="+mj-ea"/>
                <a:cs typeface="+mj-cs"/>
              </a:rPr>
              <a:t>Future of Social Prescribing National Survey </a:t>
            </a:r>
            <a:endParaRPr kumimoji="0" lang="en-GB" sz="4000" b="0" i="0" u="none" strike="noStrike" kern="1200" cap="none" spc="0" normalizeH="0" baseline="0" noProof="0">
              <a:ln>
                <a:noFill/>
              </a:ln>
              <a:solidFill>
                <a:srgbClr val="39ADE3"/>
              </a:solidFill>
              <a:effectLst/>
              <a:uLnTx/>
              <a:uFillTx/>
              <a:latin typeface="Aptos Display" panose="020F0302020204030204"/>
              <a:ea typeface="+mj-ea"/>
              <a:cs typeface="+mj-cs"/>
            </a:endParaRPr>
          </a:p>
        </p:txBody>
      </p:sp>
      <p:pic>
        <p:nvPicPr>
          <p:cNvPr id="4" name="Picture 3">
            <a:extLst>
              <a:ext uri="{FF2B5EF4-FFF2-40B4-BE49-F238E27FC236}">
                <a16:creationId xmlns:a16="http://schemas.microsoft.com/office/drawing/2014/main" id="{C09C8B6E-14E0-BC81-8C77-EC4D4468DE13}"/>
              </a:ext>
            </a:extLst>
          </p:cNvPr>
          <p:cNvPicPr>
            <a:picLocks noChangeAspect="1"/>
          </p:cNvPicPr>
          <p:nvPr/>
        </p:nvPicPr>
        <p:blipFill>
          <a:blip r:embed="rId4"/>
          <a:stretch>
            <a:fillRect/>
          </a:stretch>
        </p:blipFill>
        <p:spPr>
          <a:xfrm>
            <a:off x="2882590" y="1950731"/>
            <a:ext cx="6297726" cy="3785336"/>
          </a:xfrm>
          <a:prstGeom prst="rect">
            <a:avLst/>
          </a:prstGeom>
        </p:spPr>
      </p:pic>
      <p:sp>
        <p:nvSpPr>
          <p:cNvPr id="9" name="TextBox 8">
            <a:extLst>
              <a:ext uri="{FF2B5EF4-FFF2-40B4-BE49-F238E27FC236}">
                <a16:creationId xmlns:a16="http://schemas.microsoft.com/office/drawing/2014/main" id="{9B251954-59E8-9C68-B848-55AE2B98BA1B}"/>
              </a:ext>
            </a:extLst>
          </p:cNvPr>
          <p:cNvSpPr txBox="1"/>
          <p:nvPr/>
        </p:nvSpPr>
        <p:spPr>
          <a:xfrm>
            <a:off x="170860" y="5858154"/>
            <a:ext cx="1202113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Trebuchet MS" panose="020B0603020202020204" pitchFamily="34" charset="0"/>
                <a:ea typeface="Aptos" panose="020B0004020202020204" pitchFamily="34" charset="0"/>
                <a:cs typeface="Times New Roman" panose="02020603050405020304" pitchFamily="18" charset="0"/>
              </a:rPr>
              <a:t>“To legitimise, stabilise, and strengthen social prescribing nationally, NASP must therefore combine advocacy, policy influence, and strategic leadership with workforce development, awareness raising, practical implementation support, and evidence building”</a:t>
            </a:r>
            <a:endParaRPr kumimoji="0" lang="en-GB" sz="1800" b="0" i="1"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1914782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world with people around it&#10;&#10;Description automatically generated">
            <a:extLst>
              <a:ext uri="{FF2B5EF4-FFF2-40B4-BE49-F238E27FC236}">
                <a16:creationId xmlns:a16="http://schemas.microsoft.com/office/drawing/2014/main" id="{09179672-D36F-FEBE-52D7-EEB9635CB549}"/>
              </a:ext>
            </a:extLst>
          </p:cNvPr>
          <p:cNvPicPr>
            <a:picLocks noChangeAspect="1"/>
          </p:cNvPicPr>
          <p:nvPr/>
        </p:nvPicPr>
        <p:blipFill>
          <a:blip r:embed="rId2"/>
          <a:stretch>
            <a:fillRect/>
          </a:stretch>
        </p:blipFill>
        <p:spPr>
          <a:xfrm>
            <a:off x="0" y="1644882"/>
            <a:ext cx="7049502" cy="4485439"/>
          </a:xfrm>
          <a:prstGeom prst="rect">
            <a:avLst/>
          </a:prstGeom>
          <a:ln>
            <a:noFill/>
          </a:ln>
        </p:spPr>
      </p:pic>
      <p:sp>
        <p:nvSpPr>
          <p:cNvPr id="3" name="Rectangle 2">
            <a:extLst>
              <a:ext uri="{FF2B5EF4-FFF2-40B4-BE49-F238E27FC236}">
                <a16:creationId xmlns:a16="http://schemas.microsoft.com/office/drawing/2014/main" id="{815C3542-B27D-0AEB-5428-805874FB5C8C}"/>
              </a:ext>
            </a:extLst>
          </p:cNvPr>
          <p:cNvSpPr/>
          <p:nvPr/>
        </p:nvSpPr>
        <p:spPr>
          <a:xfrm>
            <a:off x="7296058" y="5771570"/>
            <a:ext cx="4893877" cy="646331"/>
          </a:xfrm>
          <a:prstGeom prst="rect">
            <a:avLst/>
          </a:prstGeom>
        </p:spPr>
        <p:txBody>
          <a:bodyPr wrap="square" lIns="91440" tIns="45720" rIns="91440" bIns="45720" anchor="t">
            <a:spAutoFit/>
          </a:bodyPr>
          <a:lstStyle/>
          <a:p>
            <a:pPr marL="0" marR="0" lvl="0" indent="0" algn="l" defTabSz="914446"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Trebuchet MS"/>
                <a:ea typeface="+mn-ea"/>
                <a:cs typeface="+mn-cs"/>
              </a:rPr>
              <a:t>Outlining case studies &amp; social prescribing models from 32 countries around the world</a:t>
            </a: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pic>
        <p:nvPicPr>
          <p:cNvPr id="8" name="Picture 7">
            <a:extLst>
              <a:ext uri="{FF2B5EF4-FFF2-40B4-BE49-F238E27FC236}">
                <a16:creationId xmlns:a16="http://schemas.microsoft.com/office/drawing/2014/main" id="{A74D2CD9-85E9-9BBC-1ACF-44CCE1077B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1039" y="2043004"/>
            <a:ext cx="2587350" cy="3582930"/>
          </a:xfrm>
          <a:prstGeom prst="rect">
            <a:avLst/>
          </a:prstGeom>
        </p:spPr>
      </p:pic>
      <p:pic>
        <p:nvPicPr>
          <p:cNvPr id="15" name="Picture 14">
            <a:extLst>
              <a:ext uri="{FF2B5EF4-FFF2-40B4-BE49-F238E27FC236}">
                <a16:creationId xmlns:a16="http://schemas.microsoft.com/office/drawing/2014/main" id="{3942B6BB-0B49-2196-B46C-A7177CE448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93496" y="2041490"/>
            <a:ext cx="2494306" cy="3582487"/>
          </a:xfrm>
          <a:prstGeom prst="rect">
            <a:avLst/>
          </a:prstGeom>
        </p:spPr>
      </p:pic>
      <p:sp>
        <p:nvSpPr>
          <p:cNvPr id="2" name="Title 1">
            <a:extLst>
              <a:ext uri="{FF2B5EF4-FFF2-40B4-BE49-F238E27FC236}">
                <a16:creationId xmlns:a16="http://schemas.microsoft.com/office/drawing/2014/main" id="{230A4D0C-682A-46A9-C68C-98B8E3811E21}"/>
              </a:ext>
            </a:extLst>
          </p:cNvPr>
          <p:cNvSpPr>
            <a:spLocks noGrp="1"/>
          </p:cNvSpPr>
          <p:nvPr/>
        </p:nvSpPr>
        <p:spPr>
          <a:xfrm>
            <a:off x="2679619" y="386620"/>
            <a:ext cx="7456091" cy="1029662"/>
          </a:xfrm>
          <a:prstGeom prst="rect">
            <a:avLst/>
          </a:prstGeom>
          <a:noFill/>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a:ln>
                  <a:noFill/>
                </a:ln>
                <a:solidFill>
                  <a:srgbClr val="000000"/>
                </a:solidFill>
                <a:effectLst/>
                <a:uLnTx/>
                <a:uFillTx/>
                <a:latin typeface="Trebuchet MS" panose="020B0603020202020204" pitchFamily="34" charset="0"/>
                <a:ea typeface="+mj-ea"/>
                <a:cs typeface="+mj-cs"/>
              </a:rPr>
              <a:t>Learning from the rest of the world  </a:t>
            </a:r>
          </a:p>
        </p:txBody>
      </p:sp>
      <p:pic>
        <p:nvPicPr>
          <p:cNvPr id="4" name="Picture 3">
            <a:extLst>
              <a:ext uri="{FF2B5EF4-FFF2-40B4-BE49-F238E27FC236}">
                <a16:creationId xmlns:a16="http://schemas.microsoft.com/office/drawing/2014/main" id="{28768CDC-F601-5011-8285-7952B6D5DB36}"/>
              </a:ext>
            </a:extLst>
          </p:cNvPr>
          <p:cNvPicPr>
            <a:picLocks noChangeAspect="1"/>
          </p:cNvPicPr>
          <p:nvPr/>
        </p:nvPicPr>
        <p:blipFill>
          <a:blip r:embed="rId5"/>
          <a:stretch>
            <a:fillRect/>
          </a:stretch>
        </p:blipFill>
        <p:spPr>
          <a:xfrm>
            <a:off x="10119503" y="264066"/>
            <a:ext cx="1353051" cy="1703628"/>
          </a:xfrm>
          <a:prstGeom prst="rect">
            <a:avLst/>
          </a:prstGeom>
        </p:spPr>
      </p:pic>
    </p:spTree>
    <p:extLst>
      <p:ext uri="{BB962C8B-B14F-4D97-AF65-F5344CB8AC3E}">
        <p14:creationId xmlns:p14="http://schemas.microsoft.com/office/powerpoint/2010/main" val="28720823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A11472FB-978F-D5A6-A7EB-7512947E18E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7291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53436-78C3-5C3F-40F1-0B19D42571A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67816A5-B2B7-6DC9-091E-CAB1DDF43970}"/>
              </a:ext>
            </a:extLst>
          </p:cNvPr>
          <p:cNvSpPr txBox="1"/>
          <p:nvPr/>
        </p:nvSpPr>
        <p:spPr>
          <a:xfrm>
            <a:off x="423906" y="2252728"/>
            <a:ext cx="8312998" cy="110799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defRPr/>
            </a:pPr>
            <a:r>
              <a:rPr kumimoji="0" lang="en-GB" sz="1600" b="0" i="0" u="none" strike="noStrike" kern="1200" cap="none" spc="0" normalizeH="0" baseline="0" noProof="0">
                <a:ln>
                  <a:noFill/>
                </a:ln>
                <a:solidFill>
                  <a:prstClr val="black"/>
                </a:solidFill>
                <a:effectLst/>
                <a:uLnTx/>
                <a:uFillTx/>
                <a:latin typeface="Trebuchet MS"/>
                <a:ea typeface="+mn-ea"/>
                <a:cs typeface="Arial"/>
              </a:rPr>
              <a:t>Champions </a:t>
            </a:r>
            <a:r>
              <a:rPr lang="en-GB" sz="1600">
                <a:solidFill>
                  <a:prstClr val="black"/>
                </a:solidFill>
                <a:latin typeface="Trebuchet MS"/>
                <a:cs typeface="Arial"/>
              </a:rPr>
              <a:t>come from </a:t>
            </a:r>
            <a:r>
              <a:rPr kumimoji="0" lang="en-GB" sz="1600" b="0" i="0" u="none" strike="noStrike" kern="1200" cap="none" spc="0" normalizeH="0" baseline="0" noProof="0">
                <a:ln>
                  <a:noFill/>
                </a:ln>
                <a:solidFill>
                  <a:prstClr val="black"/>
                </a:solidFill>
                <a:effectLst/>
                <a:uLnTx/>
                <a:uFillTx/>
                <a:latin typeface="Trebuchet MS"/>
                <a:ea typeface="+mn-ea"/>
                <a:cs typeface="Arial"/>
              </a:rPr>
              <a:t>both clinical and non-clinical roles across the health system</a:t>
            </a:r>
            <a:r>
              <a:rPr lang="en-GB" sz="1600">
                <a:solidFill>
                  <a:prstClr val="black"/>
                </a:solidFill>
                <a:latin typeface="Trebuchet MS"/>
                <a:cs typeface="Arial"/>
              </a:rPr>
              <a:t> –including GPs, nurses, pharmacists</a:t>
            </a:r>
            <a:r>
              <a:rPr kumimoji="0" lang="en-GB" sz="1600" b="0" i="0" u="none" strike="noStrike" kern="1200" cap="none" spc="0" normalizeH="0" baseline="0" noProof="0">
                <a:ln>
                  <a:noFill/>
                </a:ln>
                <a:solidFill>
                  <a:prstClr val="black"/>
                </a:solidFill>
                <a:effectLst/>
                <a:uLnTx/>
                <a:uFillTx/>
                <a:latin typeface="Trebuchet MS"/>
                <a:ea typeface="+mn-ea"/>
                <a:cs typeface="Arial"/>
              </a:rPr>
              <a:t>,</a:t>
            </a:r>
            <a:r>
              <a:rPr lang="en-GB" sz="1600">
                <a:solidFill>
                  <a:prstClr val="black"/>
                </a:solidFill>
                <a:latin typeface="Trebuchet MS"/>
                <a:cs typeface="Arial"/>
              </a:rPr>
              <a:t> Allied Health Professionals and personalised </a:t>
            </a:r>
            <a:r>
              <a:rPr lang="en-GB" sz="1600" err="1">
                <a:solidFill>
                  <a:prstClr val="black"/>
                </a:solidFill>
                <a:latin typeface="Trebuchet MS"/>
                <a:cs typeface="Arial"/>
              </a:rPr>
              <a:t>careroles</a:t>
            </a:r>
            <a:r>
              <a:rPr lang="en-GB" sz="1600">
                <a:solidFill>
                  <a:prstClr val="black"/>
                </a:solidFill>
                <a:latin typeface="Trebuchet MS"/>
                <a:cs typeface="Arial"/>
              </a:rPr>
              <a:t>. Find out more on the NASP website.</a:t>
            </a:r>
            <a:endParaRPr lang="en-US">
              <a:solidFill>
                <a:prstClr val="black"/>
              </a:solidFill>
              <a:ea typeface="+mn-ea"/>
            </a:endParaRPr>
          </a:p>
          <a:p>
            <a:pPr marR="0" lvl="0" algn="l" defTabSz="457200" rtl="0" eaLnBrk="1" fontAlgn="auto" latinLnBrk="0" hangingPunct="1">
              <a:spcBef>
                <a:spcPts val="0"/>
              </a:spcBef>
              <a:spcAft>
                <a:spcPts val="0"/>
              </a:spcAft>
              <a:buClrTx/>
              <a:buSzTx/>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B74A3E46-6916-2411-5681-3607ADA5BFF4}"/>
              </a:ext>
            </a:extLst>
          </p:cNvPr>
          <p:cNvSpPr>
            <a:spLocks noGrp="1"/>
          </p:cNvSpPr>
          <p:nvPr>
            <p:ph type="title"/>
          </p:nvPr>
        </p:nvSpPr>
        <p:spPr>
          <a:xfrm>
            <a:off x="2232146" y="339742"/>
            <a:ext cx="5433809" cy="1258262"/>
          </a:xfrm>
          <a:noFill/>
        </p:spPr>
        <p:txBody>
          <a:bodyPr/>
          <a:lstStyle/>
          <a:p>
            <a:r>
              <a:rPr lang="en-US">
                <a:solidFill>
                  <a:schemeClr val="tx1"/>
                </a:solidFill>
                <a:latin typeface="Trebuchet MS"/>
              </a:rPr>
              <a:t>Become a Social Prescribing Champion</a:t>
            </a:r>
            <a:endParaRPr lang="en-US">
              <a:solidFill>
                <a:schemeClr val="tx1"/>
              </a:solidFill>
              <a:latin typeface="Trebuchet MS" panose="020B0703020202090204" pitchFamily="34" charset="0"/>
            </a:endParaRPr>
          </a:p>
        </p:txBody>
      </p:sp>
      <p:sp>
        <p:nvSpPr>
          <p:cNvPr id="27" name="TextBox 26">
            <a:extLst>
              <a:ext uri="{FF2B5EF4-FFF2-40B4-BE49-F238E27FC236}">
                <a16:creationId xmlns:a16="http://schemas.microsoft.com/office/drawing/2014/main" id="{2FA20757-D548-3B13-9CBE-2E0BAE5E1FE3}"/>
              </a:ext>
            </a:extLst>
          </p:cNvPr>
          <p:cNvSpPr txBox="1"/>
          <p:nvPr/>
        </p:nvSpPr>
        <p:spPr>
          <a:xfrm>
            <a:off x="355078" y="1625296"/>
            <a:ext cx="8451319" cy="1015663"/>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rebuchet MS"/>
                <a:ea typeface="+mn-ea"/>
                <a:cs typeface="+mn-cs"/>
              </a:rPr>
              <a:t>Join a network of over 200 NASP Social Prescribing Champions today to help raise awareness and understanding of social prescribing across the healthcare system</a:t>
            </a:r>
            <a:r>
              <a:rPr lang="en-US" sz="1600" b="1">
                <a:solidFill>
                  <a:prstClr val="black"/>
                </a:solidFill>
                <a:latin typeface="Trebuchet MS"/>
              </a:rPr>
              <a:t>.</a:t>
            </a:r>
            <a:endParaRPr kumimoji="0" lang="en-US" sz="1600" b="1" i="0" u="none" strike="noStrike" kern="1200" cap="none" spc="0" normalizeH="0" baseline="0" noProof="0">
              <a:ln>
                <a:noFill/>
              </a:ln>
              <a:solidFill>
                <a:prstClr val="black"/>
              </a:solidFill>
              <a:effectLst/>
              <a:uLnTx/>
              <a:uFillTx/>
              <a:latin typeface="Trebuchet M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Trebuchet M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Trebuchet MS"/>
              <a:ea typeface="+mn-ea"/>
              <a:cs typeface="+mn-cs"/>
            </a:endParaRPr>
          </a:p>
        </p:txBody>
      </p:sp>
      <p:pic>
        <p:nvPicPr>
          <p:cNvPr id="24" name="Picture 23" descr="A qr code with black and white squares&#10;&#10;AI-generated content may be incorrect.">
            <a:extLst>
              <a:ext uri="{FF2B5EF4-FFF2-40B4-BE49-F238E27FC236}">
                <a16:creationId xmlns:a16="http://schemas.microsoft.com/office/drawing/2014/main" id="{6B32AC87-0168-E549-4B22-7B0F6D45332C}"/>
              </a:ext>
            </a:extLst>
          </p:cNvPr>
          <p:cNvPicPr>
            <a:picLocks noChangeAspect="1"/>
          </p:cNvPicPr>
          <p:nvPr/>
        </p:nvPicPr>
        <p:blipFill>
          <a:blip r:embed="rId2"/>
          <a:stretch>
            <a:fillRect/>
          </a:stretch>
        </p:blipFill>
        <p:spPr>
          <a:xfrm>
            <a:off x="9313142" y="829337"/>
            <a:ext cx="1961870" cy="1972574"/>
          </a:xfrm>
          <a:prstGeom prst="rect">
            <a:avLst/>
          </a:prstGeom>
          <a:ln w="53975">
            <a:solidFill>
              <a:srgbClr val="EF4D84"/>
            </a:solidFill>
          </a:ln>
        </p:spPr>
      </p:pic>
      <p:sp>
        <p:nvSpPr>
          <p:cNvPr id="5" name="Title 2">
            <a:extLst>
              <a:ext uri="{FF2B5EF4-FFF2-40B4-BE49-F238E27FC236}">
                <a16:creationId xmlns:a16="http://schemas.microsoft.com/office/drawing/2014/main" id="{4CC51B37-5665-AE02-211B-CFE086E41E12}"/>
              </a:ext>
            </a:extLst>
          </p:cNvPr>
          <p:cNvSpPr txBox="1">
            <a:spLocks/>
          </p:cNvSpPr>
          <p:nvPr/>
        </p:nvSpPr>
        <p:spPr>
          <a:xfrm>
            <a:off x="2231765" y="3236863"/>
            <a:ext cx="5617028" cy="1258262"/>
          </a:xfrm>
          <a:prstGeom prst="rect">
            <a:avLst/>
          </a:prstGeom>
          <a:noFill/>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kern="1200">
                <a:solidFill>
                  <a:srgbClr val="EF4D84"/>
                </a:solidFill>
                <a:latin typeface="+mj-lt"/>
                <a:ea typeface="+mj-ea"/>
                <a:cs typeface="+mj-cs"/>
              </a:defRPr>
            </a:lvl1pPr>
          </a:lstStyle>
          <a:p>
            <a:r>
              <a:rPr lang="en-US">
                <a:solidFill>
                  <a:schemeClr val="tx1"/>
                </a:solidFill>
                <a:latin typeface="Trebuchet MS"/>
              </a:rPr>
              <a:t>Join the ICB community of practice</a:t>
            </a:r>
          </a:p>
        </p:txBody>
      </p:sp>
      <p:sp>
        <p:nvSpPr>
          <p:cNvPr id="9" name="TextBox 8">
            <a:extLst>
              <a:ext uri="{FF2B5EF4-FFF2-40B4-BE49-F238E27FC236}">
                <a16:creationId xmlns:a16="http://schemas.microsoft.com/office/drawing/2014/main" id="{8FF4BF29-7950-0E0F-4309-0B0E10EA9BF7}"/>
              </a:ext>
            </a:extLst>
          </p:cNvPr>
          <p:cNvSpPr txBox="1"/>
          <p:nvPr/>
        </p:nvSpPr>
        <p:spPr>
          <a:xfrm>
            <a:off x="428145" y="4495843"/>
            <a:ext cx="8451319" cy="1323439"/>
          </a:xfrm>
          <a:prstGeom prst="rect">
            <a:avLst/>
          </a:prstGeom>
          <a:noFill/>
        </p:spPr>
        <p:txBody>
          <a:bodyPr wrap="square" lIns="91440" tIns="45720" rIns="91440" bIns="45720" rtlCol="0" anchor="t">
            <a:spAutoFit/>
          </a:bodyPr>
          <a:lstStyle/>
          <a:p>
            <a:pPr defTabSz="457200">
              <a:defRPr/>
            </a:pPr>
            <a:r>
              <a:rPr lang="en-US" sz="1600" dirty="0">
                <a:solidFill>
                  <a:prstClr val="black"/>
                </a:solidFill>
                <a:latin typeface="Trebuchet MS"/>
              </a:rPr>
              <a:t>This online Community of Practice is for those working in Integrated Care Boards who have a role and interest in social prescribing, its commissioning, quality, sustainability and implementation across communities.</a:t>
            </a:r>
          </a:p>
          <a:p>
            <a:pPr defTabSz="457200">
              <a:defRPr/>
            </a:pPr>
            <a:endParaRPr lang="en-US" sz="1600">
              <a:solidFill>
                <a:prstClr val="black"/>
              </a:solidFill>
              <a:latin typeface="Trebuchet MS"/>
            </a:endParaRPr>
          </a:p>
          <a:p>
            <a:pPr defTabSz="457200">
              <a:defRPr/>
            </a:pPr>
            <a:r>
              <a:rPr lang="en-US" sz="1600">
                <a:solidFill>
                  <a:prstClr val="black"/>
                </a:solidFill>
                <a:latin typeface="Trebuchet MS"/>
              </a:rPr>
              <a:t>Fill in the form or email </a:t>
            </a:r>
            <a:r>
              <a:rPr lang="en-US" sz="1600" dirty="0">
                <a:solidFill>
                  <a:prstClr val="black"/>
                </a:solidFill>
                <a:latin typeface="Trebuchet MS"/>
                <a:hlinkClick r:id="rId3">
                  <a:extLst>
                    <a:ext uri="{A12FA001-AC4F-418D-AE19-62706E023703}">
                      <ahyp:hlinkClr xmlns:ahyp="http://schemas.microsoft.com/office/drawing/2018/hyperlinkcolor" val="tx"/>
                    </a:ext>
                  </a:extLst>
                </a:hlinkClick>
              </a:rPr>
              <a:t>workforce@nasp.info</a:t>
            </a:r>
            <a:r>
              <a:rPr lang="en-US" sz="1600">
                <a:solidFill>
                  <a:prstClr val="black"/>
                </a:solidFill>
                <a:latin typeface="Trebuchet MS"/>
              </a:rPr>
              <a:t> to become a member.</a:t>
            </a:r>
          </a:p>
        </p:txBody>
      </p:sp>
      <p:pic>
        <p:nvPicPr>
          <p:cNvPr id="15" name="Picture 11" descr="A qr code on a black background&#10;&#10;AI-generated content may be incorrect.">
            <a:extLst>
              <a:ext uri="{FF2B5EF4-FFF2-40B4-BE49-F238E27FC236}">
                <a16:creationId xmlns:a16="http://schemas.microsoft.com/office/drawing/2014/main" id="{05CBEE20-A951-6676-BA6F-062B19B5B35B}"/>
              </a:ext>
            </a:extLst>
          </p:cNvPr>
          <p:cNvPicPr>
            <a:picLocks noChangeAspect="1"/>
          </p:cNvPicPr>
          <p:nvPr/>
        </p:nvPicPr>
        <p:blipFill>
          <a:blip r:embed="rId4"/>
          <a:stretch>
            <a:fillRect/>
          </a:stretch>
        </p:blipFill>
        <p:spPr>
          <a:xfrm>
            <a:off x="9059087" y="3594444"/>
            <a:ext cx="2472314" cy="2482753"/>
          </a:xfrm>
          <a:prstGeom prst="rect">
            <a:avLst/>
          </a:prstGeom>
        </p:spPr>
      </p:pic>
    </p:spTree>
    <p:extLst>
      <p:ext uri="{BB962C8B-B14F-4D97-AF65-F5344CB8AC3E}">
        <p14:creationId xmlns:p14="http://schemas.microsoft.com/office/powerpoint/2010/main" val="2450943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710C272-0B51-AF50-E195-E315FB4181CE}"/>
              </a:ext>
            </a:extLst>
          </p:cNvPr>
          <p:cNvSpPr txBox="1">
            <a:spLocks/>
          </p:cNvSpPr>
          <p:nvPr/>
        </p:nvSpPr>
        <p:spPr>
          <a:xfrm>
            <a:off x="729951" y="1302640"/>
            <a:ext cx="10372061" cy="4572081"/>
          </a:xfrm>
          <a:prstGeom prst="rect">
            <a:avLst/>
          </a:prstGeom>
          <a:noFill/>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kern="1200">
                <a:solidFill>
                  <a:srgbClr val="EF4D84"/>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rgbClr val="000000"/>
                </a:solidFill>
                <a:effectLst/>
                <a:uLnTx/>
                <a:uFillTx/>
                <a:latin typeface="Trebuchet MS" panose="020B0603020202020204" pitchFamily="34" charset="0"/>
                <a:ea typeface="+mj-ea"/>
                <a:cs typeface="+mj-cs"/>
              </a:rPr>
              <a:t>Thank you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800" b="0" i="0" u="none" strike="noStrike" kern="1200" cap="none" spc="0" normalizeH="0" baseline="0" noProof="0">
              <a:ln>
                <a:noFill/>
              </a:ln>
              <a:solidFill>
                <a:srgbClr val="EF4D84"/>
              </a:solidFill>
              <a:effectLst/>
              <a:uLnTx/>
              <a:uFillTx/>
              <a:latin typeface="Trebuchet MS" panose="020B0603020202020204"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a:ln>
                  <a:noFill/>
                </a:ln>
                <a:solidFill>
                  <a:srgbClr val="EF4D84"/>
                </a:solidFill>
                <a:effectLst/>
                <a:uLnTx/>
                <a:uFillTx/>
                <a:latin typeface="Trebuchet MS" panose="020B0603020202020204" pitchFamily="34" charset="0"/>
                <a:ea typeface="+mj-ea"/>
                <a:cs typeface="+mj-cs"/>
              </a:rPr>
              <a:t>For more updates follow us on social media or subscribe to our newsletter</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400" b="0" i="0" u="none" strike="noStrike" kern="1200" cap="none" spc="0" normalizeH="0" baseline="0" noProof="0">
              <a:ln>
                <a:noFill/>
              </a:ln>
              <a:solidFill>
                <a:srgbClr val="EF4D84"/>
              </a:solidFill>
              <a:effectLst/>
              <a:uLnTx/>
              <a:uFillTx/>
              <a:latin typeface="Trebuchet MS" panose="020B0603020202020204"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sng" strike="noStrike" kern="1200" cap="none" spc="0" normalizeH="0" baseline="0" noProof="0">
                <a:ln>
                  <a:noFill/>
                </a:ln>
                <a:solidFill>
                  <a:srgbClr val="EF4D84"/>
                </a:solidFill>
                <a:effectLst/>
                <a:uLnTx/>
                <a:uFillTx/>
                <a:latin typeface="Trebuchet MS" panose="020B0603020202020204" pitchFamily="34" charset="0"/>
                <a:ea typeface="+mj-ea"/>
                <a:cs typeface="+mj-cs"/>
              </a:rPr>
              <a:t>socialprescribingacademy.org.uk</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rgbClr val="EF4D84"/>
                </a:solidFill>
                <a:effectLst/>
                <a:uLnTx/>
                <a:uFillTx/>
                <a:latin typeface="Trebuchet MS" panose="020B0603020202020204" pitchFamily="34" charset="0"/>
                <a:ea typeface="+mj-ea"/>
                <a:cs typeface="+mj-cs"/>
              </a:rPr>
              <a:t> </a:t>
            </a:r>
            <a:endParaRPr kumimoji="0" lang="en-US" sz="4000" b="0" i="0" u="none" strike="noStrike" kern="1200" cap="none" spc="0" normalizeH="0" baseline="0" noProof="0">
              <a:ln>
                <a:noFill/>
              </a:ln>
              <a:solidFill>
                <a:srgbClr val="EF4D84"/>
              </a:solidFill>
              <a:effectLst/>
              <a:uLnTx/>
              <a:uFillTx/>
              <a:latin typeface="Trebuchet MS" panose="020B0603020202020204"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000" b="0" i="0" u="none" strike="noStrike" kern="1200" cap="none" spc="0" normalizeH="0" baseline="0" noProof="0">
              <a:ln>
                <a:noFill/>
              </a:ln>
              <a:solidFill>
                <a:srgbClr val="EF4D84"/>
              </a:solidFill>
              <a:effectLst/>
              <a:uLnTx/>
              <a:uFillTx/>
              <a:latin typeface="Aptos Display" panose="020F0302020204030204"/>
              <a:ea typeface="+mj-ea"/>
              <a:cs typeface="Arial"/>
            </a:endParaRPr>
          </a:p>
        </p:txBody>
      </p:sp>
    </p:spTree>
    <p:extLst>
      <p:ext uri="{BB962C8B-B14F-4D97-AF65-F5344CB8AC3E}">
        <p14:creationId xmlns:p14="http://schemas.microsoft.com/office/powerpoint/2010/main" val="3952000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789979-61BB-DC99-2507-7362832FE71E}"/>
              </a:ext>
            </a:extLst>
          </p:cNvPr>
          <p:cNvSpPr>
            <a:spLocks noGrp="1"/>
          </p:cNvSpPr>
          <p:nvPr>
            <p:ph type="body" idx="1"/>
          </p:nvPr>
        </p:nvSpPr>
        <p:spPr>
          <a:xfrm>
            <a:off x="998783" y="3518096"/>
            <a:ext cx="10515600" cy="2817628"/>
          </a:xfrm>
        </p:spPr>
        <p:txBody>
          <a:bodyPr/>
          <a:lstStyle/>
          <a:p>
            <a:pPr marL="101600" indent="0">
              <a:buClr>
                <a:srgbClr val="2E3A4D"/>
              </a:buClr>
              <a:buSzPts val="2800"/>
              <a:buNone/>
            </a:pPr>
            <a:r>
              <a:rPr lang="en-GB">
                <a:solidFill>
                  <a:srgbClr val="000000"/>
                </a:solidFill>
                <a:effectLst/>
                <a:latin typeface="Aptos" panose="020B0004020202020204" pitchFamily="34" charset="0"/>
                <a:ea typeface="Calibri" panose="020F0502020204030204" pitchFamily="34" charset="0"/>
                <a:cs typeface="Times New Roman" panose="02020603050405020304" pitchFamily="18" charset="0"/>
              </a:rPr>
              <a:t>Jag Mundra, National Academy for Social Prescribing</a:t>
            </a:r>
            <a:endParaRPr lang="en-GB" b="0" i="0" u="none" strike="noStrike">
              <a:solidFill>
                <a:srgbClr val="212529"/>
              </a:solidFill>
              <a:effectLst/>
            </a:endParaRPr>
          </a:p>
        </p:txBody>
      </p:sp>
      <p:sp>
        <p:nvSpPr>
          <p:cNvPr id="4" name="Title 2">
            <a:extLst>
              <a:ext uri="{FF2B5EF4-FFF2-40B4-BE49-F238E27FC236}">
                <a16:creationId xmlns:a16="http://schemas.microsoft.com/office/drawing/2014/main" id="{C8FD1EA7-041E-AC4F-FFDD-7AAAF534D1C5}"/>
              </a:ext>
            </a:extLst>
          </p:cNvPr>
          <p:cNvSpPr>
            <a:spLocks noGrp="1"/>
          </p:cNvSpPr>
          <p:nvPr>
            <p:ph type="title"/>
          </p:nvPr>
        </p:nvSpPr>
        <p:spPr>
          <a:xfrm>
            <a:off x="998784" y="2081643"/>
            <a:ext cx="7832396" cy="1258262"/>
          </a:xfrm>
          <a:noFill/>
        </p:spPr>
        <p:txBody>
          <a:bodyPr/>
          <a:lstStyle/>
          <a:p>
            <a:r>
              <a:rPr lang="en-GB" sz="4800">
                <a:solidFill>
                  <a:srgbClr val="00B0F0"/>
                </a:solidFill>
                <a:effectLst/>
                <a:ea typeface="Calibri" panose="020F0502020204030204" pitchFamily="34" charset="0"/>
                <a:cs typeface="Times New Roman" panose="02020603050405020304" pitchFamily="18" charset="0"/>
              </a:rPr>
              <a:t>Social prescribing and neighbourhood health – what does the data tell us? </a:t>
            </a:r>
            <a:r>
              <a:rPr lang="en-GB" sz="4800">
                <a:solidFill>
                  <a:srgbClr val="00B0F0"/>
                </a:solidFill>
                <a:effectLst/>
              </a:rPr>
              <a:t> </a:t>
            </a:r>
            <a:br>
              <a:rPr lang="en-US">
                <a:solidFill>
                  <a:srgbClr val="00B0F0"/>
                </a:solidFill>
                <a:latin typeface="Trebuchet MS" panose="020B0703020202090204" pitchFamily="34" charset="0"/>
              </a:rPr>
            </a:br>
            <a:endParaRPr lang="en-US">
              <a:solidFill>
                <a:srgbClr val="00B0F0"/>
              </a:solidFill>
              <a:latin typeface="Trebuchet MS" panose="020B0703020202090204" pitchFamily="34" charset="0"/>
            </a:endParaRPr>
          </a:p>
        </p:txBody>
      </p:sp>
    </p:spTree>
    <p:extLst>
      <p:ext uri="{BB962C8B-B14F-4D97-AF65-F5344CB8AC3E}">
        <p14:creationId xmlns:p14="http://schemas.microsoft.com/office/powerpoint/2010/main" val="949103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E3A4D"/>
        </a:solidFill>
        <a:effectLst/>
      </p:bgPr>
    </p:bg>
    <p:spTree>
      <p:nvGrpSpPr>
        <p:cNvPr id="1" name="">
          <a:extLst>
            <a:ext uri="{FF2B5EF4-FFF2-40B4-BE49-F238E27FC236}">
              <a16:creationId xmlns:a16="http://schemas.microsoft.com/office/drawing/2014/main" id="{D778F7F1-A407-1F99-B263-476D2FFBB378}"/>
            </a:ext>
          </a:extLst>
        </p:cNvPr>
        <p:cNvGrpSpPr/>
        <p:nvPr/>
      </p:nvGrpSpPr>
      <p:grpSpPr>
        <a:xfrm>
          <a:off x="0" y="0"/>
          <a:ext cx="0" cy="0"/>
          <a:chOff x="0" y="0"/>
          <a:chExt cx="0" cy="0"/>
        </a:xfrm>
      </p:grpSpPr>
      <p:sp>
        <p:nvSpPr>
          <p:cNvPr id="59" name="Freeform 3">
            <a:extLst>
              <a:ext uri="{FF2B5EF4-FFF2-40B4-BE49-F238E27FC236}">
                <a16:creationId xmlns:a16="http://schemas.microsoft.com/office/drawing/2014/main" id="{B18A82C1-92DE-DC0F-CBCD-B7A3D55014A2}"/>
              </a:ext>
            </a:extLst>
          </p:cNvPr>
          <p:cNvSpPr/>
          <p:nvPr/>
        </p:nvSpPr>
        <p:spPr>
          <a:xfrm>
            <a:off x="6260466" y="0"/>
            <a:ext cx="5931534" cy="3923414"/>
          </a:xfrm>
          <a:custGeom>
            <a:avLst/>
            <a:gdLst/>
            <a:ahLst/>
            <a:cxnLst/>
            <a:rect l="l" t="t" r="r" b="b"/>
            <a:pathLst>
              <a:path w="8897301" h="5885121">
                <a:moveTo>
                  <a:pt x="0" y="0"/>
                </a:moveTo>
                <a:lnTo>
                  <a:pt x="8897301" y="0"/>
                </a:lnTo>
                <a:lnTo>
                  <a:pt x="8897301" y="5885121"/>
                </a:lnTo>
                <a:lnTo>
                  <a:pt x="0" y="5885121"/>
                </a:lnTo>
                <a:lnTo>
                  <a:pt x="0" y="0"/>
                </a:lnTo>
                <a:close/>
              </a:path>
            </a:pathLst>
          </a:custGeom>
          <a:blipFill dpi="0" rotWithShape="1">
            <a:blip r:embed="rId2">
              <a:alphaModFix amt="48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3">
            <a:extLst>
              <a:ext uri="{FF2B5EF4-FFF2-40B4-BE49-F238E27FC236}">
                <a16:creationId xmlns:a16="http://schemas.microsoft.com/office/drawing/2014/main" id="{59F78253-493C-F9F2-9AA3-EC69C9761826}"/>
              </a:ext>
            </a:extLst>
          </p:cNvPr>
          <p:cNvSpPr/>
          <p:nvPr/>
        </p:nvSpPr>
        <p:spPr>
          <a:xfrm rot="16200000">
            <a:off x="-1985978" y="1985979"/>
            <a:ext cx="6858003" cy="2886041"/>
          </a:xfrm>
          <a:prstGeom prst="rect">
            <a:avLst/>
          </a:prstGeom>
          <a:solidFill>
            <a:srgbClr val="00738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TextBox 4">
            <a:extLst>
              <a:ext uri="{FF2B5EF4-FFF2-40B4-BE49-F238E27FC236}">
                <a16:creationId xmlns:a16="http://schemas.microsoft.com/office/drawing/2014/main" id="{39A55769-811F-B880-5E89-9ECB35B47048}"/>
              </a:ext>
            </a:extLst>
          </p:cNvPr>
          <p:cNvSpPr txBox="1"/>
          <p:nvPr/>
        </p:nvSpPr>
        <p:spPr>
          <a:xfrm rot="16200000">
            <a:off x="443047" y="3860490"/>
            <a:ext cx="6429845" cy="5459258"/>
          </a:xfrm>
          <a:prstGeom prst="rect">
            <a:avLst/>
          </a:prstGeom>
        </p:spPr>
        <p:txBody>
          <a:bodyPr lIns="33867" tIns="33867" rIns="33867" bIns="33867" rtlCol="0" anchor="ctr"/>
          <a:lstStyle/>
          <a:p>
            <a:pPr marL="0" marR="0" lvl="0" indent="0" algn="ctr" defTabSz="914400" rtl="0" eaLnBrk="1" fontAlgn="auto" latinLnBrk="0" hangingPunct="1">
              <a:lnSpc>
                <a:spcPts val="148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TextBox 12">
            <a:extLst>
              <a:ext uri="{FF2B5EF4-FFF2-40B4-BE49-F238E27FC236}">
                <a16:creationId xmlns:a16="http://schemas.microsoft.com/office/drawing/2014/main" id="{1074A356-029E-95D6-19C3-7CC671EA318A}"/>
              </a:ext>
            </a:extLst>
          </p:cNvPr>
          <p:cNvSpPr txBox="1"/>
          <p:nvPr/>
        </p:nvSpPr>
        <p:spPr>
          <a:xfrm>
            <a:off x="3398874" y="1786809"/>
            <a:ext cx="6453242" cy="341632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The ROI of Social Prescribing and How to Scale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Jag Mundra</a:t>
            </a:r>
          </a:p>
        </p:txBody>
      </p:sp>
      <p:sp>
        <p:nvSpPr>
          <p:cNvPr id="58" name="Freeform 2">
            <a:extLst>
              <a:ext uri="{FF2B5EF4-FFF2-40B4-BE49-F238E27FC236}">
                <a16:creationId xmlns:a16="http://schemas.microsoft.com/office/drawing/2014/main" id="{920612FE-E361-7B6B-8812-706833CD8E45}"/>
              </a:ext>
            </a:extLst>
          </p:cNvPr>
          <p:cNvSpPr/>
          <p:nvPr/>
        </p:nvSpPr>
        <p:spPr>
          <a:xfrm>
            <a:off x="207756" y="2695667"/>
            <a:ext cx="2470534" cy="1359057"/>
          </a:xfrm>
          <a:custGeom>
            <a:avLst/>
            <a:gdLst/>
            <a:ahLst/>
            <a:cxnLst/>
            <a:rect l="l" t="t" r="r" b="b"/>
            <a:pathLst>
              <a:path w="6858000" h="3771900">
                <a:moveTo>
                  <a:pt x="0" y="0"/>
                </a:moveTo>
                <a:lnTo>
                  <a:pt x="6858000" y="0"/>
                </a:lnTo>
                <a:lnTo>
                  <a:pt x="6858000" y="3771900"/>
                </a:lnTo>
                <a:lnTo>
                  <a:pt x="0" y="37719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6689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789979-61BB-DC99-2507-7362832FE71E}"/>
              </a:ext>
            </a:extLst>
          </p:cNvPr>
          <p:cNvSpPr>
            <a:spLocks noGrp="1"/>
          </p:cNvSpPr>
          <p:nvPr>
            <p:ph type="body" idx="1"/>
          </p:nvPr>
        </p:nvSpPr>
        <p:spPr>
          <a:xfrm>
            <a:off x="998783" y="3518096"/>
            <a:ext cx="10515600" cy="2817628"/>
          </a:xfrm>
        </p:spPr>
        <p:txBody>
          <a:bodyPr/>
          <a:lstStyle/>
          <a:p>
            <a:pPr marL="101600" indent="0">
              <a:buSzPts val="2800"/>
              <a:buNone/>
            </a:pPr>
            <a:r>
              <a:rPr lang="en-GB">
                <a:solidFill>
                  <a:srgbClr val="000000"/>
                </a:solidFill>
                <a:effectLst/>
                <a:ea typeface="Calibri" panose="020F0502020204030204" pitchFamily="34" charset="0"/>
                <a:cs typeface="Times New Roman" panose="02020603050405020304" pitchFamily="18" charset="0"/>
              </a:rPr>
              <a:t>Dr </a:t>
            </a:r>
            <a:r>
              <a:rPr lang="en-GB" err="1">
                <a:solidFill>
                  <a:srgbClr val="000000"/>
                </a:solidFill>
                <a:effectLst/>
                <a:ea typeface="Calibri" panose="020F0502020204030204" pitchFamily="34" charset="0"/>
                <a:cs typeface="Times New Roman" panose="02020603050405020304" pitchFamily="18" charset="0"/>
              </a:rPr>
              <a:t>Minal</a:t>
            </a:r>
            <a:r>
              <a:rPr lang="en-GB">
                <a:solidFill>
                  <a:srgbClr val="000000"/>
                </a:solidFill>
                <a:effectLst/>
                <a:ea typeface="Calibri" panose="020F0502020204030204" pitchFamily="34" charset="0"/>
                <a:cs typeface="Times New Roman" panose="02020603050405020304" pitchFamily="18" charset="0"/>
              </a:rPr>
              <a:t> </a:t>
            </a:r>
            <a:r>
              <a:rPr lang="en-GB" err="1">
                <a:solidFill>
                  <a:srgbClr val="000000"/>
                </a:solidFill>
                <a:effectLst/>
                <a:ea typeface="Calibri" panose="020F0502020204030204" pitchFamily="34" charset="0"/>
                <a:cs typeface="Times New Roman" panose="02020603050405020304" pitchFamily="18" charset="0"/>
              </a:rPr>
              <a:t>Bakhai</a:t>
            </a:r>
            <a:r>
              <a:rPr lang="en-GB">
                <a:solidFill>
                  <a:srgbClr val="000000"/>
                </a:solidFill>
                <a:effectLst/>
                <a:ea typeface="Calibri" panose="020F0502020204030204" pitchFamily="34" charset="0"/>
                <a:cs typeface="Times New Roman" panose="02020603050405020304" pitchFamily="18" charset="0"/>
              </a:rPr>
              <a:t>, Director of Primary Care Transformation, NHS England</a:t>
            </a:r>
            <a:endParaRPr lang="en-GB">
              <a:effectLst/>
              <a:ea typeface="Calibri" panose="020F0502020204030204" pitchFamily="34" charset="0"/>
              <a:cs typeface="Times New Roman" panose="02020603050405020304" pitchFamily="18" charset="0"/>
            </a:endParaRPr>
          </a:p>
          <a:p>
            <a:pPr marL="101600" indent="0">
              <a:buSzPts val="2800"/>
              <a:buNone/>
            </a:pPr>
            <a:endParaRPr lang="en-GB" sz="2800" b="0" i="0">
              <a:solidFill>
                <a:srgbClr val="000000"/>
              </a:solidFill>
              <a:effectLst/>
            </a:endParaRPr>
          </a:p>
          <a:p>
            <a:pPr marL="101600" indent="0">
              <a:buClr>
                <a:srgbClr val="2E3A4D"/>
              </a:buClr>
              <a:buSzPts val="2800"/>
              <a:buNone/>
            </a:pPr>
            <a:endParaRPr lang="en-GB" sz="2800" b="0" i="0" u="none" strike="noStrike">
              <a:solidFill>
                <a:srgbClr val="212529"/>
              </a:solidFill>
              <a:effectLst/>
            </a:endParaRPr>
          </a:p>
        </p:txBody>
      </p:sp>
      <p:sp>
        <p:nvSpPr>
          <p:cNvPr id="4" name="Title 2">
            <a:extLst>
              <a:ext uri="{FF2B5EF4-FFF2-40B4-BE49-F238E27FC236}">
                <a16:creationId xmlns:a16="http://schemas.microsoft.com/office/drawing/2014/main" id="{C8FD1EA7-041E-AC4F-FFDD-7AAAF534D1C5}"/>
              </a:ext>
            </a:extLst>
          </p:cNvPr>
          <p:cNvSpPr>
            <a:spLocks noGrp="1"/>
          </p:cNvSpPr>
          <p:nvPr>
            <p:ph type="title"/>
          </p:nvPr>
        </p:nvSpPr>
        <p:spPr>
          <a:xfrm>
            <a:off x="998783" y="2081643"/>
            <a:ext cx="10707943" cy="1258262"/>
          </a:xfrm>
          <a:noFill/>
        </p:spPr>
        <p:txBody>
          <a:bodyPr/>
          <a:lstStyle/>
          <a:p>
            <a:r>
              <a:rPr lang="en-GB" sz="4800">
                <a:solidFill>
                  <a:srgbClr val="00B0F0"/>
                </a:solidFill>
                <a:effectLst/>
                <a:ea typeface="Calibri" panose="020F0502020204030204" pitchFamily="34" charset="0"/>
                <a:cs typeface="Times New Roman" panose="02020603050405020304" pitchFamily="18" charset="0"/>
              </a:rPr>
              <a:t>An introduction to neighbourhood health</a:t>
            </a:r>
            <a:r>
              <a:rPr lang="en-GB" sz="4800">
                <a:solidFill>
                  <a:srgbClr val="00B0F0"/>
                </a:solidFill>
                <a:effectLst/>
              </a:rPr>
              <a:t> </a:t>
            </a:r>
            <a:br>
              <a:rPr lang="en-US">
                <a:solidFill>
                  <a:srgbClr val="00B0F0"/>
                </a:solidFill>
                <a:latin typeface="Trebuchet MS" panose="020B0703020202090204" pitchFamily="34" charset="0"/>
              </a:rPr>
            </a:br>
            <a:endParaRPr lang="en-US">
              <a:solidFill>
                <a:srgbClr val="00B0F0"/>
              </a:solidFill>
              <a:latin typeface="Trebuchet MS" panose="020B0703020202090204" pitchFamily="34" charset="0"/>
            </a:endParaRPr>
          </a:p>
        </p:txBody>
      </p:sp>
    </p:spTree>
    <p:extLst>
      <p:ext uri="{BB962C8B-B14F-4D97-AF65-F5344CB8AC3E}">
        <p14:creationId xmlns:p14="http://schemas.microsoft.com/office/powerpoint/2010/main" val="2525416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05533-4AAC-C2EB-6607-0DBDB7D6919E}"/>
            </a:ext>
          </a:extLst>
        </p:cNvPr>
        <p:cNvGrpSpPr/>
        <p:nvPr/>
      </p:nvGrpSpPr>
      <p:grpSpPr>
        <a:xfrm>
          <a:off x="0" y="0"/>
          <a:ext cx="0" cy="0"/>
          <a:chOff x="0" y="0"/>
          <a:chExt cx="0" cy="0"/>
        </a:xfrm>
      </p:grpSpPr>
      <p:sp>
        <p:nvSpPr>
          <p:cNvPr id="18" name="Freeform 3">
            <a:extLst>
              <a:ext uri="{FF2B5EF4-FFF2-40B4-BE49-F238E27FC236}">
                <a16:creationId xmlns:a16="http://schemas.microsoft.com/office/drawing/2014/main" id="{AB09D9A6-404E-89F5-CFDB-5C15EB0E6042}"/>
              </a:ext>
            </a:extLst>
          </p:cNvPr>
          <p:cNvSpPr/>
          <p:nvPr/>
        </p:nvSpPr>
        <p:spPr>
          <a:xfrm rot="16200000">
            <a:off x="5230586" y="-5230586"/>
            <a:ext cx="1730831" cy="12191998"/>
          </a:xfrm>
          <a:prstGeom prst="rect">
            <a:avLst/>
          </a:prstGeom>
          <a:solidFill>
            <a:srgbClr val="00738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 name="Freeform 2">
            <a:extLst>
              <a:ext uri="{FF2B5EF4-FFF2-40B4-BE49-F238E27FC236}">
                <a16:creationId xmlns:a16="http://schemas.microsoft.com/office/drawing/2014/main" id="{33A362C3-2D84-58AA-3001-9064DEAA2BCD}"/>
              </a:ext>
            </a:extLst>
          </p:cNvPr>
          <p:cNvSpPr/>
          <p:nvPr/>
        </p:nvSpPr>
        <p:spPr>
          <a:xfrm>
            <a:off x="123668" y="178726"/>
            <a:ext cx="2151645" cy="1210199"/>
          </a:xfrm>
          <a:custGeom>
            <a:avLst/>
            <a:gdLst/>
            <a:ahLst/>
            <a:cxnLst/>
            <a:rect l="l" t="t" r="r" b="b"/>
            <a:pathLst>
              <a:path w="6858000" h="3771900">
                <a:moveTo>
                  <a:pt x="0" y="0"/>
                </a:moveTo>
                <a:lnTo>
                  <a:pt x="6858000" y="0"/>
                </a:lnTo>
                <a:lnTo>
                  <a:pt x="6858000" y="3771900"/>
                </a:lnTo>
                <a:lnTo>
                  <a:pt x="0" y="37719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0F947063-3B19-FF9F-9FCB-D9398FFD5F11}"/>
              </a:ext>
            </a:extLst>
          </p:cNvPr>
          <p:cNvSpPr txBox="1"/>
          <p:nvPr/>
        </p:nvSpPr>
        <p:spPr>
          <a:xfrm>
            <a:off x="652103" y="1866404"/>
            <a:ext cx="7355237" cy="369332"/>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Text here</a:t>
            </a:r>
          </a:p>
        </p:txBody>
      </p:sp>
      <p:sp>
        <p:nvSpPr>
          <p:cNvPr id="4" name="TextBox 12">
            <a:extLst>
              <a:ext uri="{FF2B5EF4-FFF2-40B4-BE49-F238E27FC236}">
                <a16:creationId xmlns:a16="http://schemas.microsoft.com/office/drawing/2014/main" id="{C62E2678-0BA0-1D30-DAD2-E7E1771B7C3B}"/>
              </a:ext>
            </a:extLst>
          </p:cNvPr>
          <p:cNvSpPr txBox="1"/>
          <p:nvPr/>
        </p:nvSpPr>
        <p:spPr>
          <a:xfrm>
            <a:off x="2491257" y="298181"/>
            <a:ext cx="9048640" cy="1077218"/>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Social Prescribing, a Practical Route to Prevention</a:t>
            </a:r>
          </a:p>
        </p:txBody>
      </p:sp>
      <p:pic>
        <p:nvPicPr>
          <p:cNvPr id="3" name="Picture 2">
            <a:extLst>
              <a:ext uri="{FF2B5EF4-FFF2-40B4-BE49-F238E27FC236}">
                <a16:creationId xmlns:a16="http://schemas.microsoft.com/office/drawing/2014/main" id="{AB282E0D-A923-E484-A6AA-0A069BCAE28D}"/>
              </a:ext>
            </a:extLst>
          </p:cNvPr>
          <p:cNvPicPr>
            <a:picLocks noChangeAspect="1"/>
          </p:cNvPicPr>
          <p:nvPr/>
        </p:nvPicPr>
        <p:blipFill>
          <a:blip r:embed="rId4"/>
          <a:srcRect t="12645"/>
          <a:stretch>
            <a:fillRect/>
          </a:stretch>
        </p:blipFill>
        <p:spPr>
          <a:xfrm>
            <a:off x="652103" y="2105326"/>
            <a:ext cx="4645555" cy="3062240"/>
          </a:xfrm>
          <a:prstGeom prst="rect">
            <a:avLst/>
          </a:prstGeom>
        </p:spPr>
      </p:pic>
      <p:sp>
        <p:nvSpPr>
          <p:cNvPr id="6" name="Speech Bubble: Rectangle 5">
            <a:extLst>
              <a:ext uri="{FF2B5EF4-FFF2-40B4-BE49-F238E27FC236}">
                <a16:creationId xmlns:a16="http://schemas.microsoft.com/office/drawing/2014/main" id="{681D566A-15E5-E246-A7F0-BB12A4238025}"/>
              </a:ext>
            </a:extLst>
          </p:cNvPr>
          <p:cNvSpPr/>
          <p:nvPr/>
        </p:nvSpPr>
        <p:spPr>
          <a:xfrm>
            <a:off x="5825114" y="2344945"/>
            <a:ext cx="5547360" cy="2513711"/>
          </a:xfrm>
          <a:prstGeom prst="wedgeRectCallout">
            <a:avLst>
              <a:gd name="adj1" fmla="val -33874"/>
              <a:gd name="adj2" fmla="val -17837"/>
            </a:avLst>
          </a:prstGeom>
          <a:solidFill>
            <a:srgbClr val="F2F2F2">
              <a:alpha val="3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16000" rIns="288000" bIns="216000" rtlCol="0" anchor="ctr">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Prevention offers a </a:t>
            </a: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14:1</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 ROI</a:t>
            </a:r>
            <a:r>
              <a:rPr kumimoji="0" lang="en-GB" sz="1500" b="0" i="0" u="none" strike="noStrike" kern="1200" cap="none" spc="0" normalizeH="0" baseline="30000" noProof="0">
                <a:ln>
                  <a:noFill/>
                </a:ln>
                <a:solidFill>
                  <a:srgbClr val="002060"/>
                </a:solidFill>
                <a:effectLst/>
                <a:uLnTx/>
                <a:uFillTx/>
                <a:latin typeface="Aptos Display" panose="020B0004020202020204" pitchFamily="34" charset="0"/>
                <a:ea typeface="+mn-ea"/>
                <a:cs typeface="+mn-cs"/>
              </a:rPr>
              <a:t>1</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 but has proved hard to scale.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Integrated care improves quality, yet the strongest evaluations</a:t>
            </a:r>
            <a:r>
              <a:rPr kumimoji="0" lang="en-GB" sz="1500" b="0" i="0" u="none" strike="noStrike" kern="1200" cap="none" spc="0" normalizeH="0" baseline="30000" noProof="0">
                <a:ln>
                  <a:noFill/>
                </a:ln>
                <a:solidFill>
                  <a:srgbClr val="002060"/>
                </a:solidFill>
                <a:effectLst/>
                <a:uLnTx/>
                <a:uFillTx/>
                <a:latin typeface="Aptos Display" panose="020B0004020202020204" pitchFamily="34" charset="0"/>
                <a:ea typeface="+mn-ea"/>
                <a:cs typeface="+mn-cs"/>
              </a:rPr>
              <a:t>2,3,4 </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show </a:t>
            </a: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little net reduction </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in overall utilisation.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Social prescribing stands out - 19 studies</a:t>
            </a:r>
            <a:r>
              <a:rPr kumimoji="0" lang="en-GB" sz="1500" b="0" i="0" u="none" strike="noStrike" kern="1200" cap="none" spc="0" normalizeH="0" baseline="30000" noProof="0">
                <a:ln>
                  <a:noFill/>
                </a:ln>
                <a:solidFill>
                  <a:srgbClr val="002060"/>
                </a:solidFill>
                <a:effectLst/>
                <a:uLnTx/>
                <a:uFillTx/>
                <a:latin typeface="Aptos Display" panose="020B0004020202020204" pitchFamily="34" charset="0"/>
                <a:ea typeface="+mn-ea"/>
                <a:cs typeface="+mn-cs"/>
              </a:rPr>
              <a:t>5</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 show </a:t>
            </a: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£418 </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NHS benefit per person and a </a:t>
            </a: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4:1 return in year one alone</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One of the </a:t>
            </a: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strongest working examples </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of community-based prevention already operating at </a:t>
            </a: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scale</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a:t>
            </a:r>
          </a:p>
        </p:txBody>
      </p:sp>
      <p:sp>
        <p:nvSpPr>
          <p:cNvPr id="7" name="Speech Bubble: Rectangle 6">
            <a:extLst>
              <a:ext uri="{FF2B5EF4-FFF2-40B4-BE49-F238E27FC236}">
                <a16:creationId xmlns:a16="http://schemas.microsoft.com/office/drawing/2014/main" id="{9CB479D1-2FE5-CA9A-69C1-A254D62A4324}"/>
              </a:ext>
            </a:extLst>
          </p:cNvPr>
          <p:cNvSpPr/>
          <p:nvPr/>
        </p:nvSpPr>
        <p:spPr>
          <a:xfrm>
            <a:off x="511435" y="5050888"/>
            <a:ext cx="4660490" cy="1458788"/>
          </a:xfrm>
          <a:prstGeom prst="wedgeRectCallout">
            <a:avLst>
              <a:gd name="adj1" fmla="val -33874"/>
              <a:gd name="adj2" fmla="val -1783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360000" tIns="288000" rIns="360000" bIns="28800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NHS Benefits from Social Prescribing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12-month NHS impact (£ per patient/year), either bankable or workload-reducing. Excludes long-term, cross-provider and wellbeing gains, so true value is likely higher.</a:t>
            </a:r>
          </a:p>
        </p:txBody>
      </p:sp>
      <p:sp>
        <p:nvSpPr>
          <p:cNvPr id="8" name="Speech Bubble: Rectangle 7">
            <a:extLst>
              <a:ext uri="{FF2B5EF4-FFF2-40B4-BE49-F238E27FC236}">
                <a16:creationId xmlns:a16="http://schemas.microsoft.com/office/drawing/2014/main" id="{AC197CC9-5B3D-4D1E-3D4C-2B8AA4F49180}"/>
              </a:ext>
            </a:extLst>
          </p:cNvPr>
          <p:cNvSpPr/>
          <p:nvPr/>
        </p:nvSpPr>
        <p:spPr>
          <a:xfrm>
            <a:off x="5825114" y="4796972"/>
            <a:ext cx="5930005" cy="1966620"/>
          </a:xfrm>
          <a:prstGeom prst="wedgeRectCallout">
            <a:avLst>
              <a:gd name="adj1" fmla="val -33874"/>
              <a:gd name="adj2" fmla="val -1783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360000" tIns="288000" rIns="360000" bIns="288000" rtlCol="0" anchor="ctr">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00" b="0" i="0" u="none" strike="noStrike" kern="1200" cap="none" spc="0" normalizeH="0" baseline="0" noProof="0">
                <a:ln>
                  <a:noFill/>
                </a:ln>
                <a:solidFill>
                  <a:srgbClr val="002060"/>
                </a:solidFill>
                <a:effectLst/>
                <a:uLnTx/>
                <a:uFillTx/>
                <a:latin typeface="Aptos" panose="02110004020202020204"/>
                <a:ea typeface="+mn-ea"/>
                <a:cs typeface="+mn-cs"/>
                <a:hlinkClick r:id="rId5">
                  <a:extLst>
                    <a:ext uri="{A12FA001-AC4F-418D-AE19-62706E023703}">
                      <ahyp:hlinkClr xmlns:ahyp="http://schemas.microsoft.com/office/drawing/2018/hyperlinkcolor" val="tx"/>
                    </a:ext>
                  </a:extLst>
                </a:hlinkClick>
              </a:rPr>
              <a:t>NIHR, Public health interventions ROI (2017)</a:t>
            </a:r>
            <a:endParaRPr kumimoji="0" lang="en-GB" sz="1000" b="0" i="0" u="none" strike="noStrike" kern="1200" cap="none" spc="0" normalizeH="0" baseline="0" noProof="0">
              <a:ln>
                <a:noFill/>
              </a:ln>
              <a:solidFill>
                <a:srgbClr val="96607D"/>
              </a:solidFill>
              <a:effectLst/>
              <a:uLnTx/>
              <a:uFillTx/>
              <a:latin typeface="Aptos" panose="02110004020202020204"/>
              <a:ea typeface="+mn-ea"/>
              <a:cs typeface="+mn-cs"/>
              <a:hlinkClick r:id="rId6">
                <a:extLst>
                  <a:ext uri="{A12FA001-AC4F-418D-AE19-62706E023703}">
                    <ahyp:hlinkClr xmlns:ahyp="http://schemas.microsoft.com/office/drawing/2018/hyperlinkcolor" val="tx"/>
                  </a:ext>
                </a:extLst>
              </a:hlinkClick>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00" b="0" i="0" u="none" strike="noStrike" kern="1200" cap="none" spc="0" normalizeH="0" baseline="0" noProof="0">
                <a:ln>
                  <a:noFill/>
                </a:ln>
                <a:solidFill>
                  <a:srgbClr val="002060"/>
                </a:solidFill>
                <a:effectLst/>
                <a:uLnTx/>
                <a:uFillTx/>
                <a:latin typeface="Aptos" panose="02110004020202020204"/>
                <a:ea typeface="+mn-ea"/>
                <a:cs typeface="+mn-cs"/>
                <a:hlinkClick r:id="rId6">
                  <a:extLst>
                    <a:ext uri="{A12FA001-AC4F-418D-AE19-62706E023703}">
                      <ahyp:hlinkClr xmlns:ahyp="http://schemas.microsoft.com/office/drawing/2018/hyperlinkcolor" val="tx"/>
                    </a:ext>
                  </a:extLst>
                </a:hlinkClick>
              </a:rPr>
              <a:t>Looman et al, Health Policy (2020)</a:t>
            </a:r>
            <a:endParaRPr kumimoji="0" lang="en-GB" sz="1000" b="0" i="0" u="none" strike="noStrike" kern="1200" cap="none" spc="0" normalizeH="0" baseline="0" noProof="0">
              <a:ln>
                <a:noFill/>
              </a:ln>
              <a:solidFill>
                <a:srgbClr val="002060"/>
              </a:solidFill>
              <a:effectLst/>
              <a:uLnTx/>
              <a:uFillTx/>
              <a:latin typeface="Aptos" panose="021100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00" b="0" i="0" u="none" strike="noStrike" kern="1200" cap="none" spc="0" normalizeH="0" baseline="0" noProof="0">
                <a:ln>
                  <a:noFill/>
                </a:ln>
                <a:solidFill>
                  <a:srgbClr val="002060"/>
                </a:solidFill>
                <a:effectLst/>
                <a:uLnTx/>
                <a:uFillTx/>
                <a:latin typeface="Aptos" panose="02110004020202020204"/>
                <a:ea typeface="+mn-ea"/>
                <a:cs typeface="+mn-cs"/>
                <a:hlinkClick r:id="rId7">
                  <a:extLst>
                    <a:ext uri="{A12FA001-AC4F-418D-AE19-62706E023703}">
                      <ahyp:hlinkClr xmlns:ahyp="http://schemas.microsoft.com/office/drawing/2018/hyperlinkcolor" val="tx"/>
                    </a:ext>
                  </a:extLst>
                </a:hlinkClick>
              </a:rPr>
              <a:t>Baxter et al, BMC Health Services Research (2021)</a:t>
            </a:r>
            <a:endParaRPr kumimoji="0" lang="en-GB" sz="1000" b="0" i="0" u="none" strike="noStrike" kern="1200" cap="none" spc="0" normalizeH="0" baseline="0" noProof="0">
              <a:ln>
                <a:noFill/>
              </a:ln>
              <a:solidFill>
                <a:srgbClr val="002060"/>
              </a:solidFill>
              <a:effectLst/>
              <a:uLnTx/>
              <a:uFillTx/>
              <a:latin typeface="Aptos" panose="021100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00" b="0" i="0" u="none" strike="noStrike" kern="1200" cap="none" spc="0" normalizeH="0" baseline="0" noProof="0">
                <a:ln>
                  <a:noFill/>
                </a:ln>
                <a:solidFill>
                  <a:srgbClr val="002060"/>
                </a:solidFill>
                <a:effectLst/>
                <a:uLnTx/>
                <a:uFillTx/>
                <a:latin typeface="Aptos" panose="02110004020202020204"/>
                <a:ea typeface="+mn-ea"/>
                <a:cs typeface="+mn-cs"/>
                <a:hlinkClick r:id="rId8">
                  <a:extLst>
                    <a:ext uri="{A12FA001-AC4F-418D-AE19-62706E023703}">
                      <ahyp:hlinkClr xmlns:ahyp="http://schemas.microsoft.com/office/drawing/2018/hyperlinkcolor" val="tx"/>
                    </a:ext>
                  </a:extLst>
                </a:hlinkClick>
              </a:rPr>
              <a:t>Billings et al, BMJ Open (2019)</a:t>
            </a:r>
            <a:endParaRPr kumimoji="0" lang="en-GB" sz="1000" b="0" i="0" u="none" strike="noStrike" kern="1200" cap="none" spc="0" normalizeH="0" baseline="0" noProof="0">
              <a:ln>
                <a:noFill/>
              </a:ln>
              <a:solidFill>
                <a:srgbClr val="002060"/>
              </a:solidFill>
              <a:effectLst/>
              <a:uLnTx/>
              <a:uFillTx/>
              <a:latin typeface="Aptos" panose="021100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00" b="0" i="0" u="none" strike="noStrike" kern="1200" cap="none" spc="0" normalizeH="0" baseline="0" noProof="0">
                <a:ln>
                  <a:noFill/>
                </a:ln>
                <a:solidFill>
                  <a:srgbClr val="002060"/>
                </a:solidFill>
                <a:effectLst/>
                <a:uLnTx/>
                <a:uFillTx/>
                <a:latin typeface="Aptos" panose="02110004020202020204"/>
                <a:ea typeface="+mn-ea"/>
                <a:cs typeface="+mn-cs"/>
                <a:hlinkClick r:id="rId9">
                  <a:extLst>
                    <a:ext uri="{A12FA001-AC4F-418D-AE19-62706E023703}">
                      <ahyp:hlinkClr xmlns:ahyp="http://schemas.microsoft.com/office/drawing/2018/hyperlinkcolor" val="tx"/>
                    </a:ext>
                  </a:extLst>
                </a:hlinkClick>
              </a:rPr>
              <a:t>NASP, Exploring the Financial ROI of Social Prescribing (2023)</a:t>
            </a:r>
            <a:r>
              <a:rPr kumimoji="0" lang="en-GB" sz="1000" b="0" i="0" u="none" strike="noStrike" kern="1200" cap="none" spc="0" normalizeH="0" baseline="0" noProof="0">
                <a:ln>
                  <a:noFill/>
                </a:ln>
                <a:solidFill>
                  <a:srgbClr val="002060"/>
                </a:solidFill>
                <a:effectLst/>
                <a:uLnTx/>
                <a:uFillTx/>
                <a:latin typeface="Aptos" panose="02110004020202020204"/>
                <a:ea typeface="+mn-ea"/>
                <a:cs typeface="+mn-cs"/>
              </a:rPr>
              <a:t> - Based on a synthesis of existing UK studies (varying scale and methods). This is a provisional working model focused on patients with prior health system contact. Some groups may show short-term increases where unmet need is identified. The 4:1 estimate reflects link worker salary costs only and excludes supervision and wider infrastructure.</a:t>
            </a:r>
          </a:p>
        </p:txBody>
      </p:sp>
      <p:cxnSp>
        <p:nvCxnSpPr>
          <p:cNvPr id="9" name="Straight Arrow Connector 8">
            <a:extLst>
              <a:ext uri="{FF2B5EF4-FFF2-40B4-BE49-F238E27FC236}">
                <a16:creationId xmlns:a16="http://schemas.microsoft.com/office/drawing/2014/main" id="{04D92B43-12CA-F5CF-68BF-405AA44C0E1E}"/>
              </a:ext>
            </a:extLst>
          </p:cNvPr>
          <p:cNvCxnSpPr>
            <a:cxnSpLocks/>
          </p:cNvCxnSpPr>
          <p:nvPr/>
        </p:nvCxnSpPr>
        <p:spPr>
          <a:xfrm flipH="1" flipV="1">
            <a:off x="5287498" y="3616126"/>
            <a:ext cx="798342" cy="50034"/>
          </a:xfrm>
          <a:prstGeom prst="straightConnector1">
            <a:avLst/>
          </a:prstGeom>
          <a:ln w="44450">
            <a:solidFill>
              <a:srgbClr val="528A9D"/>
            </a:solidFill>
            <a:tailEnd type="triangle"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4627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55FE0-B4F4-A59B-9FCD-6ABAEEA89969}"/>
            </a:ext>
          </a:extLst>
        </p:cNvPr>
        <p:cNvGrpSpPr/>
        <p:nvPr/>
      </p:nvGrpSpPr>
      <p:grpSpPr>
        <a:xfrm>
          <a:off x="0" y="0"/>
          <a:ext cx="0" cy="0"/>
          <a:chOff x="0" y="0"/>
          <a:chExt cx="0" cy="0"/>
        </a:xfrm>
      </p:grpSpPr>
      <p:sp>
        <p:nvSpPr>
          <p:cNvPr id="18" name="Freeform 3">
            <a:extLst>
              <a:ext uri="{FF2B5EF4-FFF2-40B4-BE49-F238E27FC236}">
                <a16:creationId xmlns:a16="http://schemas.microsoft.com/office/drawing/2014/main" id="{D93F709A-7D8A-7B8C-E63D-1036727D9DA3}"/>
              </a:ext>
            </a:extLst>
          </p:cNvPr>
          <p:cNvSpPr/>
          <p:nvPr/>
        </p:nvSpPr>
        <p:spPr>
          <a:xfrm rot="16200000">
            <a:off x="5230586" y="-5230586"/>
            <a:ext cx="1730831" cy="12191998"/>
          </a:xfrm>
          <a:prstGeom prst="rect">
            <a:avLst/>
          </a:prstGeom>
          <a:solidFill>
            <a:srgbClr val="00738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 name="Freeform 2">
            <a:extLst>
              <a:ext uri="{FF2B5EF4-FFF2-40B4-BE49-F238E27FC236}">
                <a16:creationId xmlns:a16="http://schemas.microsoft.com/office/drawing/2014/main" id="{B705D143-7E75-CD65-9915-9D966CAEF0CB}"/>
              </a:ext>
            </a:extLst>
          </p:cNvPr>
          <p:cNvSpPr/>
          <p:nvPr/>
        </p:nvSpPr>
        <p:spPr>
          <a:xfrm>
            <a:off x="123668" y="178726"/>
            <a:ext cx="2151645" cy="1210199"/>
          </a:xfrm>
          <a:custGeom>
            <a:avLst/>
            <a:gdLst/>
            <a:ahLst/>
            <a:cxnLst/>
            <a:rect l="l" t="t" r="r" b="b"/>
            <a:pathLst>
              <a:path w="6858000" h="3771900">
                <a:moveTo>
                  <a:pt x="0" y="0"/>
                </a:moveTo>
                <a:lnTo>
                  <a:pt x="6858000" y="0"/>
                </a:lnTo>
                <a:lnTo>
                  <a:pt x="6858000" y="3771900"/>
                </a:lnTo>
                <a:lnTo>
                  <a:pt x="0" y="37719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12">
            <a:extLst>
              <a:ext uri="{FF2B5EF4-FFF2-40B4-BE49-F238E27FC236}">
                <a16:creationId xmlns:a16="http://schemas.microsoft.com/office/drawing/2014/main" id="{E8B0ED23-8BA6-8EDB-425D-08F76340DB81}"/>
              </a:ext>
            </a:extLst>
          </p:cNvPr>
          <p:cNvSpPr txBox="1"/>
          <p:nvPr/>
        </p:nvSpPr>
        <p:spPr>
          <a:xfrm>
            <a:off x="2491257" y="298181"/>
            <a:ext cx="8959063" cy="1077218"/>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Activation as the Mechanism Behind the ROI</a:t>
            </a:r>
          </a:p>
        </p:txBody>
      </p:sp>
      <p:sp>
        <p:nvSpPr>
          <p:cNvPr id="6" name="Speech Bubble: Rectangle 5">
            <a:extLst>
              <a:ext uri="{FF2B5EF4-FFF2-40B4-BE49-F238E27FC236}">
                <a16:creationId xmlns:a16="http://schemas.microsoft.com/office/drawing/2014/main" id="{6D99C973-4D8C-D4C7-AD8F-FE33D66C3D98}"/>
              </a:ext>
            </a:extLst>
          </p:cNvPr>
          <p:cNvSpPr/>
          <p:nvPr/>
        </p:nvSpPr>
        <p:spPr>
          <a:xfrm>
            <a:off x="5311816" y="2188994"/>
            <a:ext cx="6228081" cy="3590929"/>
          </a:xfrm>
          <a:prstGeom prst="wedgeRectCallout">
            <a:avLst>
              <a:gd name="adj1" fmla="val -33874"/>
              <a:gd name="adj2" fmla="val -17837"/>
            </a:avLst>
          </a:prstGeom>
          <a:solidFill>
            <a:srgbClr val="F2F2F2">
              <a:alpha val="3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16000" rIns="288000" bIns="216000" rtlCol="0" anchor="ctr">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Activation is a person’s confidence in managing their own health</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Social prescribing raises activation by supporting behaviour change and removing barriers. Calderdale showed an average </a:t>
            </a: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0.5-point </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increase¹. Link workers are the </a:t>
            </a: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only ARRS role </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to improve health confidence at a </a:t>
            </a: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population level</a:t>
            </a:r>
            <a:r>
              <a:rPr kumimoji="0" lang="en-GB" sz="1500" b="0" i="0" u="none" strike="noStrike" kern="1200" cap="none" spc="0" normalizeH="0" baseline="30000" noProof="0">
                <a:ln>
                  <a:noFill/>
                </a:ln>
                <a:solidFill>
                  <a:srgbClr val="002060"/>
                </a:solidFill>
                <a:effectLst/>
                <a:uLnTx/>
                <a:uFillTx/>
                <a:latin typeface="Aptos Display" panose="020B0004020202020204" pitchFamily="34" charset="0"/>
                <a:ea typeface="+mn-ea"/>
                <a:cs typeface="+mn-cs"/>
              </a:rPr>
              <a:t>2</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A </a:t>
            </a: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single question</a:t>
            </a:r>
            <a:r>
              <a:rPr kumimoji="0" lang="en-GB" sz="1500" b="0" i="0" u="none" strike="noStrike" kern="1200" cap="none" spc="0" normalizeH="0" baseline="30000" noProof="0">
                <a:ln>
                  <a:noFill/>
                </a:ln>
                <a:solidFill>
                  <a:srgbClr val="002060"/>
                </a:solidFill>
                <a:effectLst/>
                <a:uLnTx/>
                <a:uFillTx/>
                <a:latin typeface="Aptos Display" panose="020B0004020202020204" pitchFamily="34" charset="0"/>
                <a:ea typeface="+mn-ea"/>
                <a:cs typeface="+mn-cs"/>
              </a:rPr>
              <a:t>3</a:t>
            </a: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 </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lets </a:t>
            </a: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any role </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talk about activation and capture it </a:t>
            </a: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routinely</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A one-point rise links to </a:t>
            </a: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4</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 fewer GP contacts and </a:t>
            </a: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£327 </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lower NHS demand per year</a:t>
            </a:r>
            <a:r>
              <a:rPr kumimoji="0" lang="en-GB" sz="1500" b="0" i="0" u="none" strike="noStrike" kern="1200" cap="none" spc="0" normalizeH="0" baseline="30000" noProof="0">
                <a:ln>
                  <a:noFill/>
                </a:ln>
                <a:solidFill>
                  <a:srgbClr val="002060"/>
                </a:solidFill>
                <a:effectLst/>
                <a:uLnTx/>
                <a:uFillTx/>
                <a:latin typeface="Aptos Display" panose="020B0004020202020204" pitchFamily="34" charset="0"/>
                <a:ea typeface="+mn-ea"/>
                <a:cs typeface="+mn-cs"/>
              </a:rPr>
              <a:t>4 </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 it’s arguably the </a:t>
            </a: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strongest modifiable predictor of utilisation</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Demand reductions are</a:t>
            </a: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 more credible </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when activation improves. </a:t>
            </a:r>
          </a:p>
        </p:txBody>
      </p:sp>
      <p:sp>
        <p:nvSpPr>
          <p:cNvPr id="7" name="TextBox 6">
            <a:extLst>
              <a:ext uri="{FF2B5EF4-FFF2-40B4-BE49-F238E27FC236}">
                <a16:creationId xmlns:a16="http://schemas.microsoft.com/office/drawing/2014/main" id="{25253921-8808-D08E-9A13-4AC82C8BF734}"/>
              </a:ext>
            </a:extLst>
          </p:cNvPr>
          <p:cNvSpPr txBox="1"/>
          <p:nvPr/>
        </p:nvSpPr>
        <p:spPr>
          <a:xfrm>
            <a:off x="652103" y="2645631"/>
            <a:ext cx="3898484" cy="1338828"/>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GB" sz="26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How confident are you managing your health?</a:t>
            </a:r>
            <a:br>
              <a:rPr kumimoji="0" lang="en-GB" sz="26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br>
            <a:endParaRPr kumimoji="0" lang="en-GB" sz="26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endParaRPr>
          </a:p>
        </p:txBody>
      </p:sp>
      <p:sp>
        <p:nvSpPr>
          <p:cNvPr id="8" name="TextBox 7">
            <a:extLst>
              <a:ext uri="{FF2B5EF4-FFF2-40B4-BE49-F238E27FC236}">
                <a16:creationId xmlns:a16="http://schemas.microsoft.com/office/drawing/2014/main" id="{306CEF20-67BA-DD49-5A0D-284ADF377157}"/>
              </a:ext>
            </a:extLst>
          </p:cNvPr>
          <p:cNvSpPr txBox="1"/>
          <p:nvPr/>
        </p:nvSpPr>
        <p:spPr>
          <a:xfrm>
            <a:off x="3433153" y="4098922"/>
            <a:ext cx="720000" cy="78483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1</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Not at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all</a:t>
            </a:r>
          </a:p>
        </p:txBody>
      </p:sp>
      <p:sp>
        <p:nvSpPr>
          <p:cNvPr id="9" name="TextBox 8">
            <a:extLst>
              <a:ext uri="{FF2B5EF4-FFF2-40B4-BE49-F238E27FC236}">
                <a16:creationId xmlns:a16="http://schemas.microsoft.com/office/drawing/2014/main" id="{642691DB-2C95-6167-7C9C-2E7441F77ABB}"/>
              </a:ext>
            </a:extLst>
          </p:cNvPr>
          <p:cNvSpPr txBox="1"/>
          <p:nvPr/>
        </p:nvSpPr>
        <p:spPr>
          <a:xfrm>
            <a:off x="1748796" y="4098922"/>
            <a:ext cx="842762" cy="553998"/>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3</a:t>
            </a:r>
            <a:endPar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Quite</a:t>
            </a:r>
          </a:p>
        </p:txBody>
      </p:sp>
      <p:sp>
        <p:nvSpPr>
          <p:cNvPr id="10" name="TextBox 9">
            <a:extLst>
              <a:ext uri="{FF2B5EF4-FFF2-40B4-BE49-F238E27FC236}">
                <a16:creationId xmlns:a16="http://schemas.microsoft.com/office/drawing/2014/main" id="{D8CF2E9C-6B2C-CB8E-27C1-2BDBF2B60932}"/>
              </a:ext>
            </a:extLst>
          </p:cNvPr>
          <p:cNvSpPr txBox="1"/>
          <p:nvPr/>
        </p:nvSpPr>
        <p:spPr>
          <a:xfrm>
            <a:off x="2621665" y="4098922"/>
            <a:ext cx="720000" cy="78483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2</a:t>
            </a:r>
            <a:endPar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Not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Very</a:t>
            </a:r>
          </a:p>
        </p:txBody>
      </p:sp>
      <p:sp>
        <p:nvSpPr>
          <p:cNvPr id="11" name="TextBox 10">
            <a:extLst>
              <a:ext uri="{FF2B5EF4-FFF2-40B4-BE49-F238E27FC236}">
                <a16:creationId xmlns:a16="http://schemas.microsoft.com/office/drawing/2014/main" id="{146FFC5D-390E-644D-787F-863A2B8BDDDC}"/>
              </a:ext>
            </a:extLst>
          </p:cNvPr>
          <p:cNvSpPr txBox="1"/>
          <p:nvPr/>
        </p:nvSpPr>
        <p:spPr>
          <a:xfrm>
            <a:off x="998689" y="4098922"/>
            <a:ext cx="72000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4</a:t>
            </a:r>
            <a:endPar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Very</a:t>
            </a:r>
          </a:p>
        </p:txBody>
      </p:sp>
      <p:pic>
        <p:nvPicPr>
          <p:cNvPr id="3" name="Picture 2" descr="A group of smiley faces&#10;&#10;AI-generated content may be incorrect.">
            <a:extLst>
              <a:ext uri="{FF2B5EF4-FFF2-40B4-BE49-F238E27FC236}">
                <a16:creationId xmlns:a16="http://schemas.microsoft.com/office/drawing/2014/main" id="{E4794FF7-6F1D-96AA-25E6-D94350A12502}"/>
              </a:ext>
            </a:extLst>
          </p:cNvPr>
          <p:cNvPicPr>
            <a:picLocks noChangeAspect="1"/>
          </p:cNvPicPr>
          <p:nvPr/>
        </p:nvPicPr>
        <p:blipFill>
          <a:blip r:embed="rId4"/>
          <a:srcRect l="32257" t="37388" r="11579" b="52400"/>
          <a:stretch>
            <a:fillRect/>
          </a:stretch>
        </p:blipFill>
        <p:spPr>
          <a:xfrm>
            <a:off x="921349" y="3543242"/>
            <a:ext cx="3201324" cy="585081"/>
          </a:xfrm>
          <a:prstGeom prst="rect">
            <a:avLst/>
          </a:prstGeom>
        </p:spPr>
      </p:pic>
      <p:sp>
        <p:nvSpPr>
          <p:cNvPr id="16" name="TextBox 15">
            <a:extLst>
              <a:ext uri="{FF2B5EF4-FFF2-40B4-BE49-F238E27FC236}">
                <a16:creationId xmlns:a16="http://schemas.microsoft.com/office/drawing/2014/main" id="{EBC4724E-097F-3167-DB6D-3379649910A9}"/>
              </a:ext>
            </a:extLst>
          </p:cNvPr>
          <p:cNvSpPr txBox="1"/>
          <p:nvPr/>
        </p:nvSpPr>
        <p:spPr>
          <a:xfrm>
            <a:off x="875334" y="5422621"/>
            <a:ext cx="3779518" cy="1060254"/>
          </a:xfrm>
          <a:prstGeom prst="rect">
            <a:avLst/>
          </a:prstGeom>
          <a:noFill/>
        </p:spPr>
        <p:txBody>
          <a:bodyPr wrap="square" lIns="180000" tIns="144000" rIns="180000" bIns="144000">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000" b="0" i="0" u="none" strike="noStrike" kern="1200" cap="none" spc="0" normalizeH="0" baseline="0" noProof="0">
                <a:ln>
                  <a:noFill/>
                </a:ln>
                <a:solidFill>
                  <a:srgbClr val="002060"/>
                </a:solidFill>
                <a:effectLst/>
                <a:uLnTx/>
                <a:uFillTx/>
                <a:latin typeface="Aptos" panose="02110004020202020204"/>
                <a:ea typeface="+mn-ea"/>
                <a:cs typeface="+mn-cs"/>
              </a:rPr>
              <a:t>NAPC, Mundra et al., Calderdale Evaluation (2023)</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000" b="0" i="0" u="none" strike="noStrike" kern="1200" cap="none" spc="0" normalizeH="0" baseline="0" noProof="0">
                <a:ln>
                  <a:noFill/>
                </a:ln>
                <a:solidFill>
                  <a:srgbClr val="002060"/>
                </a:solidFill>
                <a:effectLst/>
                <a:uLnTx/>
                <a:uFillTx/>
                <a:latin typeface="Aptos" panose="02110004020202020204"/>
                <a:ea typeface="+mn-ea"/>
                <a:cs typeface="+mn-cs"/>
                <a:hlinkClick r:id="rId5">
                  <a:extLst>
                    <a:ext uri="{A12FA001-AC4F-418D-AE19-62706E023703}">
                      <ahyp:hlinkClr xmlns:ahyp="http://schemas.microsoft.com/office/drawing/2018/hyperlinkcolor" val="tx"/>
                    </a:ext>
                  </a:extLst>
                </a:hlinkClick>
              </a:rPr>
              <a:t>Wilding et al., BJGP Open (2025)</a:t>
            </a:r>
            <a:endParaRPr kumimoji="0" lang="nl-NL" sz="1000" b="0" i="0" u="none" strike="noStrike" kern="1200" cap="none" spc="0" normalizeH="0" baseline="0" noProof="0">
              <a:ln>
                <a:noFill/>
              </a:ln>
              <a:solidFill>
                <a:srgbClr val="002060"/>
              </a:solidFill>
              <a:effectLst/>
              <a:uLnTx/>
              <a:uFillTx/>
              <a:latin typeface="Aptos" panose="021100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000" b="0" i="0" u="none" strike="noStrike" kern="1200" cap="none" spc="0" normalizeH="0" baseline="0" noProof="0">
                <a:ln>
                  <a:noFill/>
                </a:ln>
                <a:solidFill>
                  <a:srgbClr val="002060"/>
                </a:solidFill>
                <a:effectLst/>
                <a:uLnTx/>
                <a:uFillTx/>
                <a:latin typeface="Aptos" panose="02110004020202020204"/>
                <a:ea typeface="+mn-ea"/>
                <a:cs typeface="+mn-cs"/>
                <a:hlinkClick r:id="rId6">
                  <a:extLst>
                    <a:ext uri="{A12FA001-AC4F-418D-AE19-62706E023703}">
                      <ahyp:hlinkClr xmlns:ahyp="http://schemas.microsoft.com/office/drawing/2018/hyperlinkcolor" val="tx"/>
                    </a:ext>
                  </a:extLst>
                </a:hlinkClick>
              </a:rPr>
              <a:t>Health Confidence Score, Benson et al.</a:t>
            </a:r>
            <a:endParaRPr kumimoji="0" lang="en-GB" sz="10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0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hlinkClick r:id="rId7">
                  <a:extLst>
                    <a:ext uri="{A12FA001-AC4F-418D-AE19-62706E023703}">
                      <ahyp:hlinkClr xmlns:ahyp="http://schemas.microsoft.com/office/drawing/2018/hyperlinkcolor" val="tx"/>
                    </a:ext>
                  </a:extLst>
                </a:hlinkClick>
              </a:rPr>
              <a:t>Barker et al., BMJQS (2018) </a:t>
            </a:r>
            <a:r>
              <a:rPr kumimoji="0" lang="en-GB" sz="10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 based on PAM evidence and a variant activation question used in Calderdale (n=2038)</a:t>
            </a:r>
          </a:p>
        </p:txBody>
      </p:sp>
      <p:pic>
        <p:nvPicPr>
          <p:cNvPr id="17" name="Picture 16">
            <a:extLst>
              <a:ext uri="{FF2B5EF4-FFF2-40B4-BE49-F238E27FC236}">
                <a16:creationId xmlns:a16="http://schemas.microsoft.com/office/drawing/2014/main" id="{9519A2EE-245E-CA7D-8FBA-B802EC8F2D6A}"/>
              </a:ext>
            </a:extLst>
          </p:cNvPr>
          <p:cNvPicPr>
            <a:picLocks noChangeAspect="1"/>
          </p:cNvPicPr>
          <p:nvPr/>
        </p:nvPicPr>
        <p:blipFill>
          <a:blip r:embed="rId8"/>
          <a:stretch>
            <a:fillRect/>
          </a:stretch>
        </p:blipFill>
        <p:spPr>
          <a:xfrm>
            <a:off x="9844289" y="5821441"/>
            <a:ext cx="2213249" cy="903065"/>
          </a:xfrm>
          <a:prstGeom prst="rect">
            <a:avLst/>
          </a:prstGeom>
        </p:spPr>
      </p:pic>
      <p:cxnSp>
        <p:nvCxnSpPr>
          <p:cNvPr id="20" name="Straight Arrow Connector 19">
            <a:extLst>
              <a:ext uri="{FF2B5EF4-FFF2-40B4-BE49-F238E27FC236}">
                <a16:creationId xmlns:a16="http://schemas.microsoft.com/office/drawing/2014/main" id="{FB879498-0B2F-42E4-D950-D9E9347BFA1F}"/>
              </a:ext>
            </a:extLst>
          </p:cNvPr>
          <p:cNvCxnSpPr>
            <a:cxnSpLocks/>
          </p:cNvCxnSpPr>
          <p:nvPr/>
        </p:nvCxnSpPr>
        <p:spPr>
          <a:xfrm flipH="1" flipV="1">
            <a:off x="4520107" y="3606800"/>
            <a:ext cx="1057733" cy="357339"/>
          </a:xfrm>
          <a:prstGeom prst="straightConnector1">
            <a:avLst/>
          </a:prstGeom>
          <a:ln w="44450">
            <a:solidFill>
              <a:srgbClr val="528A9D"/>
            </a:solidFill>
            <a:tailEnd type="triangle"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2748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22E40-39B0-560E-32A7-9F35F4C5502D}"/>
            </a:ext>
          </a:extLst>
        </p:cNvPr>
        <p:cNvGrpSpPr/>
        <p:nvPr/>
      </p:nvGrpSpPr>
      <p:grpSpPr>
        <a:xfrm>
          <a:off x="0" y="0"/>
          <a:ext cx="0" cy="0"/>
          <a:chOff x="0" y="0"/>
          <a:chExt cx="0" cy="0"/>
        </a:xfrm>
      </p:grpSpPr>
      <p:sp>
        <p:nvSpPr>
          <p:cNvPr id="18" name="Freeform 3">
            <a:extLst>
              <a:ext uri="{FF2B5EF4-FFF2-40B4-BE49-F238E27FC236}">
                <a16:creationId xmlns:a16="http://schemas.microsoft.com/office/drawing/2014/main" id="{7043C7ED-DE9C-5126-70B3-DCB8F5825213}"/>
              </a:ext>
            </a:extLst>
          </p:cNvPr>
          <p:cNvSpPr/>
          <p:nvPr/>
        </p:nvSpPr>
        <p:spPr>
          <a:xfrm rot="16200000">
            <a:off x="5230586" y="-5230586"/>
            <a:ext cx="1730831" cy="12191998"/>
          </a:xfrm>
          <a:prstGeom prst="rect">
            <a:avLst/>
          </a:prstGeom>
          <a:solidFill>
            <a:srgbClr val="00738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 name="Freeform 2">
            <a:extLst>
              <a:ext uri="{FF2B5EF4-FFF2-40B4-BE49-F238E27FC236}">
                <a16:creationId xmlns:a16="http://schemas.microsoft.com/office/drawing/2014/main" id="{C94F9BA0-A3EA-1A25-2593-55CDC3518D16}"/>
              </a:ext>
            </a:extLst>
          </p:cNvPr>
          <p:cNvSpPr/>
          <p:nvPr/>
        </p:nvSpPr>
        <p:spPr>
          <a:xfrm>
            <a:off x="123668" y="178726"/>
            <a:ext cx="2151645" cy="1210199"/>
          </a:xfrm>
          <a:custGeom>
            <a:avLst/>
            <a:gdLst/>
            <a:ahLst/>
            <a:cxnLst/>
            <a:rect l="l" t="t" r="r" b="b"/>
            <a:pathLst>
              <a:path w="6858000" h="3771900">
                <a:moveTo>
                  <a:pt x="0" y="0"/>
                </a:moveTo>
                <a:lnTo>
                  <a:pt x="6858000" y="0"/>
                </a:lnTo>
                <a:lnTo>
                  <a:pt x="6858000" y="3771900"/>
                </a:lnTo>
                <a:lnTo>
                  <a:pt x="0" y="37719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30A6B1D5-7A9C-8E4B-3BFC-B2F63DC826C8}"/>
              </a:ext>
            </a:extLst>
          </p:cNvPr>
          <p:cNvSpPr txBox="1"/>
          <p:nvPr/>
        </p:nvSpPr>
        <p:spPr>
          <a:xfrm>
            <a:off x="652103" y="1866404"/>
            <a:ext cx="7355237" cy="369332"/>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Text here</a:t>
            </a:r>
          </a:p>
        </p:txBody>
      </p:sp>
      <p:sp>
        <p:nvSpPr>
          <p:cNvPr id="4" name="TextBox 12">
            <a:extLst>
              <a:ext uri="{FF2B5EF4-FFF2-40B4-BE49-F238E27FC236}">
                <a16:creationId xmlns:a16="http://schemas.microsoft.com/office/drawing/2014/main" id="{5F75835F-7A04-50EE-46FF-B8A48253719A}"/>
              </a:ext>
            </a:extLst>
          </p:cNvPr>
          <p:cNvSpPr txBox="1"/>
          <p:nvPr/>
        </p:nvSpPr>
        <p:spPr>
          <a:xfrm>
            <a:off x="2491257" y="298181"/>
            <a:ext cx="9048640" cy="1107996"/>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Scaling Social Prescribing and Prevention into Every Contact</a:t>
            </a:r>
          </a:p>
        </p:txBody>
      </p:sp>
      <p:sp>
        <p:nvSpPr>
          <p:cNvPr id="6" name="Speech Bubble: Rectangle 5">
            <a:extLst>
              <a:ext uri="{FF2B5EF4-FFF2-40B4-BE49-F238E27FC236}">
                <a16:creationId xmlns:a16="http://schemas.microsoft.com/office/drawing/2014/main" id="{D13412A4-E7D3-B9D3-7C22-9A7245D55104}"/>
              </a:ext>
            </a:extLst>
          </p:cNvPr>
          <p:cNvSpPr/>
          <p:nvPr/>
        </p:nvSpPr>
        <p:spPr>
          <a:xfrm>
            <a:off x="6091815" y="2592836"/>
            <a:ext cx="5510302" cy="3129264"/>
          </a:xfrm>
          <a:prstGeom prst="wedgeRectCallout">
            <a:avLst>
              <a:gd name="adj1" fmla="val -33874"/>
              <a:gd name="adj2" fmla="val -17837"/>
            </a:avLst>
          </a:prstGeom>
          <a:solidFill>
            <a:srgbClr val="F2F2F2">
              <a:alpha val="3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16000" rIns="288000" bIns="216000" rtlCol="0" anchor="ctr">
            <a:spAutoFit/>
          </a:bodyPr>
          <a:lstStyle/>
          <a:p>
            <a:pPr marL="285750" marR="0" lvl="0" indent="-285750"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Primary care reaches almost everyone - </a:t>
            </a: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95% </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attend within two years, making it the most practical route into prevention.</a:t>
            </a:r>
          </a:p>
          <a:p>
            <a:pPr marL="285750" marR="0" lvl="0" indent="-285750"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We’re building a </a:t>
            </a: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1-minute nudge </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template (“How good are you at taking care of your health?” → “One thing to improve?” → next step) that activates people in routine contacts.</a:t>
            </a:r>
          </a:p>
          <a:p>
            <a:pPr marL="285750" marR="0" lvl="0" indent="-285750"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The clinical system flags </a:t>
            </a: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identify</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 preventable risks and </a:t>
            </a: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prompt</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 the conversation at the right moment.</a:t>
            </a:r>
          </a:p>
          <a:p>
            <a:pPr marL="285750" marR="0" lvl="0" indent="-285750"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Potentially a </a:t>
            </a:r>
            <a:r>
              <a:rPr kumimoji="0" lang="en-GB" sz="15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10–20:1 ROI </a:t>
            </a:r>
            <a:r>
              <a:rPr kumimoji="0" lang="en-GB" sz="15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as activation scales across the whole population and link workers focus on complex cases.</a:t>
            </a:r>
          </a:p>
        </p:txBody>
      </p:sp>
      <p:pic>
        <p:nvPicPr>
          <p:cNvPr id="3" name="Picture 2" descr="A computer screen with a message box&#10;&#10;AI-generated content may be incorrect.">
            <a:extLst>
              <a:ext uri="{FF2B5EF4-FFF2-40B4-BE49-F238E27FC236}">
                <a16:creationId xmlns:a16="http://schemas.microsoft.com/office/drawing/2014/main" id="{2474BF41-3E59-6BEF-65B9-771C447A960A}"/>
              </a:ext>
            </a:extLst>
          </p:cNvPr>
          <p:cNvPicPr>
            <a:picLocks noChangeAspect="1"/>
          </p:cNvPicPr>
          <p:nvPr/>
        </p:nvPicPr>
        <p:blipFill>
          <a:blip r:embed="rId4">
            <a:extLst>
              <a:ext uri="{28A0092B-C50C-407E-A947-70E740481C1C}">
                <a14:useLocalDpi xmlns:a14="http://schemas.microsoft.com/office/drawing/2010/main" val="0"/>
              </a:ext>
            </a:extLst>
          </a:blip>
          <a:srcRect l="24367" t="13704" r="25560" b="50790"/>
          <a:stretch>
            <a:fillRect/>
          </a:stretch>
        </p:blipFill>
        <p:spPr>
          <a:xfrm>
            <a:off x="762000" y="2195096"/>
            <a:ext cx="4699002" cy="1874287"/>
          </a:xfrm>
          <a:prstGeom prst="rect">
            <a:avLst/>
          </a:prstGeom>
          <a:ln>
            <a:solidFill>
              <a:schemeClr val="bg2">
                <a:lumMod val="90000"/>
              </a:schemeClr>
            </a:solidFill>
          </a:ln>
        </p:spPr>
      </p:pic>
      <p:grpSp>
        <p:nvGrpSpPr>
          <p:cNvPr id="12" name="Group 11">
            <a:extLst>
              <a:ext uri="{FF2B5EF4-FFF2-40B4-BE49-F238E27FC236}">
                <a16:creationId xmlns:a16="http://schemas.microsoft.com/office/drawing/2014/main" id="{AE6DF968-28DE-AFD6-6CAA-7CDBBF942BD0}"/>
              </a:ext>
            </a:extLst>
          </p:cNvPr>
          <p:cNvGrpSpPr/>
          <p:nvPr/>
        </p:nvGrpSpPr>
        <p:grpSpPr>
          <a:xfrm>
            <a:off x="1975165" y="4410724"/>
            <a:ext cx="2162774" cy="2014957"/>
            <a:chOff x="498646" y="2451652"/>
            <a:chExt cx="2771890" cy="2491798"/>
          </a:xfrm>
        </p:grpSpPr>
        <p:pic>
          <p:nvPicPr>
            <p:cNvPr id="14" name="Picture 13" descr="A screenshot of a computer&#10;&#10;AI-generated content may be incorrect.">
              <a:extLst>
                <a:ext uri="{FF2B5EF4-FFF2-40B4-BE49-F238E27FC236}">
                  <a16:creationId xmlns:a16="http://schemas.microsoft.com/office/drawing/2014/main" id="{6C541755-4B30-02E7-37CC-5C81311CB9F2}"/>
                </a:ext>
              </a:extLst>
            </p:cNvPr>
            <p:cNvPicPr>
              <a:picLocks noChangeAspect="1"/>
            </p:cNvPicPr>
            <p:nvPr/>
          </p:nvPicPr>
          <p:blipFill>
            <a:blip r:embed="rId5">
              <a:extLst>
                <a:ext uri="{28A0092B-C50C-407E-A947-70E740481C1C}">
                  <a14:useLocalDpi xmlns:a14="http://schemas.microsoft.com/office/drawing/2010/main" val="0"/>
                </a:ext>
              </a:extLst>
            </a:blip>
            <a:srcRect l="82352" t="58970" b="23129"/>
            <a:stretch>
              <a:fillRect/>
            </a:stretch>
          </p:blipFill>
          <p:spPr>
            <a:xfrm>
              <a:off x="498646" y="2451652"/>
              <a:ext cx="2771890" cy="1581506"/>
            </a:xfrm>
            <a:prstGeom prst="rect">
              <a:avLst/>
            </a:prstGeom>
          </p:spPr>
        </p:pic>
        <p:pic>
          <p:nvPicPr>
            <p:cNvPr id="15" name="Picture 14" descr="A screenshot of a computer&#10;&#10;AI-generated content may be incorrect.">
              <a:extLst>
                <a:ext uri="{FF2B5EF4-FFF2-40B4-BE49-F238E27FC236}">
                  <a16:creationId xmlns:a16="http://schemas.microsoft.com/office/drawing/2014/main" id="{E923B26C-DFB1-64F7-7E36-FCF604FFDAF4}"/>
                </a:ext>
              </a:extLst>
            </p:cNvPr>
            <p:cNvPicPr>
              <a:picLocks noChangeAspect="1"/>
            </p:cNvPicPr>
            <p:nvPr/>
          </p:nvPicPr>
          <p:blipFill>
            <a:blip r:embed="rId5">
              <a:extLst>
                <a:ext uri="{28A0092B-C50C-407E-A947-70E740481C1C}">
                  <a14:useLocalDpi xmlns:a14="http://schemas.microsoft.com/office/drawing/2010/main" val="0"/>
                </a:ext>
              </a:extLst>
            </a:blip>
            <a:srcRect l="82352" t="85217" b="8401"/>
            <a:stretch>
              <a:fillRect/>
            </a:stretch>
          </p:blipFill>
          <p:spPr>
            <a:xfrm>
              <a:off x="498646" y="3855720"/>
              <a:ext cx="2771890" cy="563880"/>
            </a:xfrm>
            <a:prstGeom prst="rect">
              <a:avLst/>
            </a:prstGeom>
          </p:spPr>
        </p:pic>
        <p:pic>
          <p:nvPicPr>
            <p:cNvPr id="16" name="Picture 15" descr="A screenshot of a computer&#10;&#10;AI-generated content may be incorrect.">
              <a:extLst>
                <a:ext uri="{FF2B5EF4-FFF2-40B4-BE49-F238E27FC236}">
                  <a16:creationId xmlns:a16="http://schemas.microsoft.com/office/drawing/2014/main" id="{0841DFCC-D392-5A55-FE1E-1DAA5DDF3134}"/>
                </a:ext>
              </a:extLst>
            </p:cNvPr>
            <p:cNvPicPr>
              <a:picLocks noChangeAspect="1"/>
            </p:cNvPicPr>
            <p:nvPr/>
          </p:nvPicPr>
          <p:blipFill>
            <a:blip r:embed="rId5">
              <a:extLst>
                <a:ext uri="{28A0092B-C50C-407E-A947-70E740481C1C}">
                  <a14:useLocalDpi xmlns:a14="http://schemas.microsoft.com/office/drawing/2010/main" val="0"/>
                </a:ext>
              </a:extLst>
            </a:blip>
            <a:srcRect l="82352" t="90812"/>
            <a:stretch>
              <a:fillRect/>
            </a:stretch>
          </p:blipFill>
          <p:spPr>
            <a:xfrm>
              <a:off x="498646" y="4131753"/>
              <a:ext cx="2771890" cy="811697"/>
            </a:xfrm>
            <a:prstGeom prst="rect">
              <a:avLst/>
            </a:prstGeom>
          </p:spPr>
        </p:pic>
      </p:grpSp>
      <p:cxnSp>
        <p:nvCxnSpPr>
          <p:cNvPr id="7" name="Straight Arrow Connector 6">
            <a:extLst>
              <a:ext uri="{FF2B5EF4-FFF2-40B4-BE49-F238E27FC236}">
                <a16:creationId xmlns:a16="http://schemas.microsoft.com/office/drawing/2014/main" id="{416C236D-8785-CFC1-1913-8E61707FB324}"/>
              </a:ext>
            </a:extLst>
          </p:cNvPr>
          <p:cNvCxnSpPr>
            <a:cxnSpLocks/>
          </p:cNvCxnSpPr>
          <p:nvPr/>
        </p:nvCxnSpPr>
        <p:spPr>
          <a:xfrm flipH="1" flipV="1">
            <a:off x="5631859" y="3495040"/>
            <a:ext cx="708976" cy="86337"/>
          </a:xfrm>
          <a:prstGeom prst="straightConnector1">
            <a:avLst/>
          </a:prstGeom>
          <a:ln w="44450">
            <a:solidFill>
              <a:srgbClr val="528A9D"/>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38E3B0CC-0061-3024-589C-E82CAEEFC715}"/>
              </a:ext>
            </a:extLst>
          </p:cNvPr>
          <p:cNvCxnSpPr>
            <a:cxnSpLocks/>
          </p:cNvCxnSpPr>
          <p:nvPr/>
        </p:nvCxnSpPr>
        <p:spPr>
          <a:xfrm flipH="1">
            <a:off x="4551680" y="4509368"/>
            <a:ext cx="1778995" cy="571267"/>
          </a:xfrm>
          <a:prstGeom prst="straightConnector1">
            <a:avLst/>
          </a:prstGeom>
          <a:ln w="44450">
            <a:solidFill>
              <a:srgbClr val="528A9D"/>
            </a:solidFill>
            <a:tailEnd type="triangle"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2635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51E20-2AC9-C50A-3110-0525C428F0B7}"/>
            </a:ext>
          </a:extLst>
        </p:cNvPr>
        <p:cNvGrpSpPr/>
        <p:nvPr/>
      </p:nvGrpSpPr>
      <p:grpSpPr>
        <a:xfrm>
          <a:off x="0" y="0"/>
          <a:ext cx="0" cy="0"/>
          <a:chOff x="0" y="0"/>
          <a:chExt cx="0" cy="0"/>
        </a:xfrm>
      </p:grpSpPr>
      <p:sp>
        <p:nvSpPr>
          <p:cNvPr id="18" name="Freeform 3">
            <a:extLst>
              <a:ext uri="{FF2B5EF4-FFF2-40B4-BE49-F238E27FC236}">
                <a16:creationId xmlns:a16="http://schemas.microsoft.com/office/drawing/2014/main" id="{9AA78010-17BB-3781-215E-EC9517F5EA32}"/>
              </a:ext>
            </a:extLst>
          </p:cNvPr>
          <p:cNvSpPr/>
          <p:nvPr/>
        </p:nvSpPr>
        <p:spPr>
          <a:xfrm rot="16200000">
            <a:off x="5230586" y="-5230586"/>
            <a:ext cx="1730831" cy="12191998"/>
          </a:xfrm>
          <a:prstGeom prst="rect">
            <a:avLst/>
          </a:prstGeom>
          <a:solidFill>
            <a:srgbClr val="00738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 name="Freeform 2">
            <a:extLst>
              <a:ext uri="{FF2B5EF4-FFF2-40B4-BE49-F238E27FC236}">
                <a16:creationId xmlns:a16="http://schemas.microsoft.com/office/drawing/2014/main" id="{4120ABA3-9166-E4B9-F069-C4958BB6648A}"/>
              </a:ext>
            </a:extLst>
          </p:cNvPr>
          <p:cNvSpPr/>
          <p:nvPr/>
        </p:nvSpPr>
        <p:spPr>
          <a:xfrm>
            <a:off x="123668" y="178726"/>
            <a:ext cx="2151645" cy="1210199"/>
          </a:xfrm>
          <a:custGeom>
            <a:avLst/>
            <a:gdLst/>
            <a:ahLst/>
            <a:cxnLst/>
            <a:rect l="l" t="t" r="r" b="b"/>
            <a:pathLst>
              <a:path w="6858000" h="3771900">
                <a:moveTo>
                  <a:pt x="0" y="0"/>
                </a:moveTo>
                <a:lnTo>
                  <a:pt x="6858000" y="0"/>
                </a:lnTo>
                <a:lnTo>
                  <a:pt x="6858000" y="3771900"/>
                </a:lnTo>
                <a:lnTo>
                  <a:pt x="0" y="37719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12">
            <a:extLst>
              <a:ext uri="{FF2B5EF4-FFF2-40B4-BE49-F238E27FC236}">
                <a16:creationId xmlns:a16="http://schemas.microsoft.com/office/drawing/2014/main" id="{20EB9085-9C9F-F34D-C29C-44A67872F8F4}"/>
              </a:ext>
            </a:extLst>
          </p:cNvPr>
          <p:cNvSpPr txBox="1"/>
          <p:nvPr/>
        </p:nvSpPr>
        <p:spPr>
          <a:xfrm>
            <a:off x="2491257" y="592821"/>
            <a:ext cx="8310722" cy="538609"/>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Three Takeaways</a:t>
            </a:r>
          </a:p>
        </p:txBody>
      </p:sp>
      <p:sp>
        <p:nvSpPr>
          <p:cNvPr id="3" name="Speech Bubble: Rectangle 2">
            <a:extLst>
              <a:ext uri="{FF2B5EF4-FFF2-40B4-BE49-F238E27FC236}">
                <a16:creationId xmlns:a16="http://schemas.microsoft.com/office/drawing/2014/main" id="{26783F8A-5DCC-1670-004B-DAB584B531C4}"/>
              </a:ext>
            </a:extLst>
          </p:cNvPr>
          <p:cNvSpPr/>
          <p:nvPr/>
        </p:nvSpPr>
        <p:spPr>
          <a:xfrm>
            <a:off x="1147736" y="2108918"/>
            <a:ext cx="9896527" cy="2120508"/>
          </a:xfrm>
          <a:prstGeom prst="wedgeRectCallout">
            <a:avLst>
              <a:gd name="adj1" fmla="val -33874"/>
              <a:gd name="adj2" fmla="val -17837"/>
            </a:avLst>
          </a:prstGeom>
          <a:solidFill>
            <a:srgbClr val="F2F2F2">
              <a:alpha val="3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360000" tIns="288000" rIns="360000" bIns="288000" rtlCol="0" anchor="ctr">
            <a:spAutoFit/>
          </a:bodyPr>
          <a:lstStyle/>
          <a:p>
            <a:pPr marL="342900" marR="0" lvl="0" indent="-342900" algn="l" defTabSz="914400" rtl="0" eaLnBrk="1" fontAlgn="auto" latinLnBrk="0" hangingPunct="1">
              <a:lnSpc>
                <a:spcPct val="100000"/>
              </a:lnSpc>
              <a:spcBef>
                <a:spcPts val="0"/>
              </a:spcBef>
              <a:spcAft>
                <a:spcPts val="2400"/>
              </a:spcAft>
              <a:buClrTx/>
              <a:buSzTx/>
              <a:buFont typeface="+mj-lt"/>
              <a:buAutoNum type="arabicPeriod"/>
              <a:tabLst/>
              <a:defRPr/>
            </a:pPr>
            <a:r>
              <a:rPr kumimoji="0" lang="en-GB" sz="20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Social prescribing delivers one of the </a:t>
            </a:r>
            <a:r>
              <a:rPr kumimoji="0" lang="en-GB" sz="20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strongest</a:t>
            </a:r>
            <a:r>
              <a:rPr kumimoji="0" lang="en-GB" sz="20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 and most </a:t>
            </a:r>
            <a:r>
              <a:rPr kumimoji="0" lang="en-GB" sz="20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scalable</a:t>
            </a:r>
            <a:r>
              <a:rPr kumimoji="0" lang="en-GB" sz="20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 ROIs in prevention.</a:t>
            </a:r>
          </a:p>
          <a:p>
            <a:pPr marL="342900" marR="0" lvl="0" indent="-342900" algn="l" defTabSz="914400" rtl="0" eaLnBrk="1" fontAlgn="auto" latinLnBrk="0" hangingPunct="1">
              <a:lnSpc>
                <a:spcPct val="100000"/>
              </a:lnSpc>
              <a:spcBef>
                <a:spcPts val="0"/>
              </a:spcBef>
              <a:spcAft>
                <a:spcPts val="2400"/>
              </a:spcAft>
              <a:buClrTx/>
              <a:buSzTx/>
              <a:buFont typeface="+mj-lt"/>
              <a:buAutoNum type="arabicPeriod"/>
              <a:tabLst/>
              <a:defRPr/>
            </a:pPr>
            <a:r>
              <a:rPr kumimoji="0" lang="en-GB" sz="20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Activation is the </a:t>
            </a:r>
            <a:r>
              <a:rPr kumimoji="0" lang="en-GB" sz="20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mechanism</a:t>
            </a:r>
            <a:r>
              <a:rPr kumimoji="0" lang="en-GB" sz="20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 and it’s a clear </a:t>
            </a:r>
            <a:r>
              <a:rPr kumimoji="0" lang="en-GB" sz="20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lead indicator </a:t>
            </a:r>
            <a:r>
              <a:rPr kumimoji="0" lang="en-GB" sz="20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of future demand.</a:t>
            </a:r>
          </a:p>
          <a:p>
            <a:pPr marL="342900" marR="0" lvl="0" indent="-342900" algn="l" defTabSz="914400" rtl="0" eaLnBrk="1" fontAlgn="auto" latinLnBrk="0" hangingPunct="1">
              <a:lnSpc>
                <a:spcPct val="100000"/>
              </a:lnSpc>
              <a:spcBef>
                <a:spcPts val="0"/>
              </a:spcBef>
              <a:spcAft>
                <a:spcPts val="2400"/>
              </a:spcAft>
              <a:buClrTx/>
              <a:buSzTx/>
              <a:buFont typeface="+mj-lt"/>
              <a:buAutoNum type="arabicPeriod"/>
              <a:tabLst/>
              <a:defRPr/>
            </a:pPr>
            <a:r>
              <a:rPr kumimoji="0" lang="en-GB" sz="20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Embedded </a:t>
            </a:r>
            <a:r>
              <a:rPr kumimoji="0" lang="en-GB" sz="20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nudges</a:t>
            </a:r>
            <a:r>
              <a:rPr kumimoji="0" lang="en-GB" sz="20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 in existing contacts lets activation improve at </a:t>
            </a:r>
            <a:r>
              <a:rPr kumimoji="0" lang="en-GB" sz="20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scale.</a:t>
            </a:r>
            <a:endParaRPr kumimoji="0" lang="en-GB" sz="20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endParaRPr>
          </a:p>
        </p:txBody>
      </p:sp>
    </p:spTree>
    <p:extLst>
      <p:ext uri="{BB962C8B-B14F-4D97-AF65-F5344CB8AC3E}">
        <p14:creationId xmlns:p14="http://schemas.microsoft.com/office/powerpoint/2010/main" val="769209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789979-61BB-DC99-2507-7362832FE71E}"/>
              </a:ext>
            </a:extLst>
          </p:cNvPr>
          <p:cNvSpPr>
            <a:spLocks noGrp="1"/>
          </p:cNvSpPr>
          <p:nvPr>
            <p:ph type="body" idx="1"/>
          </p:nvPr>
        </p:nvSpPr>
        <p:spPr>
          <a:xfrm>
            <a:off x="998783" y="3518096"/>
            <a:ext cx="9974017" cy="2817628"/>
          </a:xfrm>
        </p:spPr>
        <p:txBody>
          <a:bodyPr/>
          <a:lstStyle/>
          <a:p>
            <a:pPr marL="101600" indent="0">
              <a:buClr>
                <a:srgbClr val="2E3A4D"/>
              </a:buClr>
              <a:buSzPts val="2800"/>
              <a:buNone/>
            </a:pPr>
            <a:r>
              <a:rPr lang="en-GB">
                <a:solidFill>
                  <a:srgbClr val="000000"/>
                </a:solidFill>
                <a:effectLst/>
                <a:latin typeface="Aptos" panose="020B0004020202020204" pitchFamily="34" charset="0"/>
                <a:ea typeface="Calibri" panose="020F0502020204030204" pitchFamily="34" charset="0"/>
                <a:cs typeface="Times New Roman" panose="02020603050405020304" pitchFamily="18" charset="0"/>
              </a:rPr>
              <a:t>Meena Patel, Senior Lead, Personalised Care, NHS England South-East </a:t>
            </a:r>
            <a:r>
              <a:rPr lang="en-GB">
                <a:effectLst/>
              </a:rPr>
              <a:t> </a:t>
            </a:r>
            <a:endParaRPr lang="en-GB" b="0" i="0" u="none" strike="noStrike">
              <a:solidFill>
                <a:srgbClr val="212529"/>
              </a:solidFill>
              <a:effectLst/>
            </a:endParaRPr>
          </a:p>
        </p:txBody>
      </p:sp>
      <p:sp>
        <p:nvSpPr>
          <p:cNvPr id="4" name="Title 2">
            <a:extLst>
              <a:ext uri="{FF2B5EF4-FFF2-40B4-BE49-F238E27FC236}">
                <a16:creationId xmlns:a16="http://schemas.microsoft.com/office/drawing/2014/main" id="{C8FD1EA7-041E-AC4F-FFDD-7AAAF534D1C5}"/>
              </a:ext>
            </a:extLst>
          </p:cNvPr>
          <p:cNvSpPr>
            <a:spLocks noGrp="1"/>
          </p:cNvSpPr>
          <p:nvPr>
            <p:ph type="title"/>
          </p:nvPr>
        </p:nvSpPr>
        <p:spPr>
          <a:xfrm>
            <a:off x="998784" y="2081643"/>
            <a:ext cx="10142458" cy="1258262"/>
          </a:xfrm>
          <a:noFill/>
        </p:spPr>
        <p:txBody>
          <a:bodyPr/>
          <a:lstStyle/>
          <a:p>
            <a:r>
              <a:rPr lang="en-GB" sz="4800">
                <a:solidFill>
                  <a:srgbClr val="00B0F0"/>
                </a:solidFill>
                <a:effectLst/>
                <a:ea typeface="Calibri" panose="020F0502020204030204" pitchFamily="34" charset="0"/>
                <a:cs typeface="Times New Roman" panose="02020603050405020304" pitchFamily="18" charset="0"/>
              </a:rPr>
              <a:t>Neighbourhood Health Implementation in South-East England </a:t>
            </a:r>
            <a:r>
              <a:rPr lang="en-GB" sz="4800">
                <a:solidFill>
                  <a:srgbClr val="00B0F0"/>
                </a:solidFill>
                <a:effectLst/>
              </a:rPr>
              <a:t> </a:t>
            </a:r>
            <a:br>
              <a:rPr lang="en-US">
                <a:solidFill>
                  <a:srgbClr val="00B0F0"/>
                </a:solidFill>
                <a:latin typeface="Trebuchet MS" panose="020B0703020202090204" pitchFamily="34" charset="0"/>
              </a:rPr>
            </a:br>
            <a:endParaRPr lang="en-US">
              <a:solidFill>
                <a:srgbClr val="00B0F0"/>
              </a:solidFill>
              <a:latin typeface="Trebuchet MS" panose="020B0703020202090204" pitchFamily="34" charset="0"/>
            </a:endParaRPr>
          </a:p>
        </p:txBody>
      </p:sp>
    </p:spTree>
    <p:extLst>
      <p:ext uri="{BB962C8B-B14F-4D97-AF65-F5344CB8AC3E}">
        <p14:creationId xmlns:p14="http://schemas.microsoft.com/office/powerpoint/2010/main" val="3769173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99A9-ADAE-F54A-B49E-F294E7BCE9E8}"/>
              </a:ext>
            </a:extLst>
          </p:cNvPr>
          <p:cNvSpPr>
            <a:spLocks noGrp="1"/>
          </p:cNvSpPr>
          <p:nvPr>
            <p:ph type="ctrTitle"/>
          </p:nvPr>
        </p:nvSpPr>
        <p:spPr>
          <a:xfrm>
            <a:off x="392463" y="1617331"/>
            <a:ext cx="5728771" cy="2507695"/>
          </a:xfrm>
        </p:spPr>
        <p:txBody>
          <a:bodyPr/>
          <a:lstStyle/>
          <a:p>
            <a:pPr marL="0" marR="0"/>
            <a:r>
              <a:rPr lang="en-GB" sz="4000">
                <a:latin typeface="Arial" panose="020B0604020202020204" pitchFamily="34" charset="0"/>
                <a:cs typeface="Arial" panose="020B0604020202020204" pitchFamily="34" charset="0"/>
              </a:rPr>
              <a:t>Social Prescribing and Integrated Neighbourhoods in the Southeast </a:t>
            </a:r>
          </a:p>
        </p:txBody>
      </p:sp>
      <p:sp>
        <p:nvSpPr>
          <p:cNvPr id="3" name="Subtitle 2">
            <a:extLst>
              <a:ext uri="{FF2B5EF4-FFF2-40B4-BE49-F238E27FC236}">
                <a16:creationId xmlns:a16="http://schemas.microsoft.com/office/drawing/2014/main" id="{2AB96998-8BA0-CF4D-B57F-DEBCAD1141C5}"/>
              </a:ext>
            </a:extLst>
          </p:cNvPr>
          <p:cNvSpPr>
            <a:spLocks noGrp="1"/>
          </p:cNvSpPr>
          <p:nvPr>
            <p:ph type="subTitle" idx="1"/>
          </p:nvPr>
        </p:nvSpPr>
        <p:spPr>
          <a:xfrm>
            <a:off x="680842" y="4186975"/>
            <a:ext cx="8210842" cy="1978155"/>
          </a:xfrm>
        </p:spPr>
        <p:txBody>
          <a:bodyPr>
            <a:normAutofit/>
          </a:bodyPr>
          <a:lstStyle/>
          <a:p>
            <a:endParaRPr lang="en-GB" b="1">
              <a:solidFill>
                <a:srgbClr val="00A499"/>
              </a:solidFill>
            </a:endParaRPr>
          </a:p>
          <a:p>
            <a:r>
              <a:rPr lang="en-GB" b="1">
                <a:solidFill>
                  <a:srgbClr val="00A499"/>
                </a:solidFill>
              </a:rPr>
              <a:t>December 2025 </a:t>
            </a:r>
          </a:p>
        </p:txBody>
      </p:sp>
    </p:spTree>
    <p:extLst>
      <p:ext uri="{BB962C8B-B14F-4D97-AF65-F5344CB8AC3E}">
        <p14:creationId xmlns:p14="http://schemas.microsoft.com/office/powerpoint/2010/main" val="261254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AC50E9B-C6E8-1B8A-781C-65279A1A2E3E}"/>
              </a:ext>
            </a:extLst>
          </p:cNvPr>
          <p:cNvSpPr>
            <a:spLocks noGrp="1"/>
          </p:cNvSpPr>
          <p:nvPr>
            <p:ph type="subTitle" idx="1"/>
          </p:nvPr>
        </p:nvSpPr>
        <p:spPr>
          <a:xfrm>
            <a:off x="538039" y="791570"/>
            <a:ext cx="11172939" cy="5632241"/>
          </a:xfrm>
        </p:spPr>
        <p:txBody>
          <a:bodyPr vert="horz" lIns="91440" tIns="45720" rIns="91440" bIns="45720" rtlCol="0" anchor="t">
            <a:normAutofit lnSpcReduction="10000"/>
          </a:bodyPr>
          <a:lstStyle/>
          <a:p>
            <a:r>
              <a:rPr lang="en-US" sz="1200" b="1">
                <a:solidFill>
                  <a:schemeClr val="accent6"/>
                </a:solidFill>
                <a:latin typeface="Aptos"/>
              </a:rPr>
              <a:t>Context:</a:t>
            </a:r>
            <a:endParaRPr lang="en-US" sz="1200">
              <a:solidFill>
                <a:schemeClr val="accent6"/>
              </a:solidFill>
              <a:latin typeface="Aptos"/>
            </a:endParaRPr>
          </a:p>
          <a:p>
            <a:pPr marL="894715" lvl="1" indent="-285750" algn="l">
              <a:buFont typeface="Arial"/>
              <a:buChar char="•"/>
            </a:pPr>
            <a:r>
              <a:rPr lang="en-US" sz="1200" b="1">
                <a:solidFill>
                  <a:srgbClr val="424242"/>
                </a:solidFill>
                <a:latin typeface="Aptos"/>
              </a:rPr>
              <a:t>Health inequalities are widening,</a:t>
            </a:r>
            <a:r>
              <a:rPr lang="en-US" sz="1200">
                <a:solidFill>
                  <a:srgbClr val="424242"/>
                </a:solidFill>
                <a:latin typeface="Aptos"/>
              </a:rPr>
              <a:t> with a significant gap in life expectancy between the least and most deprived.</a:t>
            </a:r>
            <a:endParaRPr lang="en-US" sz="1200">
              <a:solidFill>
                <a:srgbClr val="000000"/>
              </a:solidFill>
              <a:latin typeface="Aptos"/>
            </a:endParaRPr>
          </a:p>
          <a:p>
            <a:pPr marL="894715" lvl="1" indent="-285750" algn="l">
              <a:buFont typeface="Arial"/>
              <a:buChar char="•"/>
            </a:pPr>
            <a:r>
              <a:rPr lang="en-US" sz="1200" b="1">
                <a:solidFill>
                  <a:srgbClr val="424242"/>
                </a:solidFill>
                <a:latin typeface="Aptos"/>
              </a:rPr>
              <a:t>The health system is largely reactive rather than proactive.</a:t>
            </a:r>
            <a:endParaRPr lang="en-US" sz="1200" b="1">
              <a:solidFill>
                <a:srgbClr val="000000"/>
              </a:solidFill>
              <a:latin typeface="Aptos"/>
            </a:endParaRPr>
          </a:p>
          <a:p>
            <a:pPr marL="894715" lvl="1" indent="-285750" algn="l">
              <a:buFont typeface="Arial"/>
              <a:buChar char="•"/>
            </a:pPr>
            <a:r>
              <a:rPr lang="en-US" sz="1200" b="1">
                <a:solidFill>
                  <a:srgbClr val="424242"/>
                </a:solidFill>
                <a:latin typeface="Aptos"/>
              </a:rPr>
              <a:t>Claire Fuller’s report </a:t>
            </a:r>
            <a:r>
              <a:rPr lang="en-US" sz="1200" b="1" err="1">
                <a:solidFill>
                  <a:srgbClr val="424242"/>
                </a:solidFill>
                <a:latin typeface="Aptos"/>
              </a:rPr>
              <a:t>emphasised</a:t>
            </a:r>
            <a:r>
              <a:rPr lang="en-US" sz="1200" b="1">
                <a:solidFill>
                  <a:srgbClr val="424242"/>
                </a:solidFill>
                <a:latin typeface="Aptos"/>
              </a:rPr>
              <a:t> using </a:t>
            </a:r>
            <a:r>
              <a:rPr lang="en-US" sz="1200" b="1" err="1">
                <a:solidFill>
                  <a:srgbClr val="424242"/>
                </a:solidFill>
                <a:latin typeface="Aptos"/>
              </a:rPr>
              <a:t>neighbourhoods</a:t>
            </a:r>
            <a:r>
              <a:rPr lang="en-US" sz="1200" b="1">
                <a:solidFill>
                  <a:srgbClr val="424242"/>
                </a:solidFill>
                <a:latin typeface="Aptos"/>
              </a:rPr>
              <a:t> as a central </a:t>
            </a:r>
            <a:r>
              <a:rPr lang="en-US" sz="1200" b="1" err="1">
                <a:solidFill>
                  <a:srgbClr val="424242"/>
                </a:solidFill>
                <a:latin typeface="Aptos"/>
              </a:rPr>
              <a:t>organising</a:t>
            </a:r>
            <a:r>
              <a:rPr lang="en-US" sz="1200" b="1">
                <a:solidFill>
                  <a:srgbClr val="424242"/>
                </a:solidFill>
                <a:latin typeface="Aptos"/>
              </a:rPr>
              <a:t> principle for integration</a:t>
            </a:r>
            <a:r>
              <a:rPr lang="en-US" sz="1200">
                <a:solidFill>
                  <a:srgbClr val="424242"/>
                </a:solidFill>
                <a:latin typeface="Aptos"/>
              </a:rPr>
              <a:t>.</a:t>
            </a:r>
            <a:endParaRPr lang="en-US" sz="1200">
              <a:solidFill>
                <a:srgbClr val="000000"/>
              </a:solidFill>
              <a:latin typeface="Aptos"/>
            </a:endParaRPr>
          </a:p>
          <a:p>
            <a:r>
              <a:rPr lang="en-US" sz="1200" b="1">
                <a:solidFill>
                  <a:schemeClr val="accent6"/>
                </a:solidFill>
                <a:latin typeface="Aptos"/>
              </a:rPr>
              <a:t>Demand and Delivery:</a:t>
            </a:r>
            <a:endParaRPr lang="en-US" sz="1200">
              <a:solidFill>
                <a:schemeClr val="accent6"/>
              </a:solidFill>
              <a:latin typeface="Aptos"/>
            </a:endParaRPr>
          </a:p>
          <a:p>
            <a:pPr marL="894715" lvl="1" indent="-285750" algn="l">
              <a:buFont typeface="Arial"/>
              <a:buChar char="•"/>
            </a:pPr>
            <a:r>
              <a:rPr lang="en-US" sz="1200">
                <a:solidFill>
                  <a:srgbClr val="424242"/>
                </a:solidFill>
                <a:latin typeface="Aptos"/>
              </a:rPr>
              <a:t>The Fuller </a:t>
            </a:r>
            <a:r>
              <a:rPr lang="en-US" sz="1200" err="1">
                <a:solidFill>
                  <a:srgbClr val="424242"/>
                </a:solidFill>
                <a:latin typeface="Aptos"/>
              </a:rPr>
              <a:t>Stocktake</a:t>
            </a:r>
            <a:r>
              <a:rPr lang="en-US" sz="1200">
                <a:solidFill>
                  <a:srgbClr val="424242"/>
                </a:solidFill>
                <a:latin typeface="Aptos"/>
              </a:rPr>
              <a:t> outlines the vision for Integrated </a:t>
            </a:r>
            <a:r>
              <a:rPr lang="en-US" sz="1200" err="1">
                <a:solidFill>
                  <a:srgbClr val="424242"/>
                </a:solidFill>
                <a:latin typeface="Aptos"/>
              </a:rPr>
              <a:t>Neighbourhood</a:t>
            </a:r>
            <a:r>
              <a:rPr lang="en-US" sz="1200">
                <a:solidFill>
                  <a:srgbClr val="424242"/>
                </a:solidFill>
                <a:latin typeface="Aptos"/>
              </a:rPr>
              <a:t> Teams (INTs).</a:t>
            </a:r>
            <a:endParaRPr lang="en-US" sz="1200">
              <a:solidFill>
                <a:srgbClr val="000000"/>
              </a:solidFill>
              <a:latin typeface="Aptos"/>
            </a:endParaRPr>
          </a:p>
          <a:p>
            <a:pPr marL="894715" lvl="1" indent="-285750" algn="l">
              <a:buFont typeface="Arial"/>
              <a:buChar char="•"/>
            </a:pPr>
            <a:r>
              <a:rPr lang="en-US" sz="1200">
                <a:solidFill>
                  <a:srgbClr val="424242"/>
                </a:solidFill>
                <a:latin typeface="Aptos"/>
              </a:rPr>
              <a:t>Goals include tackling unwarranted variation and </a:t>
            </a:r>
            <a:r>
              <a:rPr lang="en-US" sz="1200" err="1">
                <a:solidFill>
                  <a:srgbClr val="424242"/>
                </a:solidFill>
                <a:latin typeface="Aptos"/>
              </a:rPr>
              <a:t>standardising</a:t>
            </a:r>
            <a:r>
              <a:rPr lang="en-US" sz="1200">
                <a:solidFill>
                  <a:srgbClr val="424242"/>
                </a:solidFill>
                <a:latin typeface="Aptos"/>
              </a:rPr>
              <a:t> practice.</a:t>
            </a:r>
            <a:endParaRPr lang="en-US" sz="1200">
              <a:solidFill>
                <a:srgbClr val="000000"/>
              </a:solidFill>
              <a:latin typeface="Aptos"/>
            </a:endParaRPr>
          </a:p>
          <a:p>
            <a:pPr marL="894715" lvl="1" indent="-285750" algn="l">
              <a:buFont typeface="Arial"/>
              <a:buChar char="•"/>
            </a:pPr>
            <a:r>
              <a:rPr lang="en-US" sz="1200">
                <a:solidFill>
                  <a:srgbClr val="424242"/>
                </a:solidFill>
                <a:latin typeface="Aptos"/>
              </a:rPr>
              <a:t>Focus on meeting current demand while planning for future needs.</a:t>
            </a:r>
            <a:endParaRPr lang="en-US" sz="1200">
              <a:solidFill>
                <a:srgbClr val="000000"/>
              </a:solidFill>
              <a:latin typeface="Aptos"/>
            </a:endParaRPr>
          </a:p>
          <a:p>
            <a:r>
              <a:rPr lang="en-US" sz="1200" b="1">
                <a:solidFill>
                  <a:schemeClr val="accent6"/>
                </a:solidFill>
                <a:latin typeface="Aptos"/>
              </a:rPr>
              <a:t>Integrated </a:t>
            </a:r>
            <a:r>
              <a:rPr lang="en-US" sz="1200" b="1" err="1">
                <a:solidFill>
                  <a:schemeClr val="accent6"/>
                </a:solidFill>
                <a:latin typeface="Aptos"/>
              </a:rPr>
              <a:t>Neighbourhood</a:t>
            </a:r>
            <a:r>
              <a:rPr lang="en-US" sz="1200" b="1">
                <a:solidFill>
                  <a:schemeClr val="accent6"/>
                </a:solidFill>
                <a:latin typeface="Aptos"/>
              </a:rPr>
              <a:t> Teams (INTs):</a:t>
            </a:r>
            <a:endParaRPr lang="en-US" sz="1200">
              <a:solidFill>
                <a:schemeClr val="accent6"/>
              </a:solidFill>
              <a:latin typeface="Aptos"/>
            </a:endParaRPr>
          </a:p>
          <a:p>
            <a:pPr marL="894715" lvl="1" indent="-285750" algn="l">
              <a:buFont typeface="Arial"/>
              <a:buChar char="•"/>
            </a:pPr>
            <a:r>
              <a:rPr lang="en-US" sz="1200">
                <a:solidFill>
                  <a:srgbClr val="424242"/>
                </a:solidFill>
                <a:latin typeface="Aptos"/>
              </a:rPr>
              <a:t>INTs consist of professionals sharing responsibility for a local population.</a:t>
            </a:r>
            <a:endParaRPr lang="en-US" sz="1200">
              <a:solidFill>
                <a:srgbClr val="000000"/>
              </a:solidFill>
              <a:latin typeface="Aptos"/>
            </a:endParaRPr>
          </a:p>
          <a:p>
            <a:pPr marL="894715" lvl="1" indent="-285750" algn="l">
              <a:buFont typeface="Arial"/>
              <a:buChar char="•"/>
            </a:pPr>
            <a:r>
              <a:rPr lang="en-US" sz="1200">
                <a:solidFill>
                  <a:srgbClr val="424242"/>
                </a:solidFill>
                <a:latin typeface="Aptos"/>
              </a:rPr>
              <a:t>Aim to ease the burden on </a:t>
            </a:r>
            <a:r>
              <a:rPr lang="en-US" sz="1200" err="1">
                <a:solidFill>
                  <a:srgbClr val="424242"/>
                </a:solidFill>
                <a:latin typeface="Aptos"/>
              </a:rPr>
              <a:t>neighbourhoods</a:t>
            </a:r>
            <a:r>
              <a:rPr lang="en-US" sz="1200">
                <a:solidFill>
                  <a:srgbClr val="424242"/>
                </a:solidFill>
                <a:latin typeface="Aptos"/>
              </a:rPr>
              <a:t> and reduce hospital-based care.</a:t>
            </a:r>
            <a:endParaRPr lang="en-US" sz="1200">
              <a:solidFill>
                <a:srgbClr val="000000"/>
              </a:solidFill>
              <a:latin typeface="Aptos"/>
            </a:endParaRPr>
          </a:p>
          <a:p>
            <a:pPr marL="894715" lvl="1" indent="-285750" algn="l">
              <a:buFont typeface="Arial"/>
              <a:buChar char="•"/>
            </a:pPr>
            <a:r>
              <a:rPr lang="en-US" sz="1200">
                <a:solidFill>
                  <a:srgbClr val="424242"/>
                </a:solidFill>
                <a:latin typeface="Aptos"/>
              </a:rPr>
              <a:t>Built around core local services with specialist input as needed.</a:t>
            </a:r>
            <a:endParaRPr lang="en-US" sz="1200">
              <a:solidFill>
                <a:srgbClr val="000000"/>
              </a:solidFill>
              <a:latin typeface="Aptos"/>
            </a:endParaRPr>
          </a:p>
          <a:p>
            <a:r>
              <a:rPr lang="en-US" sz="1200" b="1">
                <a:solidFill>
                  <a:schemeClr val="accent6"/>
                </a:solidFill>
                <a:latin typeface="Aptos"/>
              </a:rPr>
              <a:t>SE Regional Principles for Care Close to Home:</a:t>
            </a:r>
            <a:endParaRPr lang="en-US" sz="1200">
              <a:solidFill>
                <a:schemeClr val="accent6"/>
              </a:solidFill>
              <a:latin typeface="Aptos"/>
            </a:endParaRPr>
          </a:p>
          <a:p>
            <a:pPr marL="894715" lvl="1" indent="-285750" algn="l">
              <a:buFont typeface="Arial"/>
              <a:buChar char="•"/>
            </a:pPr>
            <a:r>
              <a:rPr lang="en-US" sz="1200" b="1">
                <a:solidFill>
                  <a:srgbClr val="424242"/>
                </a:solidFill>
                <a:latin typeface="Aptos"/>
              </a:rPr>
              <a:t>Proactive:</a:t>
            </a:r>
            <a:r>
              <a:rPr lang="en-US" sz="1200">
                <a:solidFill>
                  <a:srgbClr val="424242"/>
                </a:solidFill>
                <a:latin typeface="Aptos"/>
              </a:rPr>
              <a:t> Move resources upstream to reduce health inequalities.</a:t>
            </a:r>
            <a:endParaRPr lang="en-US" sz="1200">
              <a:solidFill>
                <a:srgbClr val="000000"/>
              </a:solidFill>
              <a:latin typeface="Aptos"/>
            </a:endParaRPr>
          </a:p>
          <a:p>
            <a:pPr marL="894715" lvl="1" indent="-285750" algn="l">
              <a:buFont typeface="Arial"/>
              <a:buChar char="•"/>
            </a:pPr>
            <a:r>
              <a:rPr lang="en-US" sz="1200" b="1">
                <a:solidFill>
                  <a:srgbClr val="424242"/>
                </a:solidFill>
                <a:latin typeface="Aptos"/>
              </a:rPr>
              <a:t>Preventative:</a:t>
            </a:r>
            <a:r>
              <a:rPr lang="en-US" sz="1200">
                <a:solidFill>
                  <a:srgbClr val="424242"/>
                </a:solidFill>
                <a:latin typeface="Aptos"/>
              </a:rPr>
              <a:t> Focus on early detection and management of risk factors.</a:t>
            </a:r>
            <a:endParaRPr lang="en-US" sz="1200">
              <a:solidFill>
                <a:srgbClr val="000000"/>
              </a:solidFill>
              <a:latin typeface="Aptos"/>
            </a:endParaRPr>
          </a:p>
          <a:p>
            <a:pPr marL="894715" lvl="1" indent="-285750" algn="l">
              <a:buFont typeface="Arial"/>
              <a:buChar char="•"/>
            </a:pPr>
            <a:r>
              <a:rPr lang="en-US" sz="1200" b="1">
                <a:solidFill>
                  <a:srgbClr val="424242"/>
                </a:solidFill>
                <a:latin typeface="Aptos"/>
              </a:rPr>
              <a:t>Person &amp; Community </a:t>
            </a:r>
            <a:r>
              <a:rPr lang="en-US" sz="1200" b="1" err="1">
                <a:solidFill>
                  <a:srgbClr val="424242"/>
                </a:solidFill>
                <a:latin typeface="Aptos"/>
              </a:rPr>
              <a:t>Centred</a:t>
            </a:r>
            <a:r>
              <a:rPr lang="en-US" sz="1200" b="1">
                <a:solidFill>
                  <a:srgbClr val="424242"/>
                </a:solidFill>
                <a:latin typeface="Aptos"/>
              </a:rPr>
              <a:t>:</a:t>
            </a:r>
            <a:r>
              <a:rPr lang="en-US" sz="1200">
                <a:solidFill>
                  <a:srgbClr val="424242"/>
                </a:solidFill>
                <a:latin typeface="Aptos"/>
              </a:rPr>
              <a:t> Co-production with communities and individuals.</a:t>
            </a:r>
            <a:endParaRPr lang="en-US" sz="1200">
              <a:solidFill>
                <a:srgbClr val="000000"/>
              </a:solidFill>
              <a:latin typeface="Aptos"/>
            </a:endParaRPr>
          </a:p>
          <a:p>
            <a:pPr marL="894715" lvl="1" indent="-285750" algn="l">
              <a:buFont typeface="Arial"/>
              <a:buChar char="•"/>
            </a:pPr>
            <a:r>
              <a:rPr lang="en-US" sz="1200" b="1">
                <a:solidFill>
                  <a:srgbClr val="424242"/>
                </a:solidFill>
                <a:latin typeface="Aptos"/>
              </a:rPr>
              <a:t>Collaborative:</a:t>
            </a:r>
            <a:r>
              <a:rPr lang="en-US" sz="1200">
                <a:solidFill>
                  <a:srgbClr val="424242"/>
                </a:solidFill>
                <a:latin typeface="Aptos"/>
              </a:rPr>
              <a:t> Multi-disciplinary and multi-agency teamwork.</a:t>
            </a:r>
            <a:endParaRPr lang="en-US" sz="1200">
              <a:solidFill>
                <a:srgbClr val="000000"/>
              </a:solidFill>
              <a:latin typeface="Aptos"/>
            </a:endParaRPr>
          </a:p>
          <a:p>
            <a:pPr marL="894715" lvl="1" indent="-285750" algn="l">
              <a:buFont typeface="Arial"/>
              <a:buChar char="•"/>
            </a:pPr>
            <a:r>
              <a:rPr lang="en-US" sz="1200" b="1">
                <a:solidFill>
                  <a:srgbClr val="424242"/>
                </a:solidFill>
                <a:latin typeface="Aptos"/>
              </a:rPr>
              <a:t>Well </a:t>
            </a:r>
            <a:r>
              <a:rPr lang="en-US" sz="1200" b="1" err="1">
                <a:solidFill>
                  <a:srgbClr val="424242"/>
                </a:solidFill>
                <a:latin typeface="Aptos"/>
              </a:rPr>
              <a:t>Organised</a:t>
            </a:r>
            <a:r>
              <a:rPr lang="en-US" sz="1200" b="1">
                <a:solidFill>
                  <a:srgbClr val="424242"/>
                </a:solidFill>
                <a:latin typeface="Aptos"/>
              </a:rPr>
              <a:t>:</a:t>
            </a:r>
            <a:r>
              <a:rPr lang="en-US" sz="1200">
                <a:solidFill>
                  <a:srgbClr val="424242"/>
                </a:solidFill>
                <a:latin typeface="Aptos"/>
              </a:rPr>
              <a:t> Strong local leadership and supportive culture.</a:t>
            </a:r>
          </a:p>
          <a:p>
            <a:r>
              <a:rPr lang="en-US" sz="1200" b="1">
                <a:solidFill>
                  <a:schemeClr val="accent6"/>
                </a:solidFill>
                <a:latin typeface="Aptos"/>
              </a:rPr>
              <a:t>Regional Delivery 24/25</a:t>
            </a:r>
            <a:endParaRPr lang="en-US" sz="1200">
              <a:solidFill>
                <a:schemeClr val="accent6"/>
              </a:solidFill>
              <a:latin typeface="Aptos"/>
            </a:endParaRPr>
          </a:p>
          <a:p>
            <a:pPr marL="894715" lvl="1" indent="-285750" algn="l">
              <a:buFont typeface="Arial,Sans-Serif"/>
              <a:buChar char="•"/>
            </a:pPr>
            <a:r>
              <a:rPr lang="en-US" sz="1200" b="1">
                <a:solidFill>
                  <a:srgbClr val="424242"/>
                </a:solidFill>
                <a:latin typeface="Aptos"/>
              </a:rPr>
              <a:t>Establishing Care Close to Home Group and regional governance.</a:t>
            </a:r>
          </a:p>
          <a:p>
            <a:pPr marL="894715" lvl="1" indent="-285750" algn="l">
              <a:buFont typeface="Arial,Sans-Serif"/>
              <a:buChar char="•"/>
            </a:pPr>
            <a:r>
              <a:rPr lang="en-US" sz="1200" b="1">
                <a:solidFill>
                  <a:srgbClr val="424242"/>
                </a:solidFill>
                <a:latin typeface="Aptos" panose="020B0004020202020204" pitchFamily="34" charset="0"/>
              </a:rPr>
              <a:t>Delivered Regional Care Close to Home Conference in London 165 attendees.</a:t>
            </a:r>
          </a:p>
          <a:p>
            <a:pPr marL="894715" lvl="1" indent="-285750" algn="l">
              <a:buFont typeface="Arial,Sans-Serif"/>
              <a:buChar char="•"/>
            </a:pPr>
            <a:r>
              <a:rPr lang="en-US" sz="1200" b="1">
                <a:solidFill>
                  <a:srgbClr val="424242"/>
                </a:solidFill>
                <a:latin typeface="Aptos" panose="020B0004020202020204" pitchFamily="34" charset="0"/>
              </a:rPr>
              <a:t>Developed the INT community of practice now </a:t>
            </a:r>
            <a:r>
              <a:rPr lang="en-US" sz="1200" b="1" err="1">
                <a:solidFill>
                  <a:srgbClr val="424242"/>
                </a:solidFill>
                <a:latin typeface="Aptos" panose="020B0004020202020204" pitchFamily="34" charset="0"/>
              </a:rPr>
              <a:t>Neighbourhood</a:t>
            </a:r>
            <a:r>
              <a:rPr lang="en-US" sz="1200" b="1">
                <a:solidFill>
                  <a:srgbClr val="424242"/>
                </a:solidFill>
                <a:latin typeface="Aptos" panose="020B0004020202020204" pitchFamily="34" charset="0"/>
              </a:rPr>
              <a:t> Health COP.</a:t>
            </a:r>
            <a:endParaRPr lang="en-US" sz="1200" b="1">
              <a:solidFill>
                <a:srgbClr val="424242"/>
              </a:solidFill>
              <a:latin typeface="Aptos"/>
            </a:endParaRPr>
          </a:p>
          <a:p>
            <a:r>
              <a:rPr lang="en-US" sz="1200" b="1">
                <a:solidFill>
                  <a:schemeClr val="accent6"/>
                </a:solidFill>
                <a:latin typeface="Aptos"/>
              </a:rPr>
              <a:t>INT Maturity Matrix:</a:t>
            </a:r>
            <a:endParaRPr lang="en-US" sz="1200">
              <a:solidFill>
                <a:schemeClr val="accent6"/>
              </a:solidFill>
              <a:latin typeface="Aptos"/>
            </a:endParaRPr>
          </a:p>
          <a:p>
            <a:pPr marL="894715" lvl="1" indent="-285750" algn="l">
              <a:buFont typeface="Arial,Sans-Serif"/>
              <a:buChar char="•"/>
            </a:pPr>
            <a:r>
              <a:rPr lang="en-US" sz="1200" b="1">
                <a:solidFill>
                  <a:srgbClr val="424242"/>
                </a:solidFill>
                <a:latin typeface="Aptos"/>
              </a:rPr>
              <a:t>Co-producing a regional maturity matrix to baseline </a:t>
            </a:r>
            <a:r>
              <a:rPr lang="en-US" sz="1200" b="1" err="1">
                <a:solidFill>
                  <a:srgbClr val="424242"/>
                </a:solidFill>
                <a:latin typeface="Aptos"/>
              </a:rPr>
              <a:t>neighbourhood</a:t>
            </a:r>
            <a:r>
              <a:rPr lang="en-US" sz="1200" b="1">
                <a:solidFill>
                  <a:srgbClr val="424242"/>
                </a:solidFill>
                <a:latin typeface="Aptos"/>
              </a:rPr>
              <a:t> health and integrated ways of working for providers.</a:t>
            </a:r>
            <a:endParaRPr lang="en-US" sz="1200" b="1">
              <a:solidFill>
                <a:srgbClr val="424242"/>
              </a:solidFill>
            </a:endParaRPr>
          </a:p>
          <a:p>
            <a:pPr algn="l"/>
            <a:endParaRPr lang="en-US" sz="600">
              <a:solidFill>
                <a:srgbClr val="424242"/>
              </a:solidFill>
            </a:endParaRPr>
          </a:p>
        </p:txBody>
      </p:sp>
      <p:sp>
        <p:nvSpPr>
          <p:cNvPr id="2" name="Title 1">
            <a:extLst>
              <a:ext uri="{FF2B5EF4-FFF2-40B4-BE49-F238E27FC236}">
                <a16:creationId xmlns:a16="http://schemas.microsoft.com/office/drawing/2014/main" id="{788D184E-8D17-A32C-3FEA-FEB6DF37AE07}"/>
              </a:ext>
            </a:extLst>
          </p:cNvPr>
          <p:cNvSpPr>
            <a:spLocks noGrp="1"/>
          </p:cNvSpPr>
          <p:nvPr>
            <p:ph type="title"/>
          </p:nvPr>
        </p:nvSpPr>
        <p:spPr>
          <a:xfrm>
            <a:off x="415600" y="235269"/>
            <a:ext cx="11360800" cy="763600"/>
          </a:xfrm>
        </p:spPr>
        <p:txBody>
          <a:bodyPr/>
          <a:lstStyle/>
          <a:p>
            <a:r>
              <a:rPr lang="en-US" sz="2400" b="0">
                <a:solidFill>
                  <a:srgbClr val="0070C0"/>
                </a:solidFill>
                <a:latin typeface="Aptos" panose="020B0004020202020204" pitchFamily="34" charset="0"/>
              </a:rPr>
              <a:t>INTs/NH/Neighbourhood working</a:t>
            </a:r>
          </a:p>
        </p:txBody>
      </p:sp>
    </p:spTree>
    <p:extLst>
      <p:ext uri="{BB962C8B-B14F-4D97-AF65-F5344CB8AC3E}">
        <p14:creationId xmlns:p14="http://schemas.microsoft.com/office/powerpoint/2010/main" val="6515467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0BF73-60AE-EC83-70D8-C83C0DEFAA3F}"/>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7944A4C4-5D87-4627-367A-18FBC092E059}"/>
              </a:ext>
            </a:extLst>
          </p:cNvPr>
          <p:cNvSpPr txBox="1">
            <a:spLocks/>
          </p:cNvSpPr>
          <p:nvPr/>
        </p:nvSpPr>
        <p:spPr>
          <a:xfrm>
            <a:off x="118024" y="150118"/>
            <a:ext cx="10550638" cy="523723"/>
          </a:xfrm>
          <a:prstGeom prst="rect">
            <a:avLst/>
          </a:prstGeom>
          <a:noFill/>
        </p:spPr>
        <p:txBody>
          <a:bodyPr lIns="91440" tIns="45720" rIns="91440" bIns="45720" anchor="t"/>
          <a:lstStyle>
            <a:lvl1pPr marL="95250" indent="0" algn="l" defTabSz="914400" rtl="0" eaLnBrk="1" latinLnBrk="0" hangingPunct="1">
              <a:spcBef>
                <a:spcPts val="600"/>
              </a:spcBef>
              <a:buNone/>
              <a:defRPr sz="2000" kern="1200" baseline="0">
                <a:solidFill>
                  <a:schemeClr val="bg1"/>
                </a:solidFill>
                <a:latin typeface="+mj-lt"/>
                <a:ea typeface="+mj-ea"/>
                <a:cs typeface="+mj-cs"/>
              </a:defRPr>
            </a:lvl1pPr>
          </a:lstStyle>
          <a:p>
            <a:pPr marL="95250" marR="0" lvl="0" indent="0" algn="l" defTabSz="914400" rtl="0" eaLnBrk="1" fontAlgn="auto" latinLnBrk="0" hangingPunct="1">
              <a:lnSpc>
                <a:spcPct val="100000"/>
              </a:lnSpc>
              <a:spcBef>
                <a:spcPts val="600"/>
              </a:spcBef>
              <a:spcAft>
                <a:spcPts val="0"/>
              </a:spcAft>
              <a:buClrTx/>
              <a:buSzTx/>
              <a:buFontTx/>
              <a:buNone/>
              <a:tabLst/>
              <a:defRPr/>
            </a:pPr>
            <a:r>
              <a:rPr kumimoji="0" lang="en-GB" sz="3600" b="0" i="0" u="none" strike="noStrike" kern="1200" cap="none" spc="0" normalizeH="0" baseline="0" noProof="0">
                <a:ln>
                  <a:noFill/>
                </a:ln>
                <a:solidFill>
                  <a:srgbClr val="005EB8"/>
                </a:solidFill>
                <a:effectLst/>
                <a:uLnTx/>
                <a:uFillTx/>
                <a:latin typeface="Aptos Display" panose="02110004020202020204"/>
                <a:ea typeface="+mj-ea"/>
                <a:cs typeface="Arial" panose="020B0604020202020204" pitchFamily="34" charset="0"/>
              </a:rPr>
              <a:t>SE principles for Care Closer to Home</a:t>
            </a:r>
            <a:endParaRPr kumimoji="0" lang="en-GB" sz="3600" b="0" i="0" u="none" strike="noStrike" kern="1200" cap="none" spc="0" normalizeH="0" baseline="0" noProof="0">
              <a:ln>
                <a:noFill/>
              </a:ln>
              <a:solidFill>
                <a:srgbClr val="FF0000"/>
              </a:solidFill>
              <a:effectLst/>
              <a:uLnTx/>
              <a:uFillTx/>
              <a:latin typeface="Aptos Display" panose="02110004020202020204"/>
              <a:ea typeface="+mj-ea"/>
              <a:cs typeface="Arial" panose="020B0604020202020204" pitchFamily="34" charset="0"/>
            </a:endParaRPr>
          </a:p>
        </p:txBody>
      </p:sp>
      <p:sp>
        <p:nvSpPr>
          <p:cNvPr id="3" name="Content Placeholder 4">
            <a:extLst>
              <a:ext uri="{FF2B5EF4-FFF2-40B4-BE49-F238E27FC236}">
                <a16:creationId xmlns:a16="http://schemas.microsoft.com/office/drawing/2014/main" id="{B75D9D53-E5DD-8441-C01E-1043C7DB199D}"/>
              </a:ext>
            </a:extLst>
          </p:cNvPr>
          <p:cNvSpPr txBox="1">
            <a:spLocks/>
          </p:cNvSpPr>
          <p:nvPr/>
        </p:nvSpPr>
        <p:spPr>
          <a:xfrm>
            <a:off x="432000" y="1402080"/>
            <a:ext cx="11088000" cy="482591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733" b="0" i="0" kern="1200">
                <a:solidFill>
                  <a:schemeClr val="tx1">
                    <a:lumMod val="85000"/>
                    <a:lumOff val="15000"/>
                  </a:schemeClr>
                </a:solidFill>
                <a:latin typeface="Frutiger LT Std 45 Light" panose="020B0402020204020204" pitchFamily="34" charset="77"/>
                <a:ea typeface="+mn-ea"/>
                <a:cs typeface="+mn-cs"/>
              </a:defRPr>
            </a:lvl1pPr>
            <a:lvl2pPr marL="609402" indent="0" algn="ctr" defTabSz="914400" rtl="0" eaLnBrk="1" latinLnBrk="0" hangingPunct="1">
              <a:lnSpc>
                <a:spcPct val="90000"/>
              </a:lnSpc>
              <a:spcBef>
                <a:spcPts val="500"/>
              </a:spcBef>
              <a:buFont typeface="Arial" panose="020B0604020202020204" pitchFamily="34" charset="0"/>
              <a:buNone/>
              <a:defRPr sz="2666" kern="1200">
                <a:solidFill>
                  <a:schemeClr val="tx1"/>
                </a:solidFill>
                <a:latin typeface="+mn-lt"/>
                <a:ea typeface="+mn-ea"/>
                <a:cs typeface="+mn-cs"/>
              </a:defRPr>
            </a:lvl2pPr>
            <a:lvl3pPr marL="1218804" indent="0" algn="ctr" defTabSz="914400" rtl="0" eaLnBrk="1" latinLnBrk="0" hangingPunct="1">
              <a:lnSpc>
                <a:spcPct val="90000"/>
              </a:lnSpc>
              <a:spcBef>
                <a:spcPts val="500"/>
              </a:spcBef>
              <a:buFont typeface="Arial" panose="020B0604020202020204" pitchFamily="34" charset="0"/>
              <a:buNone/>
              <a:defRPr sz="2399" kern="1200">
                <a:solidFill>
                  <a:schemeClr val="tx1"/>
                </a:solidFill>
                <a:latin typeface="+mn-lt"/>
                <a:ea typeface="+mn-ea"/>
                <a:cs typeface="+mn-cs"/>
              </a:defRPr>
            </a:lvl3pPr>
            <a:lvl4pPr marL="1828206" indent="0" algn="ctr" defTabSz="914400" rtl="0" eaLnBrk="1" latinLnBrk="0" hangingPunct="1">
              <a:lnSpc>
                <a:spcPct val="90000"/>
              </a:lnSpc>
              <a:spcBef>
                <a:spcPts val="500"/>
              </a:spcBef>
              <a:buFont typeface="Arial" panose="020B0604020202020204" pitchFamily="34" charset="0"/>
              <a:buNone/>
              <a:defRPr sz="2133" kern="1200">
                <a:solidFill>
                  <a:schemeClr val="tx1"/>
                </a:solidFill>
                <a:latin typeface="+mn-lt"/>
                <a:ea typeface="+mn-ea"/>
                <a:cs typeface="+mn-cs"/>
              </a:defRPr>
            </a:lvl4pPr>
            <a:lvl5pPr marL="2437608" indent="0" algn="ctr" defTabSz="914400" rtl="0" eaLnBrk="1" latinLnBrk="0" hangingPunct="1">
              <a:lnSpc>
                <a:spcPct val="90000"/>
              </a:lnSpc>
              <a:spcBef>
                <a:spcPts val="500"/>
              </a:spcBef>
              <a:buFont typeface="Arial" panose="020B0604020202020204" pitchFamily="34" charset="0"/>
              <a:buNone/>
              <a:defRPr sz="2133" kern="1200">
                <a:solidFill>
                  <a:schemeClr val="tx1"/>
                </a:solidFill>
                <a:latin typeface="+mn-lt"/>
                <a:ea typeface="+mn-ea"/>
                <a:cs typeface="+mn-cs"/>
              </a:defRPr>
            </a:lvl5pPr>
            <a:lvl6pPr marL="3047009" indent="0" algn="ctr" defTabSz="914400" rtl="0" eaLnBrk="1" latinLnBrk="0" hangingPunct="1">
              <a:lnSpc>
                <a:spcPct val="90000"/>
              </a:lnSpc>
              <a:spcBef>
                <a:spcPts val="500"/>
              </a:spcBef>
              <a:buFont typeface="Arial" panose="020B0604020202020204" pitchFamily="34" charset="0"/>
              <a:buNone/>
              <a:defRPr sz="2133" kern="1200">
                <a:solidFill>
                  <a:schemeClr val="tx1"/>
                </a:solidFill>
                <a:latin typeface="+mn-lt"/>
                <a:ea typeface="+mn-ea"/>
                <a:cs typeface="+mn-cs"/>
              </a:defRPr>
            </a:lvl6pPr>
            <a:lvl7pPr marL="3656411" indent="0" algn="ctr" defTabSz="914400" rtl="0" eaLnBrk="1" latinLnBrk="0" hangingPunct="1">
              <a:lnSpc>
                <a:spcPct val="90000"/>
              </a:lnSpc>
              <a:spcBef>
                <a:spcPts val="500"/>
              </a:spcBef>
              <a:buFont typeface="Arial" panose="020B0604020202020204" pitchFamily="34" charset="0"/>
              <a:buNone/>
              <a:defRPr sz="2133" kern="1200">
                <a:solidFill>
                  <a:schemeClr val="tx1"/>
                </a:solidFill>
                <a:latin typeface="+mn-lt"/>
                <a:ea typeface="+mn-ea"/>
                <a:cs typeface="+mn-cs"/>
              </a:defRPr>
            </a:lvl7pPr>
            <a:lvl8pPr marL="4265813" indent="0" algn="ctr" defTabSz="914400" rtl="0" eaLnBrk="1" latinLnBrk="0" hangingPunct="1">
              <a:lnSpc>
                <a:spcPct val="90000"/>
              </a:lnSpc>
              <a:spcBef>
                <a:spcPts val="500"/>
              </a:spcBef>
              <a:buFont typeface="Arial" panose="020B0604020202020204" pitchFamily="34" charset="0"/>
              <a:buNone/>
              <a:defRPr sz="2133" kern="1200">
                <a:solidFill>
                  <a:schemeClr val="tx1"/>
                </a:solidFill>
                <a:latin typeface="+mn-lt"/>
                <a:ea typeface="+mn-ea"/>
                <a:cs typeface="+mn-cs"/>
              </a:defRPr>
            </a:lvl8pPr>
            <a:lvl9pPr marL="4875215" indent="0" algn="ctr" defTabSz="914400" rtl="0" eaLnBrk="1" latinLnBrk="0" hangingPunct="1">
              <a:lnSpc>
                <a:spcPct val="90000"/>
              </a:lnSpc>
              <a:spcBef>
                <a:spcPts val="500"/>
              </a:spcBef>
              <a:buFont typeface="Arial" panose="020B0604020202020204" pitchFamily="34" charset="0"/>
              <a:buNone/>
              <a:defRPr sz="2133" kern="1200">
                <a:solidFill>
                  <a:schemeClr val="tx1"/>
                </a:solidFill>
                <a:latin typeface="+mn-lt"/>
                <a:ea typeface="+mn-ea"/>
                <a:cs typeface="+mn-cs"/>
              </a:defRPr>
            </a:lvl9pPr>
          </a:lstStyle>
          <a:p>
            <a:pPr marL="171450" marR="0" lvl="0" indent="-171450" algn="l" defTabSz="914400" rtl="0" eaLnBrk="1" fontAlgn="auto" latinLnBrk="0" hangingPunct="1">
              <a:lnSpc>
                <a:spcPct val="90000"/>
              </a:lnSpc>
              <a:spcBef>
                <a:spcPts val="1000"/>
              </a:spcBef>
              <a:spcAft>
                <a:spcPts val="1200"/>
              </a:spcAft>
              <a:buClr>
                <a:srgbClr val="27A47C"/>
              </a:buClr>
              <a:buSzTx/>
              <a:buFont typeface="Aptos" panose="020B0004020202020204" pitchFamily="34" charset="0"/>
              <a:buChar char="→"/>
              <a:tabLst/>
              <a:defRPr/>
            </a:pPr>
            <a:r>
              <a:rPr kumimoji="0" lang="en-GB" sz="14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Proactive: </a:t>
            </a:r>
            <a:r>
              <a:rPr kumimoji="0" lang="en-GB" sz="14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Our current system is overly reactive, resources continue to concentrate around emergency and hospital-based interventions, whilst health outcomes lag behind OECD countries</a:t>
            </a:r>
            <a:r>
              <a:rPr kumimoji="0" lang="en-GB" sz="1400" b="0" i="0" u="none" strike="noStrike" kern="1200" cap="none" spc="0" normalizeH="0" baseline="3000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1</a:t>
            </a:r>
            <a:r>
              <a:rPr kumimoji="0" lang="en-GB" sz="14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We need to move resources upstream, reduce health inequalities, and use connected health and care data to intervene sooner for people most at risk.  Proactive care should be a design ethos as well as a way of working for integrated teams.</a:t>
            </a:r>
          </a:p>
          <a:p>
            <a:pPr marL="171450" marR="0" lvl="0" indent="-171450" algn="l" defTabSz="914400" rtl="0" eaLnBrk="1" fontAlgn="auto" latinLnBrk="0" hangingPunct="1">
              <a:lnSpc>
                <a:spcPct val="90000"/>
              </a:lnSpc>
              <a:spcBef>
                <a:spcPts val="1000"/>
              </a:spcBef>
              <a:spcAft>
                <a:spcPts val="1200"/>
              </a:spcAft>
              <a:buClr>
                <a:srgbClr val="27A47C"/>
              </a:buClr>
              <a:buSzTx/>
              <a:buFont typeface="Aptos" panose="020B0004020202020204" pitchFamily="34" charset="0"/>
              <a:buChar char="→"/>
              <a:tabLst/>
              <a:defRPr/>
            </a:pPr>
            <a:r>
              <a:rPr kumimoji="0" lang="en-GB" sz="14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Preventative: </a:t>
            </a:r>
            <a:r>
              <a:rPr kumimoji="0" lang="en-GB" sz="14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We have an ageing population in the South East, living a growing proportion of their years in poor health, an estimated 40% of activity in the NHS is preventable by addressing the determinants of chronic conditions</a:t>
            </a:r>
            <a:r>
              <a:rPr kumimoji="0" lang="en-GB" sz="1400" b="0" i="0" u="none" strike="noStrike" kern="1200" cap="none" spc="0" normalizeH="0" baseline="3000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2</a:t>
            </a:r>
            <a:r>
              <a:rPr kumimoji="0" lang="en-GB" sz="14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Integrated teams should focus on the early detection and management of physiological and behavioural risk factors.</a:t>
            </a:r>
          </a:p>
          <a:p>
            <a:pPr marL="171450" marR="0" lvl="0" indent="-171450" algn="l" defTabSz="914400" rtl="0" eaLnBrk="1" fontAlgn="auto" latinLnBrk="0" hangingPunct="1">
              <a:lnSpc>
                <a:spcPct val="90000"/>
              </a:lnSpc>
              <a:spcBef>
                <a:spcPts val="1000"/>
              </a:spcBef>
              <a:spcAft>
                <a:spcPts val="1200"/>
              </a:spcAft>
              <a:buClr>
                <a:srgbClr val="27A47C"/>
              </a:buClr>
              <a:buSzTx/>
              <a:buFont typeface="Aptos" panose="020B0004020202020204" pitchFamily="34" charset="0"/>
              <a:buChar char="→"/>
              <a:tabLst/>
              <a:defRPr/>
            </a:pPr>
            <a:r>
              <a:rPr kumimoji="0" lang="en-GB" sz="14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Person &amp; community centred: </a:t>
            </a:r>
            <a:r>
              <a:rPr kumimoji="0" lang="en-GB" sz="14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Communities, individuals and carers are equal partners in supporting wellbeing and independence.  Co-production with local community groups and with people helps deliver meaningful interventions and improves the quality and efficiency of care</a:t>
            </a:r>
            <a:r>
              <a:rPr kumimoji="0" lang="en-GB" sz="1400" b="0" i="0" u="none" strike="noStrike" kern="1200" cap="none" spc="0" normalizeH="0" baseline="3000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3</a:t>
            </a:r>
            <a:r>
              <a:rPr kumimoji="0" lang="en-GB" sz="14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GB" sz="14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Personalised health and care planning tools must be built into community-based services alongside approaches that leverage community assets.</a:t>
            </a:r>
          </a:p>
          <a:p>
            <a:pPr marL="171450" marR="0" lvl="0" indent="-171450" algn="l" defTabSz="914400" rtl="0" eaLnBrk="1" fontAlgn="auto" latinLnBrk="0" hangingPunct="1">
              <a:lnSpc>
                <a:spcPct val="90000"/>
              </a:lnSpc>
              <a:spcBef>
                <a:spcPts val="1000"/>
              </a:spcBef>
              <a:spcAft>
                <a:spcPts val="1200"/>
              </a:spcAft>
              <a:buClr>
                <a:srgbClr val="27A47C"/>
              </a:buClr>
              <a:buSzTx/>
              <a:buFont typeface="Aptos" panose="020B0004020202020204" pitchFamily="34" charset="0"/>
              <a:buChar char="→"/>
              <a:tabLst/>
              <a:defRPr/>
            </a:pPr>
            <a:r>
              <a:rPr kumimoji="0" lang="en-GB" sz="14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Collaborative: </a:t>
            </a:r>
            <a:r>
              <a:rPr kumimoji="0" lang="en-GB" sz="14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Much closer working </a:t>
            </a:r>
            <a:r>
              <a:rPr kumimoji="0" lang="en-GB" sz="14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between a multi-disciplinary and multi-agency ‘team of teams</a:t>
            </a:r>
            <a:r>
              <a:rPr kumimoji="0" lang="en-GB" sz="14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is needed to reduce barriers and improve efficiencies for complex case management and to provide urgent care.  This may involve, for example, integrated teams, joint access hubs, shared care records, and/or care-coordinators as well as wider collaboration with more specialist services.</a:t>
            </a:r>
          </a:p>
          <a:p>
            <a:pPr marL="171450" marR="0" lvl="0" indent="-171450" algn="l" defTabSz="914400" rtl="0" eaLnBrk="1" fontAlgn="auto" latinLnBrk="0" hangingPunct="1">
              <a:lnSpc>
                <a:spcPct val="90000"/>
              </a:lnSpc>
              <a:spcBef>
                <a:spcPts val="1000"/>
              </a:spcBef>
              <a:spcAft>
                <a:spcPts val="1200"/>
              </a:spcAft>
              <a:buClr>
                <a:srgbClr val="27A47C"/>
              </a:buClr>
              <a:buSzTx/>
              <a:buFont typeface="Aptos" panose="020B0004020202020204" pitchFamily="34" charset="0"/>
              <a:buChar char="→"/>
              <a:tabLst/>
              <a:defRPr/>
            </a:pPr>
            <a:r>
              <a:rPr kumimoji="0" lang="en-GB" sz="14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Well organised: Strong local leadership and a supportive culture </a:t>
            </a:r>
            <a:r>
              <a:rPr kumimoji="0" lang="en-GB" sz="14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are essential to empowering integrated teams as they develop.  Well organised services will be easier for people to access, offer greater continuity of care (less fragmentation) and be streamlined (through better triage, navigation, earlier access to specialist advice and guidance for example) and will therefore be more efficient. </a:t>
            </a:r>
          </a:p>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endParaRPr kumimoji="0" lang="en-GB" sz="1400" b="0" i="0" u="none" strike="noStrike" kern="100" cap="none" spc="0" normalizeH="0" baseline="0" noProof="0">
              <a:ln>
                <a:noFill/>
              </a:ln>
              <a:solidFill>
                <a:prstClr val="black">
                  <a:lumMod val="85000"/>
                  <a:lumOff val="15000"/>
                </a:prstClr>
              </a:solidFill>
              <a:effectLst/>
              <a:highlight>
                <a:srgbClr val="FFFF00"/>
              </a:highlight>
              <a:uLnTx/>
              <a:uFillTx/>
              <a:latin typeface="Frutiger LT Std 45 Light" panose="020B0402020204020204" pitchFamily="34" charset="77"/>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4B63BDA-C314-F1B0-04FA-BF11031D5F48}"/>
              </a:ext>
            </a:extLst>
          </p:cNvPr>
          <p:cNvSpPr txBox="1"/>
          <p:nvPr/>
        </p:nvSpPr>
        <p:spPr>
          <a:xfrm>
            <a:off x="609600" y="6332220"/>
            <a:ext cx="10812780" cy="461665"/>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800" b="0" i="0" u="none" strike="noStrike" kern="1200" cap="none" spc="0" normalizeH="0" baseline="0" noProof="0">
                <a:ln>
                  <a:noFill/>
                </a:ln>
                <a:solidFill>
                  <a:prstClr val="black"/>
                </a:solidFill>
                <a:effectLst/>
                <a:uLnTx/>
                <a:uFillTx/>
                <a:latin typeface="Aptos" panose="02110004020202020204"/>
                <a:ea typeface="+mn-ea"/>
                <a:cs typeface="+mn-cs"/>
              </a:rPr>
              <a:t>Mallorie, S., 2023. </a:t>
            </a:r>
            <a:r>
              <a:rPr kumimoji="0" lang="en-GB" sz="800" b="0" i="0" u="none" strike="noStrike" kern="1200" cap="none" spc="0" normalizeH="0" baseline="0" noProof="0">
                <a:ln>
                  <a:noFill/>
                </a:ln>
                <a:solidFill>
                  <a:prstClr val="black"/>
                </a:solidFill>
                <a:effectLst/>
                <a:uLnTx/>
                <a:uFillTx/>
                <a:latin typeface="Aptos" panose="02110004020202020204"/>
                <a:ea typeface="+mn-ea"/>
                <a:cs typeface="+mn-cs"/>
                <a:hlinkClick r:id="rId3"/>
              </a:rPr>
              <a:t>Comparing the NHS to the health care systems of other countries: five charts</a:t>
            </a:r>
            <a:r>
              <a:rPr kumimoji="0" lang="en-GB" sz="800" b="0" i="0" u="none" strike="noStrike" kern="1200" cap="none" spc="0" normalizeH="0" baseline="0" noProof="0">
                <a:ln>
                  <a:noFill/>
                </a:ln>
                <a:solidFill>
                  <a:prstClr val="black"/>
                </a:solidFill>
                <a:effectLst/>
                <a:uLnTx/>
                <a:uFillTx/>
                <a:latin typeface="Aptos" panose="02110004020202020204"/>
                <a:ea typeface="+mn-ea"/>
                <a:cs typeface="+mn-cs"/>
              </a:rPr>
              <a:t>. The King’s Fund.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800" b="0" i="0" u="none" strike="noStrike" kern="1200" cap="none" spc="0" normalizeH="0" baseline="0" noProof="0">
                <a:ln>
                  <a:noFill/>
                </a:ln>
                <a:solidFill>
                  <a:prstClr val="black"/>
                </a:solidFill>
                <a:effectLst/>
                <a:uLnTx/>
                <a:uFillTx/>
                <a:latin typeface="Aptos" panose="02110004020202020204"/>
                <a:ea typeface="+mn-ea"/>
                <a:cs typeface="+mn-cs"/>
              </a:rPr>
              <a:t>House of Lords, 2017. </a:t>
            </a:r>
            <a:r>
              <a:rPr kumimoji="0" lang="en-GB" sz="800" b="0" i="0" u="none" strike="noStrike" kern="1200" cap="none" spc="0" normalizeH="0" baseline="0" noProof="0">
                <a:ln>
                  <a:noFill/>
                </a:ln>
                <a:solidFill>
                  <a:prstClr val="black"/>
                </a:solidFill>
                <a:effectLst/>
                <a:uLnTx/>
                <a:uFillTx/>
                <a:latin typeface="Aptos" panose="02110004020202020204"/>
                <a:ea typeface="+mn-ea"/>
                <a:cs typeface="+mn-cs"/>
                <a:hlinkClick r:id="rId4"/>
              </a:rPr>
              <a:t>The Long-term Sustainability of the NHS and Adult Social Care</a:t>
            </a:r>
            <a:r>
              <a:rPr kumimoji="0" lang="en-GB" sz="800" b="0" i="0" u="none" strike="noStrike" kern="1200" cap="none" spc="0" normalizeH="0" baseline="0" noProof="0">
                <a:ln>
                  <a:noFill/>
                </a:ln>
                <a:solidFill>
                  <a:prstClr val="black"/>
                </a:solidFill>
                <a:effectLst/>
                <a:uLnTx/>
                <a:uFillTx/>
                <a:latin typeface="Aptos" panose="02110004020202020204"/>
                <a:ea typeface="+mn-ea"/>
                <a:cs typeface="+mn-cs"/>
              </a:rPr>
              <a:t>. Select Committee on the Long-term Sustainability of the NHS.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800" b="0" i="0" u="none" strike="noStrike" kern="1200" cap="none" spc="0" normalizeH="0" baseline="0" noProof="0" err="1">
                <a:ln>
                  <a:noFill/>
                </a:ln>
                <a:solidFill>
                  <a:prstClr val="black"/>
                </a:solidFill>
                <a:effectLst/>
                <a:uLnTx/>
                <a:uFillTx/>
                <a:latin typeface="Aptos" panose="02110004020202020204"/>
                <a:ea typeface="+mn-ea"/>
                <a:cs typeface="+mn-cs"/>
              </a:rPr>
              <a:t>Mukoro</a:t>
            </a:r>
            <a:r>
              <a:rPr kumimoji="0" lang="en-GB" sz="800" b="0" i="0" u="none" strike="noStrike" kern="1200" cap="none" spc="0" normalizeH="0" baseline="0" noProof="0">
                <a:ln>
                  <a:noFill/>
                </a:ln>
                <a:solidFill>
                  <a:prstClr val="black"/>
                </a:solidFill>
                <a:effectLst/>
                <a:uLnTx/>
                <a:uFillTx/>
                <a:latin typeface="Aptos" panose="02110004020202020204"/>
                <a:ea typeface="+mn-ea"/>
                <a:cs typeface="+mn-cs"/>
              </a:rPr>
              <a:t>, F., 2023. </a:t>
            </a:r>
            <a:r>
              <a:rPr kumimoji="0" lang="en-GB" sz="800" b="0" i="0" u="none" strike="noStrike" kern="1200" cap="none" spc="0" normalizeH="0" baseline="0" noProof="0">
                <a:ln>
                  <a:noFill/>
                </a:ln>
                <a:solidFill>
                  <a:prstClr val="black"/>
                </a:solidFill>
                <a:effectLst/>
                <a:uLnTx/>
                <a:uFillTx/>
                <a:latin typeface="Aptos" panose="02110004020202020204"/>
                <a:ea typeface="+mn-ea"/>
                <a:cs typeface="+mn-cs"/>
                <a:hlinkClick r:id="rId5"/>
              </a:rPr>
              <a:t>How co-production is used to improve the quality of services and people’s experience of care</a:t>
            </a:r>
            <a:r>
              <a:rPr kumimoji="0" lang="en-GB" sz="800" b="0" i="0" u="none" strike="noStrike" kern="1200" cap="none" spc="0" normalizeH="0" baseline="0" noProof="0">
                <a:ln>
                  <a:noFill/>
                </a:ln>
                <a:solidFill>
                  <a:prstClr val="black"/>
                </a:solidFill>
                <a:effectLst/>
                <a:uLnTx/>
                <a:uFillTx/>
                <a:latin typeface="Aptos" panose="02110004020202020204"/>
                <a:ea typeface="+mn-ea"/>
                <a:cs typeface="+mn-cs"/>
              </a:rPr>
              <a:t>: A literature review. NHS England.</a:t>
            </a:r>
          </a:p>
        </p:txBody>
      </p:sp>
    </p:spTree>
    <p:extLst>
      <p:ext uri="{BB962C8B-B14F-4D97-AF65-F5344CB8AC3E}">
        <p14:creationId xmlns:p14="http://schemas.microsoft.com/office/powerpoint/2010/main" val="14852403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64FE2-BE5D-3E89-CBC0-B753C0099811}"/>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268D9BBA-9382-5D91-E20B-5A0343AE8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17" y="0"/>
            <a:ext cx="11050438" cy="6789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0612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40168-3C08-F313-085C-14B0434373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485395B-03EA-CFB4-DEEA-3B88291139C9}"/>
              </a:ext>
            </a:extLst>
          </p:cNvPr>
          <p:cNvSpPr txBox="1"/>
          <p:nvPr/>
        </p:nvSpPr>
        <p:spPr>
          <a:xfrm>
            <a:off x="524539" y="1062915"/>
            <a:ext cx="11142921"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The INT Community of Practice has been successfully running for over a year, focused on the sharing of best practice around the development of neighbourhood teams. It started out as a smaller delivery focused group and has since grown in popularity with a wide membership across ICBs.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With the </a:t>
            </a:r>
            <a:r>
              <a:rPr kumimoji="0" lang="en-GB" sz="1400" b="1"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publication of the Neighbourhood Health guidance, a regional Neighbourhood Health Delivery Group has been established to support ICBs with the delivery of the guidance </a:t>
            </a:r>
            <a:r>
              <a:rPr kumimoji="0" lang="en-GB"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and alongside this the next steps for the community of practice have been discussed. </a:t>
            </a:r>
          </a:p>
        </p:txBody>
      </p:sp>
      <p:sp>
        <p:nvSpPr>
          <p:cNvPr id="5" name="TextBox 4">
            <a:extLst>
              <a:ext uri="{FF2B5EF4-FFF2-40B4-BE49-F238E27FC236}">
                <a16:creationId xmlns:a16="http://schemas.microsoft.com/office/drawing/2014/main" id="{84B07BD2-7CA0-FEB2-D8CF-D58DC35DA0E3}"/>
              </a:ext>
            </a:extLst>
          </p:cNvPr>
          <p:cNvSpPr txBox="1"/>
          <p:nvPr/>
        </p:nvSpPr>
        <p:spPr>
          <a:xfrm>
            <a:off x="7145078" y="2459662"/>
            <a:ext cx="4522381" cy="3749752"/>
          </a:xfrm>
          <a:prstGeom prst="rect">
            <a:avLst/>
          </a:prstGeom>
          <a:noFill/>
          <a:ln w="28575">
            <a:solidFill>
              <a:srgbClr val="005EB8"/>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Potential topics/ content / case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Frailty – </a:t>
            </a:r>
            <a:r>
              <a:rPr kumimoji="0" lang="en-GB"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INTs focused on proactive frailty management, alongside their admission avoidance pathways (Kent)</a:t>
            </a:r>
            <a:endParaRPr kumimoji="0" lang="en-GB" sz="1400" b="1"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INTs focused on addressing health inequalities – </a:t>
            </a:r>
            <a:r>
              <a:rPr kumimoji="0" lang="en-GB"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homelessness in Brighton, Southampton City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Children and Young People – </a:t>
            </a:r>
            <a:r>
              <a:rPr kumimoji="0" lang="en-GB"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INT examples for children and young people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INT workforce </a:t>
            </a:r>
            <a:r>
              <a:rPr kumimoji="0" lang="en-GB"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 skills passports/ role rotation pilots (Kent)/ successful implementation of ARRS roles/ care co-ordinator role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PHM in practice – </a:t>
            </a:r>
            <a:r>
              <a:rPr kumimoji="0" lang="en-GB"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CVD pilot BOB, examples from primary and community care (Surrey and Frimley)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Models of delivery for neighbourhood health – </a:t>
            </a:r>
            <a:r>
              <a:rPr kumimoji="0" lang="en-GB"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SNP/MNHP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1"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277A27E-4584-9555-5475-ADC74AB94B96}"/>
              </a:ext>
            </a:extLst>
          </p:cNvPr>
          <p:cNvSpPr txBox="1"/>
          <p:nvPr/>
        </p:nvSpPr>
        <p:spPr>
          <a:xfrm>
            <a:off x="439479" y="2133935"/>
            <a:ext cx="609600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Proposal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The community of practice shifts from being regionally-led to regionally convened, with ICBs taking more of a lead role in content and the region continuing to chair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Meeting to be held bi-monthly, with 2-hour meetings held in July, September, November, January and March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Each meeting would have 2 specific topics (1 hour each) with presentations from an ICB/provider with time for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ICBs would be requested to broaden out the invite to wider health and care system partner colleagues depending on the topic for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In this model the CoP could incorporate different aspects of neighbourhood health, including </a:t>
            </a:r>
            <a:r>
              <a:rPr kumimoji="0" lang="en-GB" sz="1400" b="0" i="0" u="none" strike="noStrike" kern="1200" cap="none" spc="0" normalizeH="0" baseline="0" noProof="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PHM, UCR </a:t>
            </a:r>
            <a:r>
              <a:rPr kumimoji="0" lang="en-GB"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and </a:t>
            </a:r>
            <a:r>
              <a:rPr kumimoji="0" lang="en-GB" sz="1400" b="0" i="0" u="none" strike="noStrike" kern="1200" cap="none" spc="0" normalizeH="0" baseline="0" noProof="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CYP</a:t>
            </a:r>
            <a:r>
              <a:rPr kumimoji="0" lang="en-GB"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 if colleagues felt this would be sensible approach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itle 1">
            <a:extLst>
              <a:ext uri="{FF2B5EF4-FFF2-40B4-BE49-F238E27FC236}">
                <a16:creationId xmlns:a16="http://schemas.microsoft.com/office/drawing/2014/main" id="{E9E0CB56-73D3-3F44-5D6D-9423314D6550}"/>
              </a:ext>
            </a:extLst>
          </p:cNvPr>
          <p:cNvSpPr txBox="1">
            <a:spLocks/>
          </p:cNvSpPr>
          <p:nvPr/>
        </p:nvSpPr>
        <p:spPr>
          <a:xfrm>
            <a:off x="241283" y="384277"/>
            <a:ext cx="11404154" cy="42672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a:ln>
                  <a:noFill/>
                </a:ln>
                <a:solidFill>
                  <a:srgbClr val="0070C0"/>
                </a:solidFill>
                <a:effectLst/>
                <a:uLnTx/>
                <a:uFillTx/>
                <a:latin typeface="Aptos Display" panose="020B0004020202020204" pitchFamily="34" charset="0"/>
                <a:ea typeface="+mj-ea"/>
                <a:cs typeface="+mj-cs"/>
              </a:rPr>
              <a:t>Neighbourhood Health Working Community of Practice</a:t>
            </a:r>
          </a:p>
        </p:txBody>
      </p:sp>
    </p:spTree>
    <p:extLst>
      <p:ext uri="{BB962C8B-B14F-4D97-AF65-F5344CB8AC3E}">
        <p14:creationId xmlns:p14="http://schemas.microsoft.com/office/powerpoint/2010/main" val="389262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78A4D-5851-61E9-4CE4-8E9EB87AC1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454242-2432-4F73-3BB8-6A81C3C54C0E}"/>
              </a:ext>
            </a:extLst>
          </p:cNvPr>
          <p:cNvSpPr>
            <a:spLocks noGrp="1"/>
          </p:cNvSpPr>
          <p:nvPr>
            <p:ph type="ctrTitle"/>
          </p:nvPr>
        </p:nvSpPr>
        <p:spPr>
          <a:xfrm>
            <a:off x="1086051" y="1792639"/>
            <a:ext cx="9144000" cy="1630018"/>
          </a:xfrm>
        </p:spPr>
        <p:txBody>
          <a:bodyPr>
            <a:normAutofit/>
          </a:bodyPr>
          <a:lstStyle/>
          <a:p>
            <a:r>
              <a:rPr lang="en-GB" sz="4000" b="1">
                <a:latin typeface="Arial" panose="020B0604020202020204" pitchFamily="34" charset="0"/>
                <a:cs typeface="Arial" panose="020B0604020202020204" pitchFamily="34" charset="0"/>
              </a:rPr>
              <a:t>From Vision to Action: Turning the Dial on Neighbourhood Health</a:t>
            </a:r>
          </a:p>
        </p:txBody>
      </p:sp>
      <p:sp>
        <p:nvSpPr>
          <p:cNvPr id="3" name="Subtitle 2">
            <a:extLst>
              <a:ext uri="{FF2B5EF4-FFF2-40B4-BE49-F238E27FC236}">
                <a16:creationId xmlns:a16="http://schemas.microsoft.com/office/drawing/2014/main" id="{F85C8E18-78AF-ABAD-E85C-EB30C3054DFC}"/>
              </a:ext>
            </a:extLst>
          </p:cNvPr>
          <p:cNvSpPr>
            <a:spLocks noGrp="1"/>
          </p:cNvSpPr>
          <p:nvPr>
            <p:ph type="subTitle" idx="1"/>
          </p:nvPr>
        </p:nvSpPr>
        <p:spPr>
          <a:xfrm>
            <a:off x="1524000" y="4360547"/>
            <a:ext cx="7315200" cy="2217177"/>
          </a:xfrm>
        </p:spPr>
        <p:txBody>
          <a:bodyPr>
            <a:noAutofit/>
          </a:bodyPr>
          <a:lstStyle/>
          <a:p>
            <a:pPr algn="l"/>
            <a:r>
              <a:rPr lang="en-GB" sz="1800" b="1">
                <a:latin typeface="Arial" panose="020B0604020202020204" pitchFamily="34" charset="0"/>
                <a:cs typeface="Arial" panose="020B0604020202020204" pitchFamily="34" charset="0"/>
              </a:rPr>
              <a:t>Dr Minal Bakhai</a:t>
            </a:r>
          </a:p>
          <a:p>
            <a:pPr algn="l"/>
            <a:r>
              <a:rPr lang="en-GB" sz="1800" b="1">
                <a:latin typeface="Arial" panose="020B0604020202020204" pitchFamily="34" charset="0"/>
                <a:cs typeface="Arial" panose="020B0604020202020204" pitchFamily="34" charset="0"/>
              </a:rPr>
              <a:t>SRO National Neighbourhood Health Implementation Programme</a:t>
            </a:r>
          </a:p>
          <a:p>
            <a:pPr algn="l"/>
            <a:r>
              <a:rPr lang="en-GB" sz="1800" b="1">
                <a:latin typeface="Arial" panose="020B0604020202020204" pitchFamily="34" charset="0"/>
                <a:cs typeface="Arial" panose="020B0604020202020204" pitchFamily="34" charset="0"/>
              </a:rPr>
              <a:t>Director for Primary Care and Community Transformation and Improvement</a:t>
            </a:r>
          </a:p>
          <a:p>
            <a:pPr algn="l"/>
            <a:r>
              <a:rPr lang="en-GB" sz="1800" b="1">
                <a:latin typeface="Arial" panose="020B0604020202020204" pitchFamily="34" charset="0"/>
                <a:cs typeface="Arial" panose="020B0604020202020204" pitchFamily="34" charset="0"/>
              </a:rPr>
              <a:t>General Practitioner</a:t>
            </a:r>
          </a:p>
          <a:p>
            <a:pPr algn="l"/>
            <a:r>
              <a:rPr lang="en-GB" sz="1800" b="1">
                <a:latin typeface="Arial" panose="020B0604020202020204" pitchFamily="34" charset="0"/>
                <a:cs typeface="Arial" panose="020B0604020202020204" pitchFamily="34" charset="0"/>
              </a:rPr>
              <a:t>NHS England</a:t>
            </a:r>
          </a:p>
        </p:txBody>
      </p:sp>
      <p:pic>
        <p:nvPicPr>
          <p:cNvPr id="4" name="Picture 3">
            <a:extLst>
              <a:ext uri="{FF2B5EF4-FFF2-40B4-BE49-F238E27FC236}">
                <a16:creationId xmlns:a16="http://schemas.microsoft.com/office/drawing/2014/main" id="{2AF520B3-3ECB-9760-BC63-59BFB5CF9CA4}"/>
              </a:ext>
            </a:extLst>
          </p:cNvPr>
          <p:cNvPicPr>
            <a:picLocks noChangeAspect="1"/>
          </p:cNvPicPr>
          <p:nvPr/>
        </p:nvPicPr>
        <p:blipFill>
          <a:blip r:embed="rId3"/>
          <a:stretch>
            <a:fillRect/>
          </a:stretch>
        </p:blipFill>
        <p:spPr>
          <a:xfrm>
            <a:off x="139459" y="175215"/>
            <a:ext cx="1446885" cy="1494324"/>
          </a:xfrm>
          <a:prstGeom prst="rect">
            <a:avLst/>
          </a:prstGeom>
        </p:spPr>
      </p:pic>
      <p:pic>
        <p:nvPicPr>
          <p:cNvPr id="5" name="Picture 4" descr="A blue and white sign with white letters&#10;&#10;Description automatically generated">
            <a:extLst>
              <a:ext uri="{FF2B5EF4-FFF2-40B4-BE49-F238E27FC236}">
                <a16:creationId xmlns:a16="http://schemas.microsoft.com/office/drawing/2014/main" id="{AE9EFD2C-BA6D-90C6-EE60-12FBC02DB8CB}"/>
              </a:ext>
            </a:extLst>
          </p:cNvPr>
          <p:cNvPicPr>
            <a:picLocks noChangeAspect="1"/>
          </p:cNvPicPr>
          <p:nvPr/>
        </p:nvPicPr>
        <p:blipFill>
          <a:blip r:embed="rId4"/>
          <a:stretch>
            <a:fillRect/>
          </a:stretch>
        </p:blipFill>
        <p:spPr>
          <a:xfrm>
            <a:off x="10230051" y="659831"/>
            <a:ext cx="1740992" cy="712100"/>
          </a:xfrm>
          <a:prstGeom prst="rect">
            <a:avLst/>
          </a:prstGeom>
        </p:spPr>
      </p:pic>
      <p:pic>
        <p:nvPicPr>
          <p:cNvPr id="9" name="Picture 8" descr="A purple text on a black background&#10;&#10;AI-generated content may be incorrect.">
            <a:extLst>
              <a:ext uri="{FF2B5EF4-FFF2-40B4-BE49-F238E27FC236}">
                <a16:creationId xmlns:a16="http://schemas.microsoft.com/office/drawing/2014/main" id="{E7ED37C5-6F1F-8FB9-BBA1-B22C104D45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436018" y="362224"/>
            <a:ext cx="6933303" cy="1307315"/>
          </a:xfrm>
          <a:prstGeom prst="rect">
            <a:avLst/>
          </a:prstGeom>
        </p:spPr>
      </p:pic>
      <p:pic>
        <p:nvPicPr>
          <p:cNvPr id="8" name="Picture 7" descr="Minal Bakhai">
            <a:extLst>
              <a:ext uri="{FF2B5EF4-FFF2-40B4-BE49-F238E27FC236}">
                <a16:creationId xmlns:a16="http://schemas.microsoft.com/office/drawing/2014/main" id="{DD5B3F85-03C7-0653-680C-AE2A96029612}"/>
              </a:ext>
            </a:extLst>
          </p:cNvPr>
          <p:cNvPicPr>
            <a:picLocks noChangeAspect="1"/>
          </p:cNvPicPr>
          <p:nvPr/>
        </p:nvPicPr>
        <p:blipFill rotWithShape="1">
          <a:blip r:embed="rId6"/>
          <a:srcRect l="674" r="674"/>
          <a:stretch>
            <a:fillRect/>
          </a:stretch>
        </p:blipFill>
        <p:spPr>
          <a:xfrm>
            <a:off x="8963841" y="3843365"/>
            <a:ext cx="2880000" cy="2880000"/>
          </a:xfrm>
          <a:prstGeom prst="ellipse">
            <a:avLst/>
          </a:prstGeom>
        </p:spPr>
      </p:pic>
    </p:spTree>
    <p:extLst>
      <p:ext uri="{BB962C8B-B14F-4D97-AF65-F5344CB8AC3E}">
        <p14:creationId xmlns:p14="http://schemas.microsoft.com/office/powerpoint/2010/main" val="6524712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84A5D-D5F3-77F3-9E43-D13B29A69E9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B50BE07-0BD2-8103-E008-7057308B2A32}"/>
              </a:ext>
            </a:extLst>
          </p:cNvPr>
          <p:cNvSpPr txBox="1"/>
          <p:nvPr/>
        </p:nvSpPr>
        <p:spPr>
          <a:xfrm>
            <a:off x="291314" y="6452048"/>
            <a:ext cx="6473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F92BC6-D7C3-584B-87F2-0B845776A5AD}" type="slidenum">
              <a:rPr kumimoji="0" lang="en-US" sz="1200" b="0" i="0" u="none" strike="noStrike" kern="1200" cap="none" spc="0" normalizeH="0" baseline="0" noProof="0" smtClean="0">
                <a:ln>
                  <a:noFill/>
                </a:ln>
                <a:solidFill>
                  <a:srgbClr val="196B24">
                    <a:lumMod val="60000"/>
                    <a:lumOff val="40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50</a:t>
            </a:fld>
            <a:r>
              <a:rPr kumimoji="0" lang="en-US" sz="1200" b="0" i="0" u="none" strike="noStrike" kern="1200" cap="none" spc="0" normalizeH="0" baseline="0" noProof="0">
                <a:ln>
                  <a:noFill/>
                </a:ln>
                <a:solidFill>
                  <a:srgbClr val="196B24">
                    <a:lumMod val="60000"/>
                    <a:lumOff val="40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a:ln>
                  <a:noFill/>
                </a:ln>
                <a:solidFill>
                  <a:srgbClr val="196B24"/>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a:ln>
                  <a:noFill/>
                </a:ln>
                <a:solidFill>
                  <a:srgbClr val="005EB8"/>
                </a:solidFill>
                <a:effectLst/>
                <a:uLnTx/>
                <a:uFillTx/>
                <a:latin typeface="Arial" panose="020B0604020202020204" pitchFamily="34" charset="0"/>
                <a:ea typeface="+mn-ea"/>
                <a:cs typeface="Arial" panose="020B0604020202020204" pitchFamily="34" charset="0"/>
              </a:rPr>
              <a:t>|</a:t>
            </a:r>
            <a:endParaRPr kumimoji="0" lang="en-US" sz="1200" b="0" i="0" u="none" strike="noStrike" kern="1200" cap="none" spc="0" normalizeH="0" baseline="0" noProof="0">
              <a:ln>
                <a:noFill/>
              </a:ln>
              <a:solidFill>
                <a:srgbClr val="196B24"/>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FC474774-66A2-BEDE-47A3-7049DDEB6BDD}"/>
              </a:ext>
            </a:extLst>
          </p:cNvPr>
          <p:cNvSpPr/>
          <p:nvPr/>
        </p:nvSpPr>
        <p:spPr>
          <a:xfrm>
            <a:off x="664361" y="4379871"/>
            <a:ext cx="1773934" cy="666893"/>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ptos" panose="02110004020202020204"/>
                <a:ea typeface="+mn-ea"/>
                <a:cs typeface="+mn-cs"/>
              </a:rPr>
              <a:t>Primary Care Transformation Group</a:t>
            </a:r>
          </a:p>
        </p:txBody>
      </p:sp>
      <p:sp>
        <p:nvSpPr>
          <p:cNvPr id="30" name="Rectangle 29">
            <a:extLst>
              <a:ext uri="{FF2B5EF4-FFF2-40B4-BE49-F238E27FC236}">
                <a16:creationId xmlns:a16="http://schemas.microsoft.com/office/drawing/2014/main" id="{AD0D1343-1E84-1DA5-C429-F94EDD22F0B7}"/>
              </a:ext>
            </a:extLst>
          </p:cNvPr>
          <p:cNvSpPr/>
          <p:nvPr/>
        </p:nvSpPr>
        <p:spPr>
          <a:xfrm>
            <a:off x="377687" y="821632"/>
            <a:ext cx="11370365" cy="7954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The </a:t>
            </a:r>
            <a:r>
              <a:rPr kumimoji="0" lang="en-GB" sz="1200" b="1" i="0" u="none" strike="noStrike" kern="1200" cap="none" spc="0" normalizeH="0" baseline="0" noProof="0">
                <a:ln>
                  <a:noFill/>
                </a:ln>
                <a:solidFill>
                  <a:prstClr val="black"/>
                </a:solidFill>
                <a:effectLst/>
                <a:uLnTx/>
                <a:uFillTx/>
                <a:latin typeface="Aptos" panose="02110004020202020204"/>
                <a:ea typeface="+mn-ea"/>
                <a:cs typeface="+mn-cs"/>
              </a:rPr>
              <a:t>Care Closer to Home Group is envisaged to be the key vehicle to delivering Neighbourhood Health and integrated neighbourhood working</a:t>
            </a: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 Its focus will be on transformation (‘transform tomorrow’) with day to delivery (‘delivery today’) being delivered elsewhere. The </a:t>
            </a:r>
            <a:r>
              <a:rPr kumimoji="0" lang="en-GB" sz="1200" b="1" i="0" u="none" strike="noStrike" kern="1200" cap="none" spc="0" normalizeH="0" baseline="0" noProof="0">
                <a:ln>
                  <a:noFill/>
                </a:ln>
                <a:solidFill>
                  <a:prstClr val="black"/>
                </a:solidFill>
                <a:effectLst/>
                <a:uLnTx/>
                <a:uFillTx/>
                <a:latin typeface="Aptos" panose="02110004020202020204"/>
                <a:ea typeface="+mn-ea"/>
                <a:cs typeface="+mn-cs"/>
              </a:rPr>
              <a:t>Group will be ICS-led with NHSE providing any support required</a:t>
            </a: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 Neighbourhood Health draws together multiple existing programmes with separate internal and external governance / support and these will be brought together at a strategic level within Care Closer to Home.  </a:t>
            </a:r>
            <a:endParaRPr kumimoji="0" lang="en-GB" sz="1800" b="0" i="0" u="none" strike="noStrike" kern="1200" cap="none" spc="0" normalizeH="0" baseline="0" noProof="0">
              <a:ln>
                <a:noFill/>
              </a:ln>
              <a:solidFill>
                <a:prstClr val="black"/>
              </a:solidFill>
              <a:effectLst/>
              <a:highlight>
                <a:srgbClr val="FFFF00"/>
              </a:highlight>
              <a:uLnTx/>
              <a:uFillTx/>
              <a:latin typeface="Aptos" panose="02110004020202020204"/>
              <a:ea typeface="+mn-ea"/>
              <a:cs typeface="+mn-cs"/>
            </a:endParaRPr>
          </a:p>
        </p:txBody>
      </p:sp>
      <p:sp>
        <p:nvSpPr>
          <p:cNvPr id="20" name="Title 2">
            <a:extLst>
              <a:ext uri="{FF2B5EF4-FFF2-40B4-BE49-F238E27FC236}">
                <a16:creationId xmlns:a16="http://schemas.microsoft.com/office/drawing/2014/main" id="{9D7521AE-BB60-E7E7-964F-26E02C1E5185}"/>
              </a:ext>
            </a:extLst>
          </p:cNvPr>
          <p:cNvSpPr txBox="1">
            <a:spLocks/>
          </p:cNvSpPr>
          <p:nvPr/>
        </p:nvSpPr>
        <p:spPr>
          <a:xfrm>
            <a:off x="118024" y="150118"/>
            <a:ext cx="10550638" cy="523723"/>
          </a:xfrm>
          <a:prstGeom prst="rect">
            <a:avLst/>
          </a:prstGeom>
          <a:noFill/>
        </p:spPr>
        <p:txBody>
          <a:bodyPr lIns="91440" tIns="45720" rIns="91440" bIns="45720" anchor="t"/>
          <a:lstStyle>
            <a:lvl1pPr marL="95250" indent="0" algn="l" defTabSz="914400" rtl="0" eaLnBrk="1" latinLnBrk="0" hangingPunct="1">
              <a:spcBef>
                <a:spcPts val="600"/>
              </a:spcBef>
              <a:buNone/>
              <a:defRPr sz="2000" kern="1200" baseline="0">
                <a:solidFill>
                  <a:schemeClr val="bg1"/>
                </a:solidFill>
                <a:latin typeface="+mj-lt"/>
                <a:ea typeface="+mj-ea"/>
                <a:cs typeface="+mj-cs"/>
              </a:defRPr>
            </a:lvl1pPr>
          </a:lstStyle>
          <a:p>
            <a:pPr marL="9525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a:ln>
                  <a:noFill/>
                </a:ln>
                <a:solidFill>
                  <a:srgbClr val="005EB8"/>
                </a:solidFill>
                <a:effectLst/>
                <a:uLnTx/>
                <a:uFillTx/>
                <a:latin typeface="Aptos Display" panose="02110004020202020204"/>
                <a:ea typeface="+mj-ea"/>
                <a:cs typeface="Arial" panose="020B0604020202020204" pitchFamily="34" charset="0"/>
              </a:rPr>
              <a:t>Governance – Care Closer to Home Group</a:t>
            </a:r>
            <a:endParaRPr kumimoji="0" lang="en-GB" sz="2400" b="0" i="0" u="none" strike="noStrike" kern="1200" cap="none" spc="0" normalizeH="0" baseline="0" noProof="0">
              <a:ln>
                <a:noFill/>
              </a:ln>
              <a:solidFill>
                <a:srgbClr val="FF0000"/>
              </a:solidFill>
              <a:effectLst/>
              <a:uLnTx/>
              <a:uFillTx/>
              <a:latin typeface="Aptos Display" panose="02110004020202020204"/>
              <a:ea typeface="+mj-ea"/>
              <a:cs typeface="Arial" panose="020B0604020202020204" pitchFamily="34" charset="0"/>
            </a:endParaRPr>
          </a:p>
        </p:txBody>
      </p:sp>
      <p:sp>
        <p:nvSpPr>
          <p:cNvPr id="46" name="Rectangle 45">
            <a:extLst>
              <a:ext uri="{FF2B5EF4-FFF2-40B4-BE49-F238E27FC236}">
                <a16:creationId xmlns:a16="http://schemas.microsoft.com/office/drawing/2014/main" id="{25EAAB43-91E2-A832-2401-6F13EDEFF13F}"/>
              </a:ext>
            </a:extLst>
          </p:cNvPr>
          <p:cNvSpPr/>
          <p:nvPr/>
        </p:nvSpPr>
        <p:spPr>
          <a:xfrm>
            <a:off x="664361" y="5254852"/>
            <a:ext cx="1773934" cy="666893"/>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ptos" panose="02110004020202020204"/>
                <a:ea typeface="+mn-ea"/>
                <a:cs typeface="+mn-cs"/>
              </a:rPr>
              <a:t>Regional Communities of Practice</a:t>
            </a:r>
          </a:p>
        </p:txBody>
      </p:sp>
      <p:sp>
        <p:nvSpPr>
          <p:cNvPr id="12" name="Rectangle 11">
            <a:extLst>
              <a:ext uri="{FF2B5EF4-FFF2-40B4-BE49-F238E27FC236}">
                <a16:creationId xmlns:a16="http://schemas.microsoft.com/office/drawing/2014/main" id="{19200EDC-AE07-5825-570E-7456A5E9351A}"/>
              </a:ext>
            </a:extLst>
          </p:cNvPr>
          <p:cNvSpPr/>
          <p:nvPr/>
        </p:nvSpPr>
        <p:spPr>
          <a:xfrm>
            <a:off x="6484731" y="2102881"/>
            <a:ext cx="1842550" cy="666893"/>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SSICG</a:t>
            </a:r>
          </a:p>
        </p:txBody>
      </p:sp>
      <p:sp>
        <p:nvSpPr>
          <p:cNvPr id="6" name="Rectangle 5">
            <a:extLst>
              <a:ext uri="{FF2B5EF4-FFF2-40B4-BE49-F238E27FC236}">
                <a16:creationId xmlns:a16="http://schemas.microsoft.com/office/drawing/2014/main" id="{A1DA2BE8-25DD-971E-B6F6-5B01B7A0EB39}"/>
              </a:ext>
            </a:extLst>
          </p:cNvPr>
          <p:cNvSpPr/>
          <p:nvPr/>
        </p:nvSpPr>
        <p:spPr>
          <a:xfrm>
            <a:off x="3223318" y="4379871"/>
            <a:ext cx="1842550" cy="666892"/>
          </a:xfrm>
          <a:prstGeom prst="rect">
            <a:avLst/>
          </a:prstGeom>
          <a:solidFill>
            <a:srgbClr val="0070C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ptos" panose="02110004020202020204"/>
                <a:ea typeface="+mn-ea"/>
                <a:cs typeface="+mn-cs"/>
              </a:rPr>
              <a:t>NH Delivery Group</a:t>
            </a:r>
          </a:p>
        </p:txBody>
      </p:sp>
      <p:sp>
        <p:nvSpPr>
          <p:cNvPr id="22" name="Rectangle 21">
            <a:extLst>
              <a:ext uri="{FF2B5EF4-FFF2-40B4-BE49-F238E27FC236}">
                <a16:creationId xmlns:a16="http://schemas.microsoft.com/office/drawing/2014/main" id="{11C9B758-90D4-23C9-899D-E1620FD4CC65}"/>
              </a:ext>
            </a:extLst>
          </p:cNvPr>
          <p:cNvSpPr/>
          <p:nvPr/>
        </p:nvSpPr>
        <p:spPr>
          <a:xfrm>
            <a:off x="3223321" y="2102882"/>
            <a:ext cx="1842547" cy="666893"/>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SERET / Joint Committee</a:t>
            </a:r>
          </a:p>
        </p:txBody>
      </p:sp>
      <p:sp>
        <p:nvSpPr>
          <p:cNvPr id="27" name="TextBox 26">
            <a:extLst>
              <a:ext uri="{FF2B5EF4-FFF2-40B4-BE49-F238E27FC236}">
                <a16:creationId xmlns:a16="http://schemas.microsoft.com/office/drawing/2014/main" id="{2DD9EAD1-0E1F-61F8-BCE0-D6905E8B9711}"/>
              </a:ext>
            </a:extLst>
          </p:cNvPr>
          <p:cNvSpPr txBox="1"/>
          <p:nvPr/>
        </p:nvSpPr>
        <p:spPr>
          <a:xfrm>
            <a:off x="6293810" y="1677568"/>
            <a:ext cx="222439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ptos" panose="02110004020202020204"/>
                <a:ea typeface="+mn-ea"/>
                <a:cs typeface="+mn-cs"/>
              </a:rPr>
              <a:t>Internal</a:t>
            </a:r>
          </a:p>
        </p:txBody>
      </p:sp>
      <p:sp>
        <p:nvSpPr>
          <p:cNvPr id="35" name="Rectangle 34">
            <a:extLst>
              <a:ext uri="{FF2B5EF4-FFF2-40B4-BE49-F238E27FC236}">
                <a16:creationId xmlns:a16="http://schemas.microsoft.com/office/drawing/2014/main" id="{EFABB84D-6BE1-0E13-2C91-2F6E129F35C6}"/>
              </a:ext>
            </a:extLst>
          </p:cNvPr>
          <p:cNvSpPr/>
          <p:nvPr/>
        </p:nvSpPr>
        <p:spPr>
          <a:xfrm>
            <a:off x="3223318" y="5254851"/>
            <a:ext cx="1842550" cy="666893"/>
          </a:xfrm>
          <a:prstGeom prst="rect">
            <a:avLst/>
          </a:prstGeom>
          <a:solidFill>
            <a:srgbClr val="0070C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ptos" panose="02110004020202020204"/>
                <a:ea typeface="+mn-ea"/>
                <a:cs typeface="+mn-cs"/>
              </a:rPr>
              <a:t>Community SRO meetings</a:t>
            </a:r>
          </a:p>
        </p:txBody>
      </p:sp>
      <p:graphicFrame>
        <p:nvGraphicFramePr>
          <p:cNvPr id="3" name="Table 2">
            <a:extLst>
              <a:ext uri="{FF2B5EF4-FFF2-40B4-BE49-F238E27FC236}">
                <a16:creationId xmlns:a16="http://schemas.microsoft.com/office/drawing/2014/main" id="{1EC0B84D-58EB-1699-564D-0F6FD6B0C201}"/>
              </a:ext>
            </a:extLst>
          </p:cNvPr>
          <p:cNvGraphicFramePr>
            <a:graphicFrameLocks noGrp="1"/>
          </p:cNvGraphicFramePr>
          <p:nvPr/>
        </p:nvGraphicFramePr>
        <p:xfrm>
          <a:off x="9559451" y="2307779"/>
          <a:ext cx="2218421" cy="2492013"/>
        </p:xfrm>
        <a:graphic>
          <a:graphicData uri="http://schemas.openxmlformats.org/drawingml/2006/table">
            <a:tbl>
              <a:tblPr firstRow="1" bandRow="1">
                <a:tableStyleId>{5C22544A-7EE6-4342-B048-85BDC9FD1C3A}</a:tableStyleId>
              </a:tblPr>
              <a:tblGrid>
                <a:gridCol w="2218421">
                  <a:extLst>
                    <a:ext uri="{9D8B030D-6E8A-4147-A177-3AD203B41FA5}">
                      <a16:colId xmlns:a16="http://schemas.microsoft.com/office/drawing/2014/main" val="2082347706"/>
                    </a:ext>
                  </a:extLst>
                </a:gridCol>
              </a:tblGrid>
              <a:tr h="479233">
                <a:tc>
                  <a:txBody>
                    <a:bodyPr/>
                    <a:lstStyle/>
                    <a:p>
                      <a:pPr algn="ctr"/>
                      <a:r>
                        <a:rPr lang="en-GB" sz="1200"/>
                        <a:t>Neighbourhood Health </a:t>
                      </a:r>
                    </a:p>
                    <a:p>
                      <a:pPr algn="ctr"/>
                      <a:r>
                        <a:rPr lang="en-GB" sz="1200"/>
                        <a:t>6 Core interventions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442592633"/>
                  </a:ext>
                </a:extLst>
              </a:tr>
              <a:tr h="2012780">
                <a:tc>
                  <a:txBody>
                    <a:bodyPr/>
                    <a:lstStyle/>
                    <a:p>
                      <a:pPr marL="171450" indent="-171450" algn="l">
                        <a:buFont typeface="Arial" panose="020B0604020202020204" pitchFamily="34" charset="0"/>
                        <a:buChar char="•"/>
                      </a:pPr>
                      <a:r>
                        <a:rPr lang="en-GB" sz="1200"/>
                        <a:t>Population health management</a:t>
                      </a:r>
                    </a:p>
                    <a:p>
                      <a:pPr marL="171450" indent="-171450" algn="l">
                        <a:buFont typeface="Arial" panose="020B0604020202020204" pitchFamily="34" charset="0"/>
                        <a:buChar char="•"/>
                      </a:pPr>
                      <a:r>
                        <a:rPr lang="en-GB" sz="1200"/>
                        <a:t>Universal community services offer</a:t>
                      </a:r>
                    </a:p>
                    <a:p>
                      <a:pPr marL="171450" indent="-171450" algn="l">
                        <a:buFont typeface="Arial" panose="020B0604020202020204" pitchFamily="34" charset="0"/>
                        <a:buChar char="•"/>
                      </a:pPr>
                      <a:r>
                        <a:rPr lang="en-GB" sz="1200"/>
                        <a:t>Modern general practice</a:t>
                      </a:r>
                    </a:p>
                    <a:p>
                      <a:pPr marL="171450" indent="-171450" algn="l">
                        <a:buFont typeface="Arial" panose="020B0604020202020204" pitchFamily="34" charset="0"/>
                        <a:buChar char="•"/>
                      </a:pPr>
                      <a:r>
                        <a:rPr lang="en-GB" sz="1200"/>
                        <a:t>Urgent out of hospital services</a:t>
                      </a:r>
                    </a:p>
                    <a:p>
                      <a:pPr marL="171450" indent="-171450" algn="l">
                        <a:buFont typeface="Arial" panose="020B0604020202020204" pitchFamily="34" charset="0"/>
                        <a:buChar char="•"/>
                      </a:pPr>
                      <a:r>
                        <a:rPr lang="en-GB" sz="1200"/>
                        <a:t>Intermediate care</a:t>
                      </a:r>
                    </a:p>
                    <a:p>
                      <a:pPr marL="171450" indent="-171450" algn="l">
                        <a:buFont typeface="Arial" panose="020B0604020202020204" pitchFamily="34" charset="0"/>
                        <a:buChar char="•"/>
                      </a:pPr>
                      <a:r>
                        <a:rPr lang="en-GB" sz="1200"/>
                        <a:t>Integrated Neighbourhood Teams</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35596179"/>
                  </a:ext>
                </a:extLst>
              </a:tr>
            </a:tbl>
          </a:graphicData>
        </a:graphic>
      </p:graphicFrame>
      <p:graphicFrame>
        <p:nvGraphicFramePr>
          <p:cNvPr id="15" name="Table 14">
            <a:extLst>
              <a:ext uri="{FF2B5EF4-FFF2-40B4-BE49-F238E27FC236}">
                <a16:creationId xmlns:a16="http://schemas.microsoft.com/office/drawing/2014/main" id="{8488E690-0858-1A4B-88DC-DE61336DD2ED}"/>
              </a:ext>
            </a:extLst>
          </p:cNvPr>
          <p:cNvGraphicFramePr>
            <a:graphicFrameLocks noGrp="1"/>
          </p:cNvGraphicFramePr>
          <p:nvPr/>
        </p:nvGraphicFramePr>
        <p:xfrm>
          <a:off x="2797101" y="3004846"/>
          <a:ext cx="2694984" cy="1112974"/>
        </p:xfrm>
        <a:graphic>
          <a:graphicData uri="http://schemas.openxmlformats.org/drawingml/2006/table">
            <a:tbl>
              <a:tblPr firstRow="1" bandRow="1">
                <a:tableStyleId>{5C22544A-7EE6-4342-B048-85BDC9FD1C3A}</a:tableStyleId>
              </a:tblPr>
              <a:tblGrid>
                <a:gridCol w="2694984">
                  <a:extLst>
                    <a:ext uri="{9D8B030D-6E8A-4147-A177-3AD203B41FA5}">
                      <a16:colId xmlns:a16="http://schemas.microsoft.com/office/drawing/2014/main" val="2082347706"/>
                    </a:ext>
                  </a:extLst>
                </a:gridCol>
              </a:tblGrid>
              <a:tr h="259859">
                <a:tc>
                  <a:txBody>
                    <a:bodyPr/>
                    <a:lstStyle/>
                    <a:p>
                      <a:pPr algn="ctr"/>
                      <a:r>
                        <a:rPr lang="en-GB" sz="1400"/>
                        <a:t>Care Closer to Home (External)</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442592633"/>
                  </a:ext>
                </a:extLst>
              </a:tr>
              <a:tr h="808174">
                <a:tc>
                  <a:txBody>
                    <a:bodyPr/>
                    <a:lstStyle/>
                    <a:p>
                      <a:pPr marL="0" indent="0" algn="l">
                        <a:buFont typeface="Arial" panose="020B0604020202020204" pitchFamily="34" charset="0"/>
                        <a:buNone/>
                      </a:pPr>
                      <a:r>
                        <a:rPr lang="en-GB" sz="1000" b="1"/>
                        <a:t>Purpose: </a:t>
                      </a:r>
                      <a:r>
                        <a:rPr lang="en-GB" sz="1000"/>
                        <a:t>Strategic delivery of Neighbourhood Health and integrated neighbourhood working</a:t>
                      </a:r>
                    </a:p>
                    <a:p>
                      <a:pPr marL="0" indent="0" algn="l">
                        <a:buFont typeface="Arial" panose="020B0604020202020204" pitchFamily="34" charset="0"/>
                        <a:buNone/>
                      </a:pPr>
                      <a:r>
                        <a:rPr lang="en-GB" sz="1000" b="1"/>
                        <a:t>Frequency: </a:t>
                      </a:r>
                      <a:r>
                        <a:rPr lang="en-GB" sz="1000"/>
                        <a:t>Quarterly</a:t>
                      </a:r>
                    </a:p>
                    <a:p>
                      <a:pPr marL="0" indent="0" algn="l">
                        <a:buFont typeface="Arial" panose="020B0604020202020204" pitchFamily="34" charset="0"/>
                        <a:buNone/>
                      </a:pPr>
                      <a:r>
                        <a:rPr lang="en-GB" sz="1000" b="1"/>
                        <a:t>Chair: </a:t>
                      </a:r>
                      <a:r>
                        <a:rPr lang="en-GB" sz="1000"/>
                        <a:t>Amy Galea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381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5596179"/>
                  </a:ext>
                </a:extLst>
              </a:tr>
            </a:tbl>
          </a:graphicData>
        </a:graphic>
      </p:graphicFrame>
      <p:graphicFrame>
        <p:nvGraphicFramePr>
          <p:cNvPr id="16" name="Table 15">
            <a:extLst>
              <a:ext uri="{FF2B5EF4-FFF2-40B4-BE49-F238E27FC236}">
                <a16:creationId xmlns:a16="http://schemas.microsoft.com/office/drawing/2014/main" id="{934808C4-FB97-4F9B-8FB0-0E5A50B107A8}"/>
              </a:ext>
            </a:extLst>
          </p:cNvPr>
          <p:cNvGraphicFramePr>
            <a:graphicFrameLocks noGrp="1"/>
          </p:cNvGraphicFramePr>
          <p:nvPr/>
        </p:nvGraphicFramePr>
        <p:xfrm>
          <a:off x="6058514" y="3004846"/>
          <a:ext cx="2694984" cy="1097880"/>
        </p:xfrm>
        <a:graphic>
          <a:graphicData uri="http://schemas.openxmlformats.org/drawingml/2006/table">
            <a:tbl>
              <a:tblPr firstRow="1" bandRow="1">
                <a:tableStyleId>{5C22544A-7EE6-4342-B048-85BDC9FD1C3A}</a:tableStyleId>
              </a:tblPr>
              <a:tblGrid>
                <a:gridCol w="2694984">
                  <a:extLst>
                    <a:ext uri="{9D8B030D-6E8A-4147-A177-3AD203B41FA5}">
                      <a16:colId xmlns:a16="http://schemas.microsoft.com/office/drawing/2014/main" val="2082347706"/>
                    </a:ext>
                  </a:extLst>
                </a:gridCol>
              </a:tblGrid>
              <a:tr h="274952">
                <a:tc>
                  <a:txBody>
                    <a:bodyPr/>
                    <a:lstStyle/>
                    <a:p>
                      <a:pPr algn="ctr"/>
                      <a:r>
                        <a:rPr lang="en-GB" sz="1400"/>
                        <a:t>Regional CC2H Coordination</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442592633"/>
                  </a:ext>
                </a:extLst>
              </a:tr>
              <a:tr h="793080">
                <a:tc>
                  <a:txBody>
                    <a:bodyPr/>
                    <a:lstStyle/>
                    <a:p>
                      <a:pPr marL="0" indent="0" algn="l">
                        <a:buFont typeface="Arial" panose="020B0604020202020204" pitchFamily="34" charset="0"/>
                        <a:buNone/>
                      </a:pPr>
                      <a:r>
                        <a:rPr lang="en-GB" sz="1000" b="1"/>
                        <a:t>Purpose: </a:t>
                      </a:r>
                      <a:r>
                        <a:rPr lang="en-GB" sz="1000"/>
                        <a:t>Coordination of internal programmes to deliver CC2H</a:t>
                      </a:r>
                    </a:p>
                    <a:p>
                      <a:pPr marL="0" indent="0" algn="l">
                        <a:buFont typeface="Arial" panose="020B0604020202020204" pitchFamily="34" charset="0"/>
                        <a:buNone/>
                      </a:pPr>
                      <a:r>
                        <a:rPr lang="en-GB" sz="1000" b="1"/>
                        <a:t>Frequency: </a:t>
                      </a:r>
                      <a:r>
                        <a:rPr lang="en-GB" sz="1000" b="0"/>
                        <a:t>6 weekly</a:t>
                      </a:r>
                    </a:p>
                    <a:p>
                      <a:pPr marL="0" indent="0" algn="l">
                        <a:buFont typeface="Arial" panose="020B0604020202020204" pitchFamily="34" charset="0"/>
                        <a:buNone/>
                      </a:pPr>
                      <a:r>
                        <a:rPr lang="en-GB" sz="1000" b="1"/>
                        <a:t>Chair: </a:t>
                      </a:r>
                      <a:r>
                        <a:rPr lang="en-GB" sz="1000"/>
                        <a:t>David Radbourne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381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5596179"/>
                  </a:ext>
                </a:extLst>
              </a:tr>
            </a:tbl>
          </a:graphicData>
        </a:graphic>
      </p:graphicFrame>
      <p:cxnSp>
        <p:nvCxnSpPr>
          <p:cNvPr id="28" name="Straight Connector 27">
            <a:extLst>
              <a:ext uri="{FF2B5EF4-FFF2-40B4-BE49-F238E27FC236}">
                <a16:creationId xmlns:a16="http://schemas.microsoft.com/office/drawing/2014/main" id="{B4F3F99B-63F2-8491-346F-12B1A8CC3DBA}"/>
              </a:ext>
            </a:extLst>
          </p:cNvPr>
          <p:cNvCxnSpPr/>
          <p:nvPr/>
        </p:nvCxnSpPr>
        <p:spPr>
          <a:xfrm>
            <a:off x="5717406" y="1929869"/>
            <a:ext cx="0" cy="4393929"/>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F5374FC7-0F9A-00FE-BE0A-2A95756FFBF1}"/>
              </a:ext>
            </a:extLst>
          </p:cNvPr>
          <p:cNvSpPr txBox="1"/>
          <p:nvPr/>
        </p:nvSpPr>
        <p:spPr>
          <a:xfrm>
            <a:off x="3032397" y="1676764"/>
            <a:ext cx="222439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ptos" panose="02110004020202020204"/>
                <a:ea typeface="+mn-ea"/>
                <a:cs typeface="+mn-cs"/>
              </a:rPr>
              <a:t>External</a:t>
            </a:r>
          </a:p>
        </p:txBody>
      </p:sp>
      <p:cxnSp>
        <p:nvCxnSpPr>
          <p:cNvPr id="8" name="Connector: Elbow 7">
            <a:extLst>
              <a:ext uri="{FF2B5EF4-FFF2-40B4-BE49-F238E27FC236}">
                <a16:creationId xmlns:a16="http://schemas.microsoft.com/office/drawing/2014/main" id="{59183A0E-44F5-6D9F-5468-78D6BD13F61D}"/>
              </a:ext>
            </a:extLst>
          </p:cNvPr>
          <p:cNvCxnSpPr>
            <a:stCxn id="5" idx="0"/>
            <a:endCxn id="15" idx="2"/>
          </p:cNvCxnSpPr>
          <p:nvPr/>
        </p:nvCxnSpPr>
        <p:spPr>
          <a:xfrm rot="5400000" flipH="1" flipV="1">
            <a:off x="2716935" y="2952214"/>
            <a:ext cx="262051" cy="2593265"/>
          </a:xfrm>
          <a:prstGeom prst="bentConnector3">
            <a:avLst/>
          </a:prstGeom>
          <a:ln>
            <a:prstDash val="dash"/>
          </a:ln>
        </p:spPr>
        <p:style>
          <a:lnRef idx="2">
            <a:schemeClr val="accent1"/>
          </a:lnRef>
          <a:fillRef idx="0">
            <a:schemeClr val="accent1"/>
          </a:fillRef>
          <a:effectRef idx="1">
            <a:schemeClr val="accent1"/>
          </a:effectRef>
          <a:fontRef idx="minor">
            <a:schemeClr val="tx1"/>
          </a:fontRef>
        </p:style>
      </p:cxnSp>
      <p:cxnSp>
        <p:nvCxnSpPr>
          <p:cNvPr id="10" name="Connector: Elbow 9">
            <a:extLst>
              <a:ext uri="{FF2B5EF4-FFF2-40B4-BE49-F238E27FC236}">
                <a16:creationId xmlns:a16="http://schemas.microsoft.com/office/drawing/2014/main" id="{2B0B1C05-9E01-AFB9-063F-D5047528535A}"/>
              </a:ext>
            </a:extLst>
          </p:cNvPr>
          <p:cNvCxnSpPr>
            <a:stCxn id="6" idx="0"/>
            <a:endCxn id="15" idx="2"/>
          </p:cNvCxnSpPr>
          <p:nvPr/>
        </p:nvCxnSpPr>
        <p:spPr>
          <a:xfrm rot="5400000" flipH="1" flipV="1">
            <a:off x="4013568" y="4248846"/>
            <a:ext cx="262051" cy="1270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5932615-FCBB-5F3B-9A47-70F9EE42BE19}"/>
              </a:ext>
            </a:extLst>
          </p:cNvPr>
          <p:cNvCxnSpPr>
            <a:stCxn id="22" idx="2"/>
            <a:endCxn id="15" idx="0"/>
          </p:cNvCxnSpPr>
          <p:nvPr/>
        </p:nvCxnSpPr>
        <p:spPr>
          <a:xfrm flipH="1">
            <a:off x="4144593" y="2769775"/>
            <a:ext cx="2" cy="235071"/>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3D4B99A-FEA7-7B7A-7179-2BB7B6F96235}"/>
              </a:ext>
            </a:extLst>
          </p:cNvPr>
          <p:cNvCxnSpPr>
            <a:stCxn id="12" idx="2"/>
            <a:endCxn id="16" idx="0"/>
          </p:cNvCxnSpPr>
          <p:nvPr/>
        </p:nvCxnSpPr>
        <p:spPr>
          <a:xfrm>
            <a:off x="7406006" y="2769774"/>
            <a:ext cx="0" cy="235072"/>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19" name="Table 18">
            <a:extLst>
              <a:ext uri="{FF2B5EF4-FFF2-40B4-BE49-F238E27FC236}">
                <a16:creationId xmlns:a16="http://schemas.microsoft.com/office/drawing/2014/main" id="{3FAE5A4B-24C4-0C65-6DC9-CBF83DDEDE0B}"/>
              </a:ext>
            </a:extLst>
          </p:cNvPr>
          <p:cNvGraphicFramePr>
            <a:graphicFrameLocks noGrp="1"/>
          </p:cNvGraphicFramePr>
          <p:nvPr/>
        </p:nvGraphicFramePr>
        <p:xfrm>
          <a:off x="6058514" y="4335318"/>
          <a:ext cx="2694984" cy="2072640"/>
        </p:xfrm>
        <a:graphic>
          <a:graphicData uri="http://schemas.openxmlformats.org/drawingml/2006/table">
            <a:tbl>
              <a:tblPr firstRow="1" bandRow="1">
                <a:tableStyleId>{5C22544A-7EE6-4342-B048-85BDC9FD1C3A}</a:tableStyleId>
              </a:tblPr>
              <a:tblGrid>
                <a:gridCol w="2694984">
                  <a:extLst>
                    <a:ext uri="{9D8B030D-6E8A-4147-A177-3AD203B41FA5}">
                      <a16:colId xmlns:a16="http://schemas.microsoft.com/office/drawing/2014/main" val="2082347706"/>
                    </a:ext>
                  </a:extLst>
                </a:gridCol>
              </a:tblGrid>
              <a:tr h="303357">
                <a:tc>
                  <a:txBody>
                    <a:bodyPr/>
                    <a:lstStyle/>
                    <a:p>
                      <a:pPr algn="ctr"/>
                      <a:r>
                        <a:rPr lang="en-GB" sz="1400"/>
                        <a:t>Related Regional Programmes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3B7D23"/>
                    </a:solidFill>
                  </a:tcPr>
                </a:tc>
                <a:extLst>
                  <a:ext uri="{0D108BD9-81ED-4DB2-BD59-A6C34878D82A}">
                    <a16:rowId xmlns:a16="http://schemas.microsoft.com/office/drawing/2014/main" val="1442592633"/>
                  </a:ext>
                </a:extLst>
              </a:tr>
              <a:tr h="1145992">
                <a:tc>
                  <a:txBody>
                    <a:bodyPr/>
                    <a:lstStyle/>
                    <a:p>
                      <a:pPr marL="171450" indent="-171450" algn="l">
                        <a:buFont typeface="Arial" panose="020B0604020202020204" pitchFamily="34" charset="0"/>
                        <a:buChar char="•"/>
                      </a:pPr>
                      <a:r>
                        <a:rPr lang="en-GB" sz="1000" b="0"/>
                        <a:t>Palliative &amp; End of Life Care</a:t>
                      </a:r>
                    </a:p>
                    <a:p>
                      <a:pPr marL="171450" indent="-171450" algn="l">
                        <a:buFont typeface="Arial" panose="020B0604020202020204" pitchFamily="34" charset="0"/>
                        <a:buChar char="•"/>
                      </a:pPr>
                      <a:r>
                        <a:rPr lang="en-GB" sz="1000" b="0"/>
                        <a:t>CYP</a:t>
                      </a:r>
                    </a:p>
                    <a:p>
                      <a:pPr marL="171450" indent="-171450" algn="l">
                        <a:buFont typeface="Arial" panose="020B0604020202020204" pitchFamily="34" charset="0"/>
                        <a:buChar char="•"/>
                      </a:pPr>
                      <a:r>
                        <a:rPr lang="en-GB" sz="1000" b="0"/>
                        <a:t>Mental Health</a:t>
                      </a:r>
                    </a:p>
                    <a:p>
                      <a:pPr marL="171450" indent="-171450" algn="l">
                        <a:buFont typeface="Arial" panose="020B0604020202020204" pitchFamily="34" charset="0"/>
                        <a:buChar char="•"/>
                      </a:pPr>
                      <a:r>
                        <a:rPr lang="en-GB" sz="1000" b="0"/>
                        <a:t>Public Health</a:t>
                      </a:r>
                    </a:p>
                    <a:p>
                      <a:pPr marL="171450" indent="-171450" algn="l">
                        <a:buFont typeface="Arial" panose="020B0604020202020204" pitchFamily="34" charset="0"/>
                        <a:buChar char="•"/>
                      </a:pPr>
                      <a:r>
                        <a:rPr lang="en-GB" sz="1000" b="0"/>
                        <a:t>Primary Care</a:t>
                      </a:r>
                    </a:p>
                    <a:p>
                      <a:pPr marL="171450" indent="-171450" algn="l">
                        <a:buFont typeface="Arial" panose="020B0604020202020204" pitchFamily="34" charset="0"/>
                        <a:buChar char="•"/>
                      </a:pPr>
                      <a:r>
                        <a:rPr lang="en-GB" sz="1000" b="0"/>
                        <a:t>Medical (LTCs, Professional Leadership)</a:t>
                      </a:r>
                    </a:p>
                    <a:p>
                      <a:pPr marL="171450" indent="-171450" algn="l">
                        <a:buFont typeface="Arial" panose="020B0604020202020204" pitchFamily="34" charset="0"/>
                        <a:buChar char="•"/>
                      </a:pPr>
                      <a:r>
                        <a:rPr lang="en-GB" sz="1000" b="0"/>
                        <a:t>UEC</a:t>
                      </a:r>
                    </a:p>
                    <a:p>
                      <a:pPr marL="171450" indent="-171450" algn="l">
                        <a:buFont typeface="Arial" panose="020B0604020202020204" pitchFamily="34" charset="0"/>
                        <a:buChar char="•"/>
                      </a:pPr>
                      <a:r>
                        <a:rPr lang="en-GB" sz="1000" b="0"/>
                        <a:t>Digital</a:t>
                      </a:r>
                    </a:p>
                    <a:p>
                      <a:pPr marL="171450" indent="-171450" algn="l">
                        <a:buFont typeface="Arial" panose="020B0604020202020204" pitchFamily="34" charset="0"/>
                        <a:buChar char="•"/>
                      </a:pPr>
                      <a:r>
                        <a:rPr lang="en-GB" sz="1000" b="0"/>
                        <a:t>WT&amp;E</a:t>
                      </a:r>
                    </a:p>
                    <a:p>
                      <a:pPr marL="171450" indent="-171450" algn="l">
                        <a:buFont typeface="Arial" panose="020B0604020202020204" pitchFamily="34" charset="0"/>
                        <a:buChar char="•"/>
                      </a:pPr>
                      <a:r>
                        <a:rPr lang="en-GB" sz="1000" b="0"/>
                        <a:t>BCF</a:t>
                      </a:r>
                    </a:p>
                    <a:p>
                      <a:pPr marL="171450" indent="-171450" algn="l">
                        <a:buFont typeface="Arial" panose="020B0604020202020204" pitchFamily="34" charset="0"/>
                        <a:buChar char="•"/>
                      </a:pPr>
                      <a:r>
                        <a:rPr lang="en-GB" sz="1000" b="0"/>
                        <a:t>Regional comms / analytics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381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135596179"/>
                  </a:ext>
                </a:extLst>
              </a:tr>
            </a:tbl>
          </a:graphicData>
        </a:graphic>
      </p:graphicFrame>
      <p:graphicFrame>
        <p:nvGraphicFramePr>
          <p:cNvPr id="24" name="Table 23">
            <a:extLst>
              <a:ext uri="{FF2B5EF4-FFF2-40B4-BE49-F238E27FC236}">
                <a16:creationId xmlns:a16="http://schemas.microsoft.com/office/drawing/2014/main" id="{9ACC2012-BA14-EF38-053A-20A7B7C1E67C}"/>
              </a:ext>
            </a:extLst>
          </p:cNvPr>
          <p:cNvGraphicFramePr>
            <a:graphicFrameLocks noGrp="1"/>
          </p:cNvGraphicFramePr>
          <p:nvPr/>
        </p:nvGraphicFramePr>
        <p:xfrm>
          <a:off x="9559451" y="6081208"/>
          <a:ext cx="2218422" cy="370840"/>
        </p:xfrm>
        <a:graphic>
          <a:graphicData uri="http://schemas.openxmlformats.org/drawingml/2006/table">
            <a:tbl>
              <a:tblPr firstRow="1" bandRow="1">
                <a:tableStyleId>{5C22544A-7EE6-4342-B048-85BDC9FD1C3A}</a:tableStyleId>
              </a:tblPr>
              <a:tblGrid>
                <a:gridCol w="364072">
                  <a:extLst>
                    <a:ext uri="{9D8B030D-6E8A-4147-A177-3AD203B41FA5}">
                      <a16:colId xmlns:a16="http://schemas.microsoft.com/office/drawing/2014/main" val="3945168503"/>
                    </a:ext>
                  </a:extLst>
                </a:gridCol>
                <a:gridCol w="1854350">
                  <a:extLst>
                    <a:ext uri="{9D8B030D-6E8A-4147-A177-3AD203B41FA5}">
                      <a16:colId xmlns:a16="http://schemas.microsoft.com/office/drawing/2014/main" val="1739503074"/>
                    </a:ext>
                  </a:extLst>
                </a:gridCol>
              </a:tblGrid>
              <a:tr h="370840">
                <a:tc>
                  <a:txBody>
                    <a:bodyPr/>
                    <a:lstStyle/>
                    <a:p>
                      <a:pPr algn="ctr"/>
                      <a:endParaRPr lang="en-GB"/>
                    </a:p>
                  </a:txBody>
                  <a:tcPr anchor="ctr">
                    <a:solidFill>
                      <a:srgbClr val="0070C0"/>
                    </a:solidFill>
                  </a:tcPr>
                </a:tc>
                <a:tc>
                  <a:txBody>
                    <a:bodyPr/>
                    <a:lstStyle/>
                    <a:p>
                      <a:pPr algn="ctr"/>
                      <a:r>
                        <a:rPr lang="en-GB" sz="1200" b="0">
                          <a:solidFill>
                            <a:schemeClr val="tx1"/>
                          </a:solidFill>
                        </a:rPr>
                        <a:t>INT &amp; Community Team</a:t>
                      </a:r>
                    </a:p>
                  </a:txBody>
                  <a:tcPr anchor="ctr">
                    <a:solidFill>
                      <a:srgbClr val="CCD2D8"/>
                    </a:solidFill>
                  </a:tcPr>
                </a:tc>
                <a:extLst>
                  <a:ext uri="{0D108BD9-81ED-4DB2-BD59-A6C34878D82A}">
                    <a16:rowId xmlns:a16="http://schemas.microsoft.com/office/drawing/2014/main" val="1861371179"/>
                  </a:ext>
                </a:extLst>
              </a:tr>
            </a:tbl>
          </a:graphicData>
        </a:graphic>
      </p:graphicFrame>
    </p:spTree>
    <p:extLst>
      <p:ext uri="{BB962C8B-B14F-4D97-AF65-F5344CB8AC3E}">
        <p14:creationId xmlns:p14="http://schemas.microsoft.com/office/powerpoint/2010/main" val="24022417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CB995-D72A-E85F-3A6F-56C0580EBFB0}"/>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E541BFBF-A631-F88B-6E1F-CD265E4208AE}"/>
              </a:ext>
            </a:extLst>
          </p:cNvPr>
          <p:cNvSpPr txBox="1">
            <a:spLocks/>
          </p:cNvSpPr>
          <p:nvPr/>
        </p:nvSpPr>
        <p:spPr>
          <a:xfrm>
            <a:off x="118024" y="150118"/>
            <a:ext cx="10550638" cy="523723"/>
          </a:xfrm>
          <a:prstGeom prst="rect">
            <a:avLst/>
          </a:prstGeom>
          <a:noFill/>
        </p:spPr>
        <p:txBody>
          <a:bodyPr lIns="91440" tIns="45720" rIns="91440" bIns="45720" anchor="t"/>
          <a:lstStyle>
            <a:lvl1pPr marL="95250" indent="0" algn="l" defTabSz="914400" rtl="0" eaLnBrk="1" latinLnBrk="0" hangingPunct="1">
              <a:spcBef>
                <a:spcPts val="600"/>
              </a:spcBef>
              <a:buNone/>
              <a:defRPr sz="2000" kern="1200" baseline="0">
                <a:solidFill>
                  <a:schemeClr val="bg1"/>
                </a:solidFill>
                <a:latin typeface="+mj-lt"/>
                <a:ea typeface="+mj-ea"/>
                <a:cs typeface="+mj-cs"/>
              </a:defRPr>
            </a:lvl1pPr>
          </a:lstStyle>
          <a:p>
            <a:pPr marL="9525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a:ln>
                  <a:noFill/>
                </a:ln>
                <a:solidFill>
                  <a:srgbClr val="0070C0"/>
                </a:solidFill>
                <a:effectLst/>
                <a:uLnTx/>
                <a:uFillTx/>
                <a:latin typeface="Aptos Display" panose="02110004020202020204"/>
                <a:ea typeface="+mj-ea"/>
                <a:cs typeface="Arial"/>
              </a:rPr>
              <a:t>Neighbourhood Health Implementation Programmes</a:t>
            </a:r>
            <a:r>
              <a:rPr kumimoji="0" lang="en-GB" sz="2400" b="0" i="0" u="none" strike="noStrike" kern="1200" cap="none" spc="0" normalizeH="0" baseline="0" noProof="0">
                <a:ln>
                  <a:noFill/>
                </a:ln>
                <a:solidFill>
                  <a:srgbClr val="005EB8"/>
                </a:solidFill>
                <a:effectLst/>
                <a:uLnTx/>
                <a:uFillTx/>
                <a:latin typeface="Aptos Display" panose="02110004020202020204"/>
                <a:ea typeface="+mj-ea"/>
                <a:cs typeface="Arial"/>
              </a:rPr>
              <a:t> </a:t>
            </a:r>
          </a:p>
        </p:txBody>
      </p:sp>
      <p:sp>
        <p:nvSpPr>
          <p:cNvPr id="4" name="TextBox 3">
            <a:extLst>
              <a:ext uri="{FF2B5EF4-FFF2-40B4-BE49-F238E27FC236}">
                <a16:creationId xmlns:a16="http://schemas.microsoft.com/office/drawing/2014/main" id="{70150639-F79E-A0CC-2D4D-1C8CC1DEB9E1}"/>
              </a:ext>
            </a:extLst>
          </p:cNvPr>
          <p:cNvSpPr txBox="1"/>
          <p:nvPr/>
        </p:nvSpPr>
        <p:spPr>
          <a:xfrm>
            <a:off x="233329" y="673841"/>
            <a:ext cx="109854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ptos" panose="02110004020202020204"/>
                <a:ea typeface="+mn-ea"/>
                <a:cs typeface="+mn-cs"/>
              </a:rPr>
              <a:t>To </a:t>
            </a:r>
            <a:r>
              <a:rPr kumimoji="0" lang="en-GB" sz="1100" b="1" i="0" u="none" strike="noStrike" kern="1200" cap="none" spc="0" normalizeH="0" baseline="0" noProof="0">
                <a:ln>
                  <a:noFill/>
                </a:ln>
                <a:solidFill>
                  <a:prstClr val="black"/>
                </a:solidFill>
                <a:effectLst/>
                <a:uLnTx/>
                <a:uFillTx/>
                <a:latin typeface="Aptos" panose="02110004020202020204"/>
                <a:ea typeface="+mn-ea"/>
                <a:cs typeface="+mn-cs"/>
              </a:rPr>
              <a:t>support delivery of the neighbourhood health vision outlined in the 10 Year Health Plan, a national Neighbourhood Health Implementation Programme has been launched in July 2025. Alongside the national programme, regionally we will be running a small complimentary programme alongside NHS Confed, targeting those places who may not meet the criteria for the national programme.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8242B1F5-CC4B-9DF3-90B8-BEE9EE760AD7}"/>
              </a:ext>
            </a:extLst>
          </p:cNvPr>
          <p:cNvSpPr txBox="1"/>
          <p:nvPr/>
        </p:nvSpPr>
        <p:spPr>
          <a:xfrm>
            <a:off x="496614" y="1863665"/>
            <a:ext cx="5521084" cy="4131962"/>
          </a:xfrm>
          <a:prstGeom prst="rect">
            <a:avLst/>
          </a:prstGeom>
          <a:noFill/>
          <a:ln w="12700">
            <a:solidFill>
              <a:srgbClr val="005EB8"/>
            </a:solidFill>
          </a:ln>
        </p:spPr>
        <p:txBody>
          <a:bodyPr wrap="square" lIns="91440" tIns="45720" rIns="91440" b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ptos" panose="02110004020202020204"/>
                <a:ea typeface="+mn-ea"/>
                <a:cs typeface="+mn-cs"/>
              </a:rPr>
              <a:t>Overview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Aptos" panose="02110004020202020204"/>
                <a:ea typeface="+mn-ea"/>
                <a:cs typeface="+mn-cs"/>
              </a:rPr>
              <a:t>The national implementation programme are looking for 42 places to take part in the programme.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Aptos" panose="02110004020202020204"/>
                <a:ea typeface="+mn-ea"/>
                <a:cs typeface="+mn-cs"/>
              </a:rPr>
              <a:t>The programme aims to build on the success to date and the new approaches set out in the 10 Year Health Plan, by taking a test, learn and grow approach.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Aptos" panose="02110004020202020204"/>
                <a:ea typeface="+mn-ea"/>
                <a:cs typeface="+mn-cs"/>
              </a:rPr>
              <a:t>It will work with places and their ICBs who have a willingness to explore new approaches to commissioning neighbourhood health and supporting the development of neighbourhood providers and multi-neighbourhood providers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Aptos" panose="02110004020202020204"/>
                <a:ea typeface="+mn-ea"/>
                <a:cs typeface="+mn-cs"/>
              </a:rPr>
              <a:t>The programme is overseen by a small joint NHSE and DHSC Task Force, chaired by Sir John Oldham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ptos" panose="02110004020202020204"/>
                <a:ea typeface="+mn-ea"/>
                <a:cs typeface="+mn-cs"/>
              </a:rPr>
              <a:t>Application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Aptos" panose="02110004020202020204"/>
                <a:ea typeface="+mn-ea"/>
                <a:cs typeface="+mn-cs"/>
              </a:rPr>
              <a:t>Applications for places are due by 8</a:t>
            </a:r>
            <a:r>
              <a:rPr kumimoji="0" lang="en-GB" sz="1100" b="0" i="0" u="none" strike="noStrike" kern="1200" cap="none" spc="0" normalizeH="0" baseline="30000" noProof="0">
                <a:ln>
                  <a:noFill/>
                </a:ln>
                <a:solidFill>
                  <a:prstClr val="black"/>
                </a:solidFill>
                <a:effectLst/>
                <a:uLnTx/>
                <a:uFillTx/>
                <a:latin typeface="Aptos" panose="02110004020202020204"/>
                <a:ea typeface="+mn-ea"/>
                <a:cs typeface="+mn-cs"/>
              </a:rPr>
              <a:t>th</a:t>
            </a:r>
            <a:r>
              <a:rPr kumimoji="0" lang="en-GB" sz="1100" b="0" i="0" u="none" strike="noStrike" kern="1200" cap="none" spc="0" normalizeH="0" baseline="0" noProof="0">
                <a:ln>
                  <a:noFill/>
                </a:ln>
                <a:solidFill>
                  <a:prstClr val="black"/>
                </a:solidFill>
                <a:effectLst/>
                <a:uLnTx/>
                <a:uFillTx/>
                <a:latin typeface="Aptos" panose="02110004020202020204"/>
                <a:ea typeface="+mn-ea"/>
                <a:cs typeface="+mn-cs"/>
              </a:rPr>
              <a:t> August 2025 , closed now.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Aptos" panose="02110004020202020204"/>
                <a:ea typeface="+mn-ea"/>
                <a:cs typeface="+mn-cs"/>
              </a:rPr>
              <a:t>Post-application there will be a regional panel to review the applications, followed by a national panel and final sign off for the successful places by the Task Force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ptos" panose="02110004020202020204"/>
                <a:ea typeface="+mn-ea"/>
                <a:cs typeface="+mn-cs"/>
              </a:rPr>
              <a:t>Programme design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Aptos" panose="02110004020202020204"/>
                <a:ea typeface="+mn-ea"/>
                <a:cs typeface="+mn-cs"/>
              </a:rPr>
              <a:t>A collaboration design event is scheduled for 5</a:t>
            </a:r>
            <a:r>
              <a:rPr kumimoji="0" lang="en-GB" sz="1100" b="0" i="0" u="none" strike="noStrike" kern="1200" cap="none" spc="0" normalizeH="0" baseline="30000" noProof="0">
                <a:ln>
                  <a:noFill/>
                </a:ln>
                <a:solidFill>
                  <a:prstClr val="black"/>
                </a:solidFill>
                <a:effectLst/>
                <a:uLnTx/>
                <a:uFillTx/>
                <a:latin typeface="Aptos" panose="02110004020202020204"/>
                <a:ea typeface="+mn-ea"/>
                <a:cs typeface="+mn-cs"/>
              </a:rPr>
              <a:t>th</a:t>
            </a:r>
            <a:r>
              <a:rPr kumimoji="0" lang="en-GB" sz="1100" b="0" i="0" u="none" strike="noStrike" kern="1200" cap="none" spc="0" normalizeH="0" baseline="0" noProof="0">
                <a:ln>
                  <a:noFill/>
                </a:ln>
                <a:solidFill>
                  <a:prstClr val="black"/>
                </a:solidFill>
                <a:effectLst/>
                <a:uLnTx/>
                <a:uFillTx/>
                <a:latin typeface="Aptos" panose="02110004020202020204"/>
                <a:ea typeface="+mn-ea"/>
                <a:cs typeface="+mn-cs"/>
              </a:rPr>
              <a:t> August to co-design the programme structure with the national leads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Aptos" panose="02110004020202020204"/>
                <a:ea typeface="+mn-ea"/>
                <a:cs typeface="+mn-cs"/>
              </a:rPr>
              <a:t>Each successful place is required to identify a local coach, who will work alongside a national coach from one of the partner organisations (NHS Confed, NAPC and PPL) to deliver the learning approach to change through local and regional sessions, held over a year programme</a:t>
            </a:r>
          </a:p>
        </p:txBody>
      </p:sp>
      <p:sp>
        <p:nvSpPr>
          <p:cNvPr id="7" name="TextBox 6">
            <a:extLst>
              <a:ext uri="{FF2B5EF4-FFF2-40B4-BE49-F238E27FC236}">
                <a16:creationId xmlns:a16="http://schemas.microsoft.com/office/drawing/2014/main" id="{8FE8207A-77C7-0308-91BB-BE8A93099A47}"/>
              </a:ext>
            </a:extLst>
          </p:cNvPr>
          <p:cNvSpPr txBox="1"/>
          <p:nvPr/>
        </p:nvSpPr>
        <p:spPr>
          <a:xfrm>
            <a:off x="523632" y="1352828"/>
            <a:ext cx="5751788" cy="73866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5EB8"/>
                </a:solidFill>
                <a:effectLst/>
                <a:uLnTx/>
                <a:uFillTx/>
                <a:latin typeface="Aptos" panose="02110004020202020204"/>
                <a:ea typeface="+mn-ea"/>
                <a:cs typeface="+mn-cs"/>
              </a:rPr>
              <a:t>Neighbourhood Health Implementation Programme (NNHIP)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5EB8"/>
                </a:solidFill>
                <a:effectLst/>
                <a:uLnTx/>
                <a:uFillTx/>
                <a:latin typeface="Aptos" panose="02110004020202020204"/>
                <a:ea typeface="+mn-ea"/>
                <a:cs typeface="+mn-cs"/>
              </a:rPr>
              <a:t>PLACE Teams – 43 nationally, 6 regionally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5EB8"/>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A883F311-F893-4EF6-4188-9FEC850F91B2}"/>
              </a:ext>
            </a:extLst>
          </p:cNvPr>
          <p:cNvSpPr txBox="1"/>
          <p:nvPr/>
        </p:nvSpPr>
        <p:spPr>
          <a:xfrm>
            <a:off x="6419194" y="1863664"/>
            <a:ext cx="5521084" cy="4131961"/>
          </a:xfrm>
          <a:prstGeom prst="rect">
            <a:avLst/>
          </a:prstGeom>
          <a:noFill/>
          <a:ln w="12700">
            <a:solidFill>
              <a:srgbClr val="005EB8"/>
            </a:solidFill>
          </a:ln>
        </p:spPr>
        <p:txBody>
          <a:bodyPr wrap="square" lIns="91440" tIns="45720" rIns="91440" b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ptos" panose="02110004020202020204"/>
                <a:ea typeface="+mn-ea"/>
                <a:cs typeface="+mn-cs"/>
              </a:rPr>
              <a:t>Overview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Aptos" panose="02110004020202020204"/>
                <a:ea typeface="+mn-ea"/>
                <a:cs typeface="+mn-cs"/>
              </a:rPr>
              <a:t>This programme has been designed with Louise Wheeler, NHS Confed who will be our delivery partner on the programme, alongside Claire Kennedy, PPL and Dr Mayur Vibhuti and Helen </a:t>
            </a:r>
            <a:r>
              <a:rPr kumimoji="0" lang="en-GB" sz="1100" b="0" i="0" u="none" strike="noStrike" kern="1200" cap="none" spc="0" normalizeH="0" baseline="0" noProof="0" err="1">
                <a:ln>
                  <a:noFill/>
                </a:ln>
                <a:solidFill>
                  <a:prstClr val="black"/>
                </a:solidFill>
                <a:effectLst/>
                <a:uLnTx/>
                <a:uFillTx/>
                <a:latin typeface="Aptos" panose="02110004020202020204"/>
                <a:ea typeface="+mn-ea"/>
                <a:cs typeface="+mn-cs"/>
              </a:rPr>
              <a:t>Gillivan</a:t>
            </a:r>
            <a:r>
              <a:rPr kumimoji="0" lang="en-GB" sz="1100" b="0" i="0" u="none" strike="noStrike" kern="1200" cap="none" spc="0" normalizeH="0" baseline="0" noProof="0">
                <a:ln>
                  <a:noFill/>
                </a:ln>
                <a:solidFill>
                  <a:prstClr val="black"/>
                </a:solidFill>
                <a:effectLst/>
                <a:uLnTx/>
                <a:uFillTx/>
                <a:latin typeface="Aptos" panose="02110004020202020204"/>
                <a:ea typeface="+mn-ea"/>
                <a:cs typeface="+mn-cs"/>
              </a:rPr>
              <a:t> from NHS Kent and Medway ICB.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Aptos" panose="02110004020202020204"/>
                <a:ea typeface="+mn-ea"/>
                <a:cs typeface="+mn-cs"/>
              </a:rPr>
              <a:t>There will be 6 Neighbourhood health teams with 6-8  participants within each team. Participants from Primary &amp; Community, Social care, VCSE, Public Health, MH, Acute, Local Government.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Aptos" panose="02110004020202020204"/>
                <a:ea typeface="+mn-ea"/>
                <a:cs typeface="+mn-cs"/>
              </a:rPr>
              <a:t>The programme will include frontline healthcare staff, regional managers and senior leaders.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ptos" panose="02110004020202020204"/>
                <a:ea typeface="+mn-ea"/>
                <a:cs typeface="+mn-cs"/>
              </a:rPr>
              <a:t>Application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Aptos" panose="02110004020202020204"/>
                <a:ea typeface="+mn-ea"/>
                <a:cs typeface="+mn-cs"/>
              </a:rPr>
              <a:t>Applications for places are due by 22nd August 2025.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Aptos" panose="02110004020202020204"/>
                <a:ea typeface="+mn-ea"/>
                <a:cs typeface="+mn-cs"/>
              </a:rPr>
              <a:t>The application process will be light-touch. </a:t>
            </a: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ptos" panose="02110004020202020204"/>
                <a:ea typeface="+mn-ea"/>
                <a:cs typeface="+mn-cs"/>
              </a:rPr>
              <a:t>Programme design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Aptos" panose="02110004020202020204"/>
                <a:ea typeface="+mn-ea"/>
                <a:cs typeface="+mn-cs"/>
              </a:rPr>
              <a:t>The programme will run for 8 months and be a 1 day-per month programme, proposed start from September 2025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Aptos" panose="02110004020202020204"/>
                <a:ea typeface="+mn-ea"/>
                <a:cs typeface="+mn-cs"/>
              </a:rPr>
              <a:t>The programme will work with neighbourhood teams and undertake an immersive simulation on a particular issue they are experiencing with developing neighbourhood teams.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Aptos" panose="02110004020202020204"/>
                <a:ea typeface="+mn-ea"/>
                <a:cs typeface="+mn-cs"/>
              </a:rPr>
              <a:t>An action learning approach will then follow the simulation, with 8 sessions planned on topics including population health; systems thinking; digital innovation; quality improvement and culture and behaviour change.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68C8B485-8D52-CAF5-FDB1-1759EEF320A2}"/>
              </a:ext>
            </a:extLst>
          </p:cNvPr>
          <p:cNvSpPr txBox="1"/>
          <p:nvPr/>
        </p:nvSpPr>
        <p:spPr>
          <a:xfrm>
            <a:off x="6269420" y="1347448"/>
            <a:ext cx="5922580"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5EB8"/>
                </a:solidFill>
                <a:effectLst/>
                <a:uLnTx/>
                <a:uFillTx/>
                <a:latin typeface="Aptos" panose="02110004020202020204"/>
                <a:ea typeface="+mn-ea"/>
                <a:cs typeface="+mn-cs"/>
              </a:rPr>
              <a:t>South-East Neighbourhood Health Accelerator Programme (SE-</a:t>
            </a:r>
            <a:r>
              <a:rPr kumimoji="0" lang="en-GB" sz="1400" b="0" i="0" u="none" strike="noStrike" kern="1200" cap="none" spc="0" normalizeH="0" baseline="0" noProof="0" err="1">
                <a:ln>
                  <a:noFill/>
                </a:ln>
                <a:solidFill>
                  <a:srgbClr val="005EB8"/>
                </a:solidFill>
                <a:effectLst/>
                <a:uLnTx/>
                <a:uFillTx/>
                <a:latin typeface="Aptos" panose="02110004020202020204"/>
                <a:ea typeface="+mn-ea"/>
                <a:cs typeface="+mn-cs"/>
              </a:rPr>
              <a:t>NHAcc</a:t>
            </a:r>
            <a:r>
              <a:rPr kumimoji="0" lang="en-GB" sz="1400" b="0" i="0" u="none" strike="noStrike" kern="1200" cap="none" spc="0" normalizeH="0" baseline="0" noProof="0">
                <a:ln>
                  <a:noFill/>
                </a:ln>
                <a:solidFill>
                  <a:srgbClr val="005EB8"/>
                </a:solidFill>
                <a:effectLst/>
                <a:uLnTx/>
                <a:uFillTx/>
                <a:latin typeface="Aptos" panose="021100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5EB8"/>
                </a:solidFill>
                <a:effectLst/>
                <a:uLnTx/>
                <a:uFillTx/>
                <a:latin typeface="Aptos" panose="02110004020202020204"/>
                <a:ea typeface="+mn-ea"/>
                <a:cs typeface="+mn-cs"/>
              </a:rPr>
              <a:t>Neighbourhood Teams – 6 regionally</a:t>
            </a:r>
          </a:p>
        </p:txBody>
      </p:sp>
    </p:spTree>
    <p:extLst>
      <p:ext uri="{BB962C8B-B14F-4D97-AF65-F5344CB8AC3E}">
        <p14:creationId xmlns:p14="http://schemas.microsoft.com/office/powerpoint/2010/main" val="15543627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590CC-431D-E9D2-B2FA-BCC4069703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891D721-FE89-2EA3-9A9A-5CFF4BB20985}"/>
              </a:ext>
            </a:extLst>
          </p:cNvPr>
          <p:cNvSpPr>
            <a:spLocks noGrp="1"/>
          </p:cNvSpPr>
          <p:nvPr>
            <p:ph type="title"/>
          </p:nvPr>
        </p:nvSpPr>
        <p:spPr>
          <a:xfrm>
            <a:off x="620641" y="97884"/>
            <a:ext cx="11360800" cy="763600"/>
          </a:xfrm>
        </p:spPr>
        <p:txBody>
          <a:bodyPr/>
          <a:lstStyle/>
          <a:p>
            <a:pPr algn="ctr"/>
            <a:r>
              <a:rPr lang="en-GB" sz="2800">
                <a:latin typeface="Aptos Display"/>
              </a:rPr>
              <a:t>SE Neighbourhood Sites</a:t>
            </a:r>
            <a:br>
              <a:rPr lang="en-GB" sz="2800">
                <a:latin typeface="Aptos Display"/>
              </a:rPr>
            </a:br>
            <a:r>
              <a:rPr lang="en-GB" sz="1800">
                <a:latin typeface="Aptos Display"/>
              </a:rPr>
              <a:t>NNHIP = National Neighbourhood Health Implementation Programme </a:t>
            </a:r>
            <a:br>
              <a:rPr lang="en-GB" sz="1800">
                <a:latin typeface="Aptos Display"/>
              </a:rPr>
            </a:br>
            <a:r>
              <a:rPr lang="en-GB" sz="1800">
                <a:latin typeface="Aptos Display"/>
              </a:rPr>
              <a:t>Regional = Neighbourhood Health Accelerator Programme</a:t>
            </a:r>
            <a:endParaRPr lang="en-GB" sz="2800">
              <a:latin typeface="Aptos Display"/>
            </a:endParaRPr>
          </a:p>
        </p:txBody>
      </p:sp>
      <p:pic>
        <p:nvPicPr>
          <p:cNvPr id="5" name="Picture 4" descr="A map of different colors with white text&#10;&#10;AI-generated content may be incorrect.">
            <a:extLst>
              <a:ext uri="{FF2B5EF4-FFF2-40B4-BE49-F238E27FC236}">
                <a16:creationId xmlns:a16="http://schemas.microsoft.com/office/drawing/2014/main" id="{84246EB5-1FE5-D6FE-F9B4-227107066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8351" y="1377192"/>
            <a:ext cx="6531711" cy="4778020"/>
          </a:xfrm>
          <a:prstGeom prst="rect">
            <a:avLst/>
          </a:prstGeom>
        </p:spPr>
      </p:pic>
      <p:graphicFrame>
        <p:nvGraphicFramePr>
          <p:cNvPr id="4" name="Table 3">
            <a:extLst>
              <a:ext uri="{FF2B5EF4-FFF2-40B4-BE49-F238E27FC236}">
                <a16:creationId xmlns:a16="http://schemas.microsoft.com/office/drawing/2014/main" id="{F88967C0-C414-C2CA-5E51-3435464C6DAA}"/>
              </a:ext>
            </a:extLst>
          </p:cNvPr>
          <p:cNvGraphicFramePr>
            <a:graphicFrameLocks noGrp="1"/>
          </p:cNvGraphicFramePr>
          <p:nvPr/>
        </p:nvGraphicFramePr>
        <p:xfrm>
          <a:off x="407190" y="525097"/>
          <a:ext cx="2294748" cy="1859280"/>
        </p:xfrm>
        <a:graphic>
          <a:graphicData uri="http://schemas.openxmlformats.org/drawingml/2006/table">
            <a:tbl>
              <a:tblPr firstRow="1" bandRow="1">
                <a:tableStyleId>{5C22544A-7EE6-4342-B048-85BDC9FD1C3A}</a:tableStyleId>
              </a:tblPr>
              <a:tblGrid>
                <a:gridCol w="1071659">
                  <a:extLst>
                    <a:ext uri="{9D8B030D-6E8A-4147-A177-3AD203B41FA5}">
                      <a16:colId xmlns:a16="http://schemas.microsoft.com/office/drawing/2014/main" val="594723373"/>
                    </a:ext>
                  </a:extLst>
                </a:gridCol>
                <a:gridCol w="1223089">
                  <a:extLst>
                    <a:ext uri="{9D8B030D-6E8A-4147-A177-3AD203B41FA5}">
                      <a16:colId xmlns:a16="http://schemas.microsoft.com/office/drawing/2014/main" val="3480856319"/>
                    </a:ext>
                  </a:extLst>
                </a:gridCol>
              </a:tblGrid>
              <a:tr h="194001">
                <a:tc>
                  <a:txBody>
                    <a:bodyPr/>
                    <a:lstStyle/>
                    <a:p>
                      <a:r>
                        <a:rPr lang="en-GB" sz="800"/>
                        <a:t>NNHIP   BOB</a:t>
                      </a:r>
                    </a:p>
                  </a:txBody>
                  <a:tcPr>
                    <a:solidFill>
                      <a:srgbClr val="0070C0"/>
                    </a:solidFill>
                  </a:tcPr>
                </a:tc>
                <a:tc>
                  <a:txBody>
                    <a:bodyPr/>
                    <a:lstStyle/>
                    <a:p>
                      <a:r>
                        <a:rPr lang="en-GB" sz="800"/>
                        <a:t>SE Accelerator</a:t>
                      </a:r>
                    </a:p>
                  </a:txBody>
                  <a:tcPr>
                    <a:solidFill>
                      <a:srgbClr val="0070C0"/>
                    </a:solidFill>
                  </a:tcPr>
                </a:tc>
                <a:extLst>
                  <a:ext uri="{0D108BD9-81ED-4DB2-BD59-A6C34878D82A}">
                    <a16:rowId xmlns:a16="http://schemas.microsoft.com/office/drawing/2014/main" val="3186994521"/>
                  </a:ext>
                </a:extLst>
              </a:tr>
              <a:tr h="277832">
                <a:tc>
                  <a:txBody>
                    <a:bodyPr/>
                    <a:lstStyle/>
                    <a:p>
                      <a:r>
                        <a:rPr lang="en-GB" sz="800" b="1"/>
                        <a:t>Buckinghamshire Place</a:t>
                      </a:r>
                    </a:p>
                  </a:txBody>
                  <a:tcPr/>
                </a:tc>
                <a:tc>
                  <a:txBody>
                    <a:bodyPr/>
                    <a:lstStyle/>
                    <a:p>
                      <a:r>
                        <a:rPr lang="en-GB" sz="800" b="1"/>
                        <a:t>Berkshire West Primary Care Alliance</a:t>
                      </a:r>
                    </a:p>
                  </a:txBody>
                  <a:tcPr/>
                </a:tc>
                <a:extLst>
                  <a:ext uri="{0D108BD9-81ED-4DB2-BD59-A6C34878D82A}">
                    <a16:rowId xmlns:a16="http://schemas.microsoft.com/office/drawing/2014/main" val="2318782725"/>
                  </a:ext>
                </a:extLst>
              </a:tr>
              <a:tr h="460134">
                <a:tc>
                  <a:txBody>
                    <a:bodyPr/>
                    <a:lstStyle/>
                    <a:p>
                      <a:r>
                        <a:rPr lang="en-GB" sz="800"/>
                        <a:t>13 PCNs relatively low deprivation, Aylesbury and High Wycombe, Bucks Council Integrated.</a:t>
                      </a:r>
                    </a:p>
                    <a:p>
                      <a:r>
                        <a:rPr lang="en-GB" sz="800" b="1"/>
                        <a:t>Engage those experiencing worst outcomes </a:t>
                      </a:r>
                      <a:r>
                        <a:rPr lang="en-GB" sz="800"/>
                        <a:t>to co-produce services to reduce inequalities.</a:t>
                      </a:r>
                    </a:p>
                  </a:txBody>
                  <a:tcPr/>
                </a:tc>
                <a:tc>
                  <a:txBody>
                    <a:bodyPr/>
                    <a:lstStyle/>
                    <a:p>
                      <a:r>
                        <a:rPr lang="en-GB" sz="800" kern="1200">
                          <a:solidFill>
                            <a:schemeClr val="dk1"/>
                          </a:solidFill>
                          <a:latin typeface="+mn-lt"/>
                          <a:ea typeface="+mn-ea"/>
                          <a:cs typeface="+mn-cs"/>
                        </a:rPr>
                        <a:t>Build collective leadership. </a:t>
                      </a:r>
                      <a:r>
                        <a:rPr lang="en-GB" sz="800" b="0" i="0" kern="1200">
                          <a:solidFill>
                            <a:schemeClr val="dk1"/>
                          </a:solidFill>
                          <a:effectLst/>
                          <a:latin typeface="+mn-lt"/>
                          <a:ea typeface="+mn-ea"/>
                          <a:cs typeface="+mn-cs"/>
                        </a:rPr>
                        <a:t>We will focus on a cohort within a </a:t>
                      </a:r>
                      <a:r>
                        <a:rPr lang="en-GB" sz="800" b="1" i="0" kern="1200">
                          <a:solidFill>
                            <a:schemeClr val="dk1"/>
                          </a:solidFill>
                          <a:effectLst/>
                          <a:latin typeface="+mn-lt"/>
                          <a:ea typeface="+mn-ea"/>
                          <a:cs typeface="+mn-cs"/>
                        </a:rPr>
                        <a:t>deprived area (IMD 1-2</a:t>
                      </a:r>
                      <a:r>
                        <a:rPr lang="en-GB" sz="800" b="0" i="0" kern="1200">
                          <a:solidFill>
                            <a:schemeClr val="dk1"/>
                          </a:solidFill>
                          <a:effectLst/>
                          <a:latin typeface="+mn-lt"/>
                          <a:ea typeface="+mn-ea"/>
                          <a:cs typeface="+mn-cs"/>
                        </a:rPr>
                        <a:t>), within the </a:t>
                      </a:r>
                      <a:r>
                        <a:rPr lang="en-GB" sz="800" b="1" i="0" kern="1200">
                          <a:solidFill>
                            <a:schemeClr val="dk1"/>
                          </a:solidFill>
                          <a:effectLst/>
                          <a:latin typeface="+mn-lt"/>
                          <a:ea typeface="+mn-ea"/>
                          <a:cs typeface="+mn-cs"/>
                        </a:rPr>
                        <a:t>Reading locality </a:t>
                      </a:r>
                      <a:r>
                        <a:rPr lang="en-GB" sz="800" b="0" i="0" kern="1200">
                          <a:solidFill>
                            <a:schemeClr val="dk1"/>
                          </a:solidFill>
                          <a:effectLst/>
                          <a:latin typeface="+mn-lt"/>
                          <a:ea typeface="+mn-ea"/>
                          <a:cs typeface="+mn-cs"/>
                        </a:rPr>
                        <a:t>who have a diagnosis of heart failure with at least 2 other LTCs. </a:t>
                      </a:r>
                      <a:endParaRPr lang="en-GB" sz="800"/>
                    </a:p>
                  </a:txBody>
                  <a:tcPr/>
                </a:tc>
                <a:extLst>
                  <a:ext uri="{0D108BD9-81ED-4DB2-BD59-A6C34878D82A}">
                    <a16:rowId xmlns:a16="http://schemas.microsoft.com/office/drawing/2014/main" val="1567502968"/>
                  </a:ext>
                </a:extLst>
              </a:tr>
            </a:tbl>
          </a:graphicData>
        </a:graphic>
      </p:graphicFrame>
      <p:graphicFrame>
        <p:nvGraphicFramePr>
          <p:cNvPr id="8" name="Table 7">
            <a:extLst>
              <a:ext uri="{FF2B5EF4-FFF2-40B4-BE49-F238E27FC236}">
                <a16:creationId xmlns:a16="http://schemas.microsoft.com/office/drawing/2014/main" id="{E6A92172-E812-39C8-297E-2DB0A32FF6B0}"/>
              </a:ext>
            </a:extLst>
          </p:cNvPr>
          <p:cNvGraphicFramePr>
            <a:graphicFrameLocks noGrp="1"/>
          </p:cNvGraphicFramePr>
          <p:nvPr/>
        </p:nvGraphicFramePr>
        <p:xfrm>
          <a:off x="407190" y="2438400"/>
          <a:ext cx="2294748" cy="1981200"/>
        </p:xfrm>
        <a:graphic>
          <a:graphicData uri="http://schemas.openxmlformats.org/drawingml/2006/table">
            <a:tbl>
              <a:tblPr firstRow="1" bandRow="1">
                <a:tableStyleId>{5C22544A-7EE6-4342-B048-85BDC9FD1C3A}</a:tableStyleId>
              </a:tblPr>
              <a:tblGrid>
                <a:gridCol w="1071659">
                  <a:extLst>
                    <a:ext uri="{9D8B030D-6E8A-4147-A177-3AD203B41FA5}">
                      <a16:colId xmlns:a16="http://schemas.microsoft.com/office/drawing/2014/main" val="594723373"/>
                    </a:ext>
                  </a:extLst>
                </a:gridCol>
                <a:gridCol w="1223089">
                  <a:extLst>
                    <a:ext uri="{9D8B030D-6E8A-4147-A177-3AD203B41FA5}">
                      <a16:colId xmlns:a16="http://schemas.microsoft.com/office/drawing/2014/main" val="3480856319"/>
                    </a:ext>
                  </a:extLst>
                </a:gridCol>
              </a:tblGrid>
              <a:tr h="194001">
                <a:tc>
                  <a:txBody>
                    <a:bodyPr/>
                    <a:lstStyle/>
                    <a:p>
                      <a:r>
                        <a:rPr lang="en-GB" sz="800"/>
                        <a:t>NNHIP  Frimley</a:t>
                      </a:r>
                    </a:p>
                  </a:txBody>
                  <a:tcPr>
                    <a:solidFill>
                      <a:srgbClr val="32A19B"/>
                    </a:solidFill>
                  </a:tcPr>
                </a:tc>
                <a:tc>
                  <a:txBody>
                    <a:bodyPr/>
                    <a:lstStyle/>
                    <a:p>
                      <a:r>
                        <a:rPr lang="en-GB" sz="800"/>
                        <a:t>SE Accelerator</a:t>
                      </a:r>
                    </a:p>
                  </a:txBody>
                  <a:tcPr>
                    <a:solidFill>
                      <a:srgbClr val="32A19B"/>
                    </a:solidFill>
                  </a:tcPr>
                </a:tc>
                <a:extLst>
                  <a:ext uri="{0D108BD9-81ED-4DB2-BD59-A6C34878D82A}">
                    <a16:rowId xmlns:a16="http://schemas.microsoft.com/office/drawing/2014/main" val="3186994521"/>
                  </a:ext>
                </a:extLst>
              </a:tr>
              <a:tr h="277832">
                <a:tc>
                  <a:txBody>
                    <a:bodyPr/>
                    <a:lstStyle/>
                    <a:p>
                      <a:r>
                        <a:rPr lang="en-GB" sz="800" b="1"/>
                        <a:t>Berkshire East - Slough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a:t>Maidenhead PCN</a:t>
                      </a:r>
                    </a:p>
                    <a:p>
                      <a:endParaRPr lang="en-GB" sz="700"/>
                    </a:p>
                  </a:txBody>
                  <a:tcPr/>
                </a:tc>
                <a:extLst>
                  <a:ext uri="{0D108BD9-81ED-4DB2-BD59-A6C34878D82A}">
                    <a16:rowId xmlns:a16="http://schemas.microsoft.com/office/drawing/2014/main" val="134695872"/>
                  </a:ext>
                </a:extLst>
              </a:tr>
              <a:tr h="460134">
                <a:tc>
                  <a:txBody>
                    <a:bodyPr/>
                    <a:lstStyle/>
                    <a:p>
                      <a:r>
                        <a:rPr lang="en-GB" sz="800" kern="1200">
                          <a:solidFill>
                            <a:schemeClr val="dk1"/>
                          </a:solidFill>
                          <a:latin typeface="+mn-lt"/>
                          <a:ea typeface="+mn-ea"/>
                          <a:cs typeface="+mn-cs"/>
                        </a:rPr>
                        <a:t>Slough, </a:t>
                      </a:r>
                      <a:r>
                        <a:rPr lang="en-GB" sz="800" b="1" kern="1200">
                          <a:solidFill>
                            <a:schemeClr val="dk1"/>
                          </a:solidFill>
                          <a:latin typeface="+mn-lt"/>
                          <a:ea typeface="+mn-ea"/>
                          <a:cs typeface="+mn-cs"/>
                        </a:rPr>
                        <a:t>most deprived area,</a:t>
                      </a:r>
                      <a:r>
                        <a:rPr lang="en-GB" sz="800" kern="1200">
                          <a:solidFill>
                            <a:schemeClr val="dk1"/>
                          </a:solidFill>
                          <a:latin typeface="+mn-lt"/>
                          <a:ea typeface="+mn-ea"/>
                          <a:cs typeface="+mn-cs"/>
                        </a:rPr>
                        <a:t> multi-ethnic, high diabetic, pre diabetic, 3 Las. Each PCN is an Int NH care team. </a:t>
                      </a:r>
                      <a:r>
                        <a:rPr lang="en-GB" sz="800" b="1" kern="1200">
                          <a:solidFill>
                            <a:schemeClr val="dk1"/>
                          </a:solidFill>
                          <a:latin typeface="+mn-lt"/>
                          <a:ea typeface="+mn-ea"/>
                          <a:cs typeface="+mn-cs"/>
                        </a:rPr>
                        <a:t>Combine lived experience with data </a:t>
                      </a:r>
                      <a:r>
                        <a:rPr lang="en-GB" sz="800" kern="1200">
                          <a:solidFill>
                            <a:schemeClr val="dk1"/>
                          </a:solidFill>
                          <a:latin typeface="+mn-lt"/>
                          <a:ea typeface="+mn-ea"/>
                          <a:cs typeface="+mn-cs"/>
                        </a:rPr>
                        <a:t>and community insight.</a:t>
                      </a:r>
                      <a:endParaRPr lang="en-GB" sz="7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i="0" kern="1200">
                          <a:solidFill>
                            <a:schemeClr val="dk1"/>
                          </a:solidFill>
                          <a:effectLst/>
                          <a:latin typeface="+mn-lt"/>
                          <a:ea typeface="+mn-ea"/>
                          <a:cs typeface="+mn-cs"/>
                        </a:rPr>
                        <a:t>Creating a </a:t>
                      </a:r>
                      <a:r>
                        <a:rPr lang="en-GB" sz="800" b="1" i="0" kern="1200">
                          <a:solidFill>
                            <a:schemeClr val="dk1"/>
                          </a:solidFill>
                          <a:effectLst/>
                          <a:latin typeface="+mn-lt"/>
                          <a:ea typeface="+mn-ea"/>
                          <a:cs typeface="+mn-cs"/>
                        </a:rPr>
                        <a:t>prevention agenda for the elderly and their carer</a:t>
                      </a:r>
                      <a:r>
                        <a:rPr lang="en-GB" sz="800" b="0" i="0" kern="1200">
                          <a:solidFill>
                            <a:schemeClr val="dk1"/>
                          </a:solidFill>
                          <a:effectLst/>
                          <a:latin typeface="+mn-lt"/>
                          <a:ea typeface="+mn-ea"/>
                          <a:cs typeface="+mn-cs"/>
                        </a:rPr>
                        <a:t>s that focuses on improving independence and preventing crisis support through the winter and key demand points through the year.</a:t>
                      </a:r>
                      <a:endParaRPr lang="en-GB" sz="800"/>
                    </a:p>
                    <a:p>
                      <a:endParaRPr lang="en-GB" sz="700"/>
                    </a:p>
                  </a:txBody>
                  <a:tcPr/>
                </a:tc>
                <a:extLst>
                  <a:ext uri="{0D108BD9-81ED-4DB2-BD59-A6C34878D82A}">
                    <a16:rowId xmlns:a16="http://schemas.microsoft.com/office/drawing/2014/main" val="1567502968"/>
                  </a:ext>
                </a:extLst>
              </a:tr>
            </a:tbl>
          </a:graphicData>
        </a:graphic>
      </p:graphicFrame>
      <p:graphicFrame>
        <p:nvGraphicFramePr>
          <p:cNvPr id="9" name="Table 8">
            <a:extLst>
              <a:ext uri="{FF2B5EF4-FFF2-40B4-BE49-F238E27FC236}">
                <a16:creationId xmlns:a16="http://schemas.microsoft.com/office/drawing/2014/main" id="{E5871E12-6F82-3D0D-D39D-F791659F9064}"/>
              </a:ext>
            </a:extLst>
          </p:cNvPr>
          <p:cNvGraphicFramePr>
            <a:graphicFrameLocks noGrp="1"/>
          </p:cNvGraphicFramePr>
          <p:nvPr/>
        </p:nvGraphicFramePr>
        <p:xfrm>
          <a:off x="9746475" y="682495"/>
          <a:ext cx="2294748" cy="1737360"/>
        </p:xfrm>
        <a:graphic>
          <a:graphicData uri="http://schemas.openxmlformats.org/drawingml/2006/table">
            <a:tbl>
              <a:tblPr firstRow="1" bandRow="1">
                <a:tableStyleId>{5C22544A-7EE6-4342-B048-85BDC9FD1C3A}</a:tableStyleId>
              </a:tblPr>
              <a:tblGrid>
                <a:gridCol w="1071659">
                  <a:extLst>
                    <a:ext uri="{9D8B030D-6E8A-4147-A177-3AD203B41FA5}">
                      <a16:colId xmlns:a16="http://schemas.microsoft.com/office/drawing/2014/main" val="594723373"/>
                    </a:ext>
                  </a:extLst>
                </a:gridCol>
                <a:gridCol w="1223089">
                  <a:extLst>
                    <a:ext uri="{9D8B030D-6E8A-4147-A177-3AD203B41FA5}">
                      <a16:colId xmlns:a16="http://schemas.microsoft.com/office/drawing/2014/main" val="3480856319"/>
                    </a:ext>
                  </a:extLst>
                </a:gridCol>
              </a:tblGrid>
              <a:tr h="194001">
                <a:tc>
                  <a:txBody>
                    <a:bodyPr/>
                    <a:lstStyle/>
                    <a:p>
                      <a:r>
                        <a:rPr lang="en-GB" sz="800"/>
                        <a:t>NNHIP  K&amp;M</a:t>
                      </a:r>
                    </a:p>
                  </a:txBody>
                  <a:tcPr>
                    <a:solidFill>
                      <a:srgbClr val="00B0F0"/>
                    </a:solidFill>
                  </a:tcPr>
                </a:tc>
                <a:tc>
                  <a:txBody>
                    <a:bodyPr/>
                    <a:lstStyle/>
                    <a:p>
                      <a:r>
                        <a:rPr lang="en-GB" sz="800"/>
                        <a:t>SE Accelerator</a:t>
                      </a:r>
                    </a:p>
                  </a:txBody>
                  <a:tcPr>
                    <a:solidFill>
                      <a:srgbClr val="00B0F0"/>
                    </a:solidFill>
                  </a:tcPr>
                </a:tc>
                <a:extLst>
                  <a:ext uri="{0D108BD9-81ED-4DB2-BD59-A6C34878D82A}">
                    <a16:rowId xmlns:a16="http://schemas.microsoft.com/office/drawing/2014/main" val="3186994521"/>
                  </a:ext>
                </a:extLst>
              </a:tr>
              <a:tr h="277832">
                <a:tc>
                  <a:txBody>
                    <a:bodyPr/>
                    <a:lstStyle/>
                    <a:p>
                      <a:r>
                        <a:rPr lang="en-GB" sz="800" b="1"/>
                        <a:t>East Kent – Folkestone, Hythe</a:t>
                      </a:r>
                    </a:p>
                  </a:txBody>
                  <a:tcPr/>
                </a:tc>
                <a:tc>
                  <a:txBody>
                    <a:bodyPr/>
                    <a:lstStyle/>
                    <a:p>
                      <a:r>
                        <a:rPr lang="en-GB" sz="800" b="1"/>
                        <a:t>Medway Council – Central Chatham</a:t>
                      </a:r>
                    </a:p>
                  </a:txBody>
                  <a:tcPr/>
                </a:tc>
                <a:extLst>
                  <a:ext uri="{0D108BD9-81ED-4DB2-BD59-A6C34878D82A}">
                    <a16:rowId xmlns:a16="http://schemas.microsoft.com/office/drawing/2014/main" val="134695872"/>
                  </a:ext>
                </a:extLst>
              </a:tr>
              <a:tr h="460134">
                <a:tc>
                  <a:txBody>
                    <a:bodyPr/>
                    <a:lstStyle/>
                    <a:p>
                      <a:r>
                        <a:rPr lang="en-GB" sz="800" b="1" kern="1200">
                          <a:solidFill>
                            <a:schemeClr val="dk1"/>
                          </a:solidFill>
                          <a:latin typeface="+mn-lt"/>
                          <a:ea typeface="+mn-ea"/>
                          <a:cs typeface="+mn-cs"/>
                        </a:rPr>
                        <a:t>High deprivation, </a:t>
                      </a:r>
                      <a:r>
                        <a:rPr lang="en-GB" sz="800" kern="1200">
                          <a:solidFill>
                            <a:schemeClr val="dk1"/>
                          </a:solidFill>
                          <a:latin typeface="+mn-lt"/>
                          <a:ea typeface="+mn-ea"/>
                          <a:cs typeface="+mn-cs"/>
                        </a:rPr>
                        <a:t>ageing population and high </a:t>
                      </a:r>
                      <a:r>
                        <a:rPr lang="en-GB" sz="800" b="1" kern="1200">
                          <a:solidFill>
                            <a:schemeClr val="dk1"/>
                          </a:solidFill>
                          <a:latin typeface="+mn-lt"/>
                          <a:ea typeface="+mn-ea"/>
                          <a:cs typeface="+mn-cs"/>
                        </a:rPr>
                        <a:t>inequalities, workforce </a:t>
                      </a:r>
                      <a:r>
                        <a:rPr lang="en-GB" sz="800" kern="1200">
                          <a:solidFill>
                            <a:schemeClr val="dk1"/>
                          </a:solidFill>
                          <a:latin typeface="+mn-lt"/>
                          <a:ea typeface="+mn-ea"/>
                          <a:cs typeface="+mn-cs"/>
                        </a:rPr>
                        <a:t>shortages. Align cultures, break down silos, enable shared delivery.</a:t>
                      </a:r>
                      <a:endParaRPr lang="en-GB" sz="700"/>
                    </a:p>
                  </a:txBody>
                  <a:tcPr/>
                </a:tc>
                <a:tc>
                  <a:txBody>
                    <a:bodyPr/>
                    <a:lstStyle/>
                    <a:p>
                      <a:r>
                        <a:rPr lang="en-GB" sz="800" b="0" i="0" kern="1200">
                          <a:solidFill>
                            <a:schemeClr val="dk1"/>
                          </a:solidFill>
                          <a:effectLst/>
                          <a:latin typeface="+mn-lt"/>
                          <a:ea typeface="+mn-ea"/>
                          <a:cs typeface="+mn-cs"/>
                        </a:rPr>
                        <a:t>We are seeking to develop </a:t>
                      </a:r>
                      <a:r>
                        <a:rPr lang="en-GB" sz="800" b="1" i="0" kern="1200">
                          <a:solidFill>
                            <a:schemeClr val="dk1"/>
                          </a:solidFill>
                          <a:effectLst/>
                          <a:latin typeface="+mn-lt"/>
                          <a:ea typeface="+mn-ea"/>
                          <a:cs typeface="+mn-cs"/>
                        </a:rPr>
                        <a:t>improved co-ordinated care for residents with complex </a:t>
                      </a:r>
                      <a:r>
                        <a:rPr lang="en-GB" sz="800" b="0" i="0" kern="1200">
                          <a:solidFill>
                            <a:schemeClr val="dk1"/>
                          </a:solidFill>
                          <a:effectLst/>
                          <a:latin typeface="+mn-lt"/>
                          <a:ea typeface="+mn-ea"/>
                          <a:cs typeface="+mn-cs"/>
                        </a:rPr>
                        <a:t>and </a:t>
                      </a:r>
                      <a:r>
                        <a:rPr lang="en-GB" sz="800" b="1" i="0" kern="1200">
                          <a:solidFill>
                            <a:schemeClr val="dk1"/>
                          </a:solidFill>
                          <a:effectLst/>
                          <a:latin typeface="+mn-lt"/>
                          <a:ea typeface="+mn-ea"/>
                          <a:cs typeface="+mn-cs"/>
                        </a:rPr>
                        <a:t>chaotic health needs, </a:t>
                      </a:r>
                      <a:r>
                        <a:rPr lang="en-GB" sz="800" b="0" i="0" kern="1200">
                          <a:solidFill>
                            <a:schemeClr val="dk1"/>
                          </a:solidFill>
                          <a:effectLst/>
                          <a:latin typeface="+mn-lt"/>
                          <a:ea typeface="+mn-ea"/>
                          <a:cs typeface="+mn-cs"/>
                        </a:rPr>
                        <a:t>specifically in Chatham Central. </a:t>
                      </a:r>
                      <a:endParaRPr lang="en-GB" sz="700"/>
                    </a:p>
                  </a:txBody>
                  <a:tcPr/>
                </a:tc>
                <a:extLst>
                  <a:ext uri="{0D108BD9-81ED-4DB2-BD59-A6C34878D82A}">
                    <a16:rowId xmlns:a16="http://schemas.microsoft.com/office/drawing/2014/main" val="1567502968"/>
                  </a:ext>
                </a:extLst>
              </a:tr>
            </a:tbl>
          </a:graphicData>
        </a:graphic>
      </p:graphicFrame>
      <p:graphicFrame>
        <p:nvGraphicFramePr>
          <p:cNvPr id="10" name="Table 9">
            <a:extLst>
              <a:ext uri="{FF2B5EF4-FFF2-40B4-BE49-F238E27FC236}">
                <a16:creationId xmlns:a16="http://schemas.microsoft.com/office/drawing/2014/main" id="{B69D763B-E6AE-8E5C-A760-EC19BA9E9AB5}"/>
              </a:ext>
            </a:extLst>
          </p:cNvPr>
          <p:cNvGraphicFramePr>
            <a:graphicFrameLocks noGrp="1"/>
          </p:cNvGraphicFramePr>
          <p:nvPr/>
        </p:nvGraphicFramePr>
        <p:xfrm>
          <a:off x="9746475" y="4839448"/>
          <a:ext cx="2294748" cy="1981200"/>
        </p:xfrm>
        <a:graphic>
          <a:graphicData uri="http://schemas.openxmlformats.org/drawingml/2006/table">
            <a:tbl>
              <a:tblPr firstRow="1" bandRow="1">
                <a:tableStyleId>{5C22544A-7EE6-4342-B048-85BDC9FD1C3A}</a:tableStyleId>
              </a:tblPr>
              <a:tblGrid>
                <a:gridCol w="1071659">
                  <a:extLst>
                    <a:ext uri="{9D8B030D-6E8A-4147-A177-3AD203B41FA5}">
                      <a16:colId xmlns:a16="http://schemas.microsoft.com/office/drawing/2014/main" val="594723373"/>
                    </a:ext>
                  </a:extLst>
                </a:gridCol>
                <a:gridCol w="1223089">
                  <a:extLst>
                    <a:ext uri="{9D8B030D-6E8A-4147-A177-3AD203B41FA5}">
                      <a16:colId xmlns:a16="http://schemas.microsoft.com/office/drawing/2014/main" val="3480856319"/>
                    </a:ext>
                  </a:extLst>
                </a:gridCol>
              </a:tblGrid>
              <a:tr h="194001">
                <a:tc>
                  <a:txBody>
                    <a:bodyPr/>
                    <a:lstStyle/>
                    <a:p>
                      <a:r>
                        <a:rPr lang="en-GB" sz="800"/>
                        <a:t>NNHIP  Sussex</a:t>
                      </a:r>
                    </a:p>
                  </a:txBody>
                  <a:tcPr>
                    <a:solidFill>
                      <a:srgbClr val="748694"/>
                    </a:solidFill>
                  </a:tcPr>
                </a:tc>
                <a:tc>
                  <a:txBody>
                    <a:bodyPr/>
                    <a:lstStyle/>
                    <a:p>
                      <a:r>
                        <a:rPr lang="en-GB" sz="800"/>
                        <a:t>SE Accelerator</a:t>
                      </a:r>
                    </a:p>
                  </a:txBody>
                  <a:tcPr>
                    <a:solidFill>
                      <a:srgbClr val="748694"/>
                    </a:solidFill>
                  </a:tcPr>
                </a:tc>
                <a:extLst>
                  <a:ext uri="{0D108BD9-81ED-4DB2-BD59-A6C34878D82A}">
                    <a16:rowId xmlns:a16="http://schemas.microsoft.com/office/drawing/2014/main" val="3186994521"/>
                  </a:ext>
                </a:extLst>
              </a:tr>
              <a:tr h="277832">
                <a:tc>
                  <a:txBody>
                    <a:bodyPr/>
                    <a:lstStyle/>
                    <a:p>
                      <a:r>
                        <a:rPr lang="en-GB" sz="800" b="1"/>
                        <a:t>East Sussex</a:t>
                      </a:r>
                    </a:p>
                  </a:txBody>
                  <a:tcPr/>
                </a:tc>
                <a:tc>
                  <a:txBody>
                    <a:bodyPr/>
                    <a:lstStyle/>
                    <a:p>
                      <a:r>
                        <a:rPr lang="en-GB" sz="800" b="1"/>
                        <a:t>West Sussex - Crawley</a:t>
                      </a:r>
                    </a:p>
                  </a:txBody>
                  <a:tcPr/>
                </a:tc>
                <a:extLst>
                  <a:ext uri="{0D108BD9-81ED-4DB2-BD59-A6C34878D82A}">
                    <a16:rowId xmlns:a16="http://schemas.microsoft.com/office/drawing/2014/main" val="134695872"/>
                  </a:ext>
                </a:extLst>
              </a:tr>
              <a:tr h="460134">
                <a:tc>
                  <a:txBody>
                    <a:bodyPr/>
                    <a:lstStyle/>
                    <a:p>
                      <a:r>
                        <a:rPr lang="en-GB" sz="800" kern="1200">
                          <a:solidFill>
                            <a:schemeClr val="dk1"/>
                          </a:solidFill>
                          <a:latin typeface="+mn-lt"/>
                          <a:ea typeface="+mn-ea"/>
                          <a:cs typeface="+mn-cs"/>
                        </a:rPr>
                        <a:t>Hastings high deprivation, high prevalence of depression and SMI.</a:t>
                      </a:r>
                    </a:p>
                    <a:p>
                      <a:r>
                        <a:rPr lang="en-GB" sz="800" b="1" kern="1200">
                          <a:solidFill>
                            <a:schemeClr val="dk1"/>
                          </a:solidFill>
                          <a:latin typeface="+mn-lt"/>
                          <a:ea typeface="+mn-ea"/>
                          <a:cs typeface="+mn-cs"/>
                        </a:rPr>
                        <a:t>20-year life expectancy gap. </a:t>
                      </a:r>
                      <a:r>
                        <a:rPr lang="en-GB" sz="800" kern="1200">
                          <a:solidFill>
                            <a:schemeClr val="dk1"/>
                          </a:solidFill>
                          <a:latin typeface="+mn-lt"/>
                          <a:ea typeface="+mn-ea"/>
                          <a:cs typeface="+mn-cs"/>
                        </a:rPr>
                        <a:t>Significant pressures, new model of NH. 5 ICTs, 12 PCNs</a:t>
                      </a:r>
                      <a:endParaRPr lang="en-GB" sz="700"/>
                    </a:p>
                  </a:txBody>
                  <a:tcPr/>
                </a:tc>
                <a:tc>
                  <a:txBody>
                    <a:bodyPr/>
                    <a:lstStyle/>
                    <a:p>
                      <a:r>
                        <a:rPr lang="en-GB" sz="800" b="0" i="0" kern="1200">
                          <a:solidFill>
                            <a:schemeClr val="dk1"/>
                          </a:solidFill>
                          <a:effectLst/>
                          <a:latin typeface="+mn-lt"/>
                          <a:ea typeface="+mn-ea"/>
                          <a:cs typeface="+mn-cs"/>
                        </a:rPr>
                        <a:t>We are prioritising the </a:t>
                      </a:r>
                      <a:r>
                        <a:rPr lang="en-GB" sz="800" b="1" i="0" kern="1200">
                          <a:solidFill>
                            <a:schemeClr val="dk1"/>
                          </a:solidFill>
                          <a:effectLst/>
                          <a:latin typeface="+mn-lt"/>
                          <a:ea typeface="+mn-ea"/>
                          <a:cs typeface="+mn-cs"/>
                        </a:rPr>
                        <a:t>intersection between financial wellbeing and mental health, </a:t>
                      </a:r>
                      <a:r>
                        <a:rPr lang="en-GB" sz="800" b="0" i="0" kern="1200">
                          <a:solidFill>
                            <a:schemeClr val="dk1"/>
                          </a:solidFill>
                          <a:effectLst/>
                          <a:latin typeface="+mn-lt"/>
                          <a:ea typeface="+mn-ea"/>
                          <a:cs typeface="+mn-cs"/>
                        </a:rPr>
                        <a:t>particularly in response to the prevalence of debt problems .</a:t>
                      </a:r>
                      <a:endParaRPr lang="en-GB" sz="700"/>
                    </a:p>
                  </a:txBody>
                  <a:tcPr/>
                </a:tc>
                <a:extLst>
                  <a:ext uri="{0D108BD9-81ED-4DB2-BD59-A6C34878D82A}">
                    <a16:rowId xmlns:a16="http://schemas.microsoft.com/office/drawing/2014/main" val="1567502968"/>
                  </a:ext>
                </a:extLst>
              </a:tr>
            </a:tbl>
          </a:graphicData>
        </a:graphic>
      </p:graphicFrame>
      <p:graphicFrame>
        <p:nvGraphicFramePr>
          <p:cNvPr id="13" name="Table 12">
            <a:extLst>
              <a:ext uri="{FF2B5EF4-FFF2-40B4-BE49-F238E27FC236}">
                <a16:creationId xmlns:a16="http://schemas.microsoft.com/office/drawing/2014/main" id="{5DDC3737-1994-D35B-D533-C25837895416}"/>
              </a:ext>
            </a:extLst>
          </p:cNvPr>
          <p:cNvGraphicFramePr>
            <a:graphicFrameLocks noGrp="1"/>
          </p:cNvGraphicFramePr>
          <p:nvPr/>
        </p:nvGraphicFramePr>
        <p:xfrm>
          <a:off x="9746475" y="2484706"/>
          <a:ext cx="2294748" cy="2209800"/>
        </p:xfrm>
        <a:graphic>
          <a:graphicData uri="http://schemas.openxmlformats.org/drawingml/2006/table">
            <a:tbl>
              <a:tblPr firstRow="1" bandRow="1">
                <a:tableStyleId>{5C22544A-7EE6-4342-B048-85BDC9FD1C3A}</a:tableStyleId>
              </a:tblPr>
              <a:tblGrid>
                <a:gridCol w="1071659">
                  <a:extLst>
                    <a:ext uri="{9D8B030D-6E8A-4147-A177-3AD203B41FA5}">
                      <a16:colId xmlns:a16="http://schemas.microsoft.com/office/drawing/2014/main" val="594723373"/>
                    </a:ext>
                  </a:extLst>
                </a:gridCol>
                <a:gridCol w="1223089">
                  <a:extLst>
                    <a:ext uri="{9D8B030D-6E8A-4147-A177-3AD203B41FA5}">
                      <a16:colId xmlns:a16="http://schemas.microsoft.com/office/drawing/2014/main" val="3480856319"/>
                    </a:ext>
                  </a:extLst>
                </a:gridCol>
              </a:tblGrid>
              <a:tr h="194001">
                <a:tc>
                  <a:txBody>
                    <a:bodyPr/>
                    <a:lstStyle/>
                    <a:p>
                      <a:r>
                        <a:rPr lang="en-GB" sz="800">
                          <a:solidFill>
                            <a:schemeClr val="tx2"/>
                          </a:solidFill>
                        </a:rPr>
                        <a:t>NNHIP  SHL</a:t>
                      </a:r>
                    </a:p>
                  </a:txBody>
                  <a:tcPr>
                    <a:solidFill>
                      <a:srgbClr val="FFC000"/>
                    </a:solidFill>
                  </a:tcPr>
                </a:tc>
                <a:tc>
                  <a:txBody>
                    <a:bodyPr/>
                    <a:lstStyle/>
                    <a:p>
                      <a:r>
                        <a:rPr lang="en-GB" sz="800">
                          <a:solidFill>
                            <a:schemeClr val="tx2"/>
                          </a:solidFill>
                        </a:rPr>
                        <a:t>SE Accelerator</a:t>
                      </a:r>
                    </a:p>
                  </a:txBody>
                  <a:tcPr>
                    <a:solidFill>
                      <a:srgbClr val="FFC000"/>
                    </a:solidFill>
                  </a:tcPr>
                </a:tc>
                <a:extLst>
                  <a:ext uri="{0D108BD9-81ED-4DB2-BD59-A6C34878D82A}">
                    <a16:rowId xmlns:a16="http://schemas.microsoft.com/office/drawing/2014/main" val="3186994521"/>
                  </a:ext>
                </a:extLst>
              </a:tr>
              <a:tr h="277832">
                <a:tc>
                  <a:txBody>
                    <a:bodyPr/>
                    <a:lstStyle/>
                    <a:p>
                      <a:r>
                        <a:rPr lang="en-GB" sz="800" b="1"/>
                        <a:t>Surrey East Place - Surrey Downs and East Surrey </a:t>
                      </a:r>
                    </a:p>
                  </a:txBody>
                  <a:tcPr/>
                </a:tc>
                <a:tc>
                  <a:txBody>
                    <a:bodyPr/>
                    <a:lstStyle/>
                    <a:p>
                      <a:r>
                        <a:rPr lang="en-GB" sz="800" b="1"/>
                        <a:t>West Surrey – </a:t>
                      </a:r>
                      <a:r>
                        <a:rPr lang="en-GB" sz="700" b="1"/>
                        <a:t>Canalside/Sheerwater </a:t>
                      </a:r>
                      <a:r>
                        <a:rPr lang="en-GB" sz="800" b="1"/>
                        <a:t>and Stanwell North/Spelthorne</a:t>
                      </a:r>
                    </a:p>
                  </a:txBody>
                  <a:tcPr/>
                </a:tc>
                <a:extLst>
                  <a:ext uri="{0D108BD9-81ED-4DB2-BD59-A6C34878D82A}">
                    <a16:rowId xmlns:a16="http://schemas.microsoft.com/office/drawing/2014/main" val="2318782725"/>
                  </a:ext>
                </a:extLst>
              </a:tr>
              <a:tr h="460134">
                <a:tc>
                  <a:txBody>
                    <a:bodyPr/>
                    <a:lstStyle/>
                    <a:p>
                      <a:r>
                        <a:rPr lang="en-GB" sz="800" kern="1200">
                          <a:solidFill>
                            <a:schemeClr val="dk1"/>
                          </a:solidFill>
                          <a:latin typeface="+mn-lt"/>
                          <a:ea typeface="+mn-ea"/>
                          <a:cs typeface="+mn-cs"/>
                        </a:rPr>
                        <a:t>Relatively low deprivation, growing health together.</a:t>
                      </a:r>
                    </a:p>
                    <a:p>
                      <a:r>
                        <a:rPr lang="en-GB" sz="800" kern="1200">
                          <a:solidFill>
                            <a:schemeClr val="dk1"/>
                          </a:solidFill>
                          <a:latin typeface="+mn-lt"/>
                          <a:ea typeface="+mn-ea"/>
                          <a:cs typeface="+mn-cs"/>
                        </a:rPr>
                        <a:t>12 INTs aligned to PCNs.</a:t>
                      </a:r>
                    </a:p>
                    <a:p>
                      <a:r>
                        <a:rPr lang="en-GB" sz="800" kern="1200">
                          <a:solidFill>
                            <a:schemeClr val="dk1"/>
                          </a:solidFill>
                          <a:latin typeface="+mn-lt"/>
                          <a:ea typeface="+mn-ea"/>
                          <a:cs typeface="+mn-cs"/>
                        </a:rPr>
                        <a:t>Relationships, delivery, governance. </a:t>
                      </a:r>
                      <a:r>
                        <a:rPr lang="en-GB" sz="800" b="1" kern="1200">
                          <a:solidFill>
                            <a:schemeClr val="dk1"/>
                          </a:solidFill>
                          <a:latin typeface="+mn-lt"/>
                          <a:ea typeface="+mn-ea"/>
                          <a:cs typeface="+mn-cs"/>
                        </a:rPr>
                        <a:t>7 key neighbourhoods, </a:t>
                      </a:r>
                      <a:r>
                        <a:rPr lang="en-GB" sz="800" b="1" kern="1200" err="1">
                          <a:solidFill>
                            <a:schemeClr val="dk1"/>
                          </a:solidFill>
                          <a:latin typeface="+mn-lt"/>
                          <a:ea typeface="+mn-ea"/>
                          <a:cs typeface="+mn-cs"/>
                        </a:rPr>
                        <a:t>Mertsham</a:t>
                      </a:r>
                      <a:r>
                        <a:rPr lang="en-GB" sz="800" b="1" kern="1200">
                          <a:solidFill>
                            <a:schemeClr val="dk1"/>
                          </a:solidFill>
                          <a:latin typeface="+mn-lt"/>
                          <a:ea typeface="+mn-ea"/>
                          <a:cs typeface="+mn-cs"/>
                        </a:rPr>
                        <a:t> most deprived.</a:t>
                      </a:r>
                      <a:endParaRPr lang="en-GB" sz="700" b="1"/>
                    </a:p>
                  </a:txBody>
                  <a:tcPr/>
                </a:tc>
                <a:tc>
                  <a:txBody>
                    <a:bodyPr/>
                    <a:lstStyle/>
                    <a:p>
                      <a:r>
                        <a:rPr lang="en-GB" sz="800" b="0" i="0" kern="1200">
                          <a:solidFill>
                            <a:schemeClr val="dk1"/>
                          </a:solidFill>
                          <a:effectLst/>
                          <a:latin typeface="+mn-lt"/>
                          <a:ea typeface="+mn-ea"/>
                          <a:cs typeface="+mn-cs"/>
                        </a:rPr>
                        <a:t>Our vision is to </a:t>
                      </a:r>
                      <a:r>
                        <a:rPr lang="en-GB" sz="800" b="1" i="0" kern="1200">
                          <a:solidFill>
                            <a:schemeClr val="dk1"/>
                          </a:solidFill>
                          <a:effectLst/>
                          <a:latin typeface="+mn-lt"/>
                          <a:ea typeface="+mn-ea"/>
                          <a:cs typeface="+mn-cs"/>
                        </a:rPr>
                        <a:t>create a neighbourhood health model that is rooted in place</a:t>
                      </a:r>
                      <a:r>
                        <a:rPr lang="en-GB" sz="800" b="0" i="0" kern="1200">
                          <a:solidFill>
                            <a:schemeClr val="dk1"/>
                          </a:solidFill>
                          <a:effectLst/>
                          <a:latin typeface="+mn-lt"/>
                          <a:ea typeface="+mn-ea"/>
                          <a:cs typeface="+mn-cs"/>
                        </a:rPr>
                        <a:t>, led by community, and focused on tackling deprivation and inequality. </a:t>
                      </a:r>
                      <a:endParaRPr lang="en-GB" sz="700"/>
                    </a:p>
                  </a:txBody>
                  <a:tcPr/>
                </a:tc>
                <a:extLst>
                  <a:ext uri="{0D108BD9-81ED-4DB2-BD59-A6C34878D82A}">
                    <a16:rowId xmlns:a16="http://schemas.microsoft.com/office/drawing/2014/main" val="1567502968"/>
                  </a:ext>
                </a:extLst>
              </a:tr>
            </a:tbl>
          </a:graphicData>
        </a:graphic>
      </p:graphicFrame>
      <p:graphicFrame>
        <p:nvGraphicFramePr>
          <p:cNvPr id="14" name="Table 13">
            <a:extLst>
              <a:ext uri="{FF2B5EF4-FFF2-40B4-BE49-F238E27FC236}">
                <a16:creationId xmlns:a16="http://schemas.microsoft.com/office/drawing/2014/main" id="{6C25E49E-B6E2-98FB-58FE-9AED923FF213}"/>
              </a:ext>
            </a:extLst>
          </p:cNvPr>
          <p:cNvGraphicFramePr>
            <a:graphicFrameLocks noGrp="1"/>
          </p:cNvGraphicFramePr>
          <p:nvPr/>
        </p:nvGraphicFramePr>
        <p:xfrm>
          <a:off x="407190" y="4455746"/>
          <a:ext cx="2294748" cy="2346960"/>
        </p:xfrm>
        <a:graphic>
          <a:graphicData uri="http://schemas.openxmlformats.org/drawingml/2006/table">
            <a:tbl>
              <a:tblPr firstRow="1" bandRow="1">
                <a:tableStyleId>{5C22544A-7EE6-4342-B048-85BDC9FD1C3A}</a:tableStyleId>
              </a:tblPr>
              <a:tblGrid>
                <a:gridCol w="1042303">
                  <a:extLst>
                    <a:ext uri="{9D8B030D-6E8A-4147-A177-3AD203B41FA5}">
                      <a16:colId xmlns:a16="http://schemas.microsoft.com/office/drawing/2014/main" val="594723373"/>
                    </a:ext>
                  </a:extLst>
                </a:gridCol>
                <a:gridCol w="1252445">
                  <a:extLst>
                    <a:ext uri="{9D8B030D-6E8A-4147-A177-3AD203B41FA5}">
                      <a16:colId xmlns:a16="http://schemas.microsoft.com/office/drawing/2014/main" val="3480856319"/>
                    </a:ext>
                  </a:extLst>
                </a:gridCol>
              </a:tblGrid>
              <a:tr h="194001">
                <a:tc>
                  <a:txBody>
                    <a:bodyPr/>
                    <a:lstStyle/>
                    <a:p>
                      <a:r>
                        <a:rPr lang="en-GB" sz="800"/>
                        <a:t>NNHIP  HIOW</a:t>
                      </a:r>
                    </a:p>
                  </a:txBody>
                  <a:tcPr>
                    <a:solidFill>
                      <a:srgbClr val="891739"/>
                    </a:solidFill>
                  </a:tcPr>
                </a:tc>
                <a:tc>
                  <a:txBody>
                    <a:bodyPr/>
                    <a:lstStyle/>
                    <a:p>
                      <a:r>
                        <a:rPr lang="en-GB" sz="800"/>
                        <a:t>SE Accelerator</a:t>
                      </a:r>
                    </a:p>
                  </a:txBody>
                  <a:tcPr>
                    <a:solidFill>
                      <a:srgbClr val="891739"/>
                    </a:solidFill>
                  </a:tcPr>
                </a:tc>
                <a:extLst>
                  <a:ext uri="{0D108BD9-81ED-4DB2-BD59-A6C34878D82A}">
                    <a16:rowId xmlns:a16="http://schemas.microsoft.com/office/drawing/2014/main" val="3186994521"/>
                  </a:ext>
                </a:extLst>
              </a:tr>
              <a:tr h="277832">
                <a:tc>
                  <a:txBody>
                    <a:bodyPr/>
                    <a:lstStyle/>
                    <a:p>
                      <a:r>
                        <a:rPr lang="en-GB" sz="800" b="1"/>
                        <a:t>Portsmouth</a:t>
                      </a:r>
                    </a:p>
                  </a:txBody>
                  <a:tcPr/>
                </a:tc>
                <a:tc>
                  <a:txBody>
                    <a:bodyPr/>
                    <a:lstStyle/>
                    <a:p>
                      <a:r>
                        <a:rPr lang="en-GB" sz="800" b="1"/>
                        <a:t>Gosport Central, HWB Stakeholder Network</a:t>
                      </a:r>
                    </a:p>
                  </a:txBody>
                  <a:tcPr/>
                </a:tc>
                <a:extLst>
                  <a:ext uri="{0D108BD9-81ED-4DB2-BD59-A6C34878D82A}">
                    <a16:rowId xmlns:a16="http://schemas.microsoft.com/office/drawing/2014/main" val="2318782725"/>
                  </a:ext>
                </a:extLst>
              </a:tr>
              <a:tr h="460134">
                <a:tc>
                  <a:txBody>
                    <a:bodyPr/>
                    <a:lstStyle/>
                    <a:p>
                      <a:r>
                        <a:rPr lang="en-GB" sz="800" kern="1200">
                          <a:solidFill>
                            <a:schemeClr val="dk1"/>
                          </a:solidFill>
                          <a:latin typeface="+mn-lt"/>
                          <a:ea typeface="+mn-ea"/>
                          <a:cs typeface="+mn-cs"/>
                        </a:rPr>
                        <a:t>Coastal, urban, Highest deprivation wards, COPD, stroke, obesity. 5 INTs around PCN footprints. </a:t>
                      </a:r>
                      <a:r>
                        <a:rPr lang="en-GB" sz="800" b="1" kern="1200">
                          <a:solidFill>
                            <a:schemeClr val="dk1"/>
                          </a:solidFill>
                          <a:latin typeface="+mn-lt"/>
                          <a:ea typeface="+mn-ea"/>
                          <a:cs typeface="+mn-cs"/>
                        </a:rPr>
                        <a:t>Build on evolving Portsmouth Provider </a:t>
                      </a:r>
                      <a:r>
                        <a:rPr lang="en-GB" sz="800" kern="1200">
                          <a:solidFill>
                            <a:schemeClr val="dk1"/>
                          </a:solidFill>
                          <a:latin typeface="+mn-lt"/>
                          <a:ea typeface="+mn-ea"/>
                          <a:cs typeface="+mn-cs"/>
                        </a:rPr>
                        <a:t>Partnership. </a:t>
                      </a:r>
                      <a:r>
                        <a:rPr lang="en-GB" sz="800" b="1" kern="1200">
                          <a:solidFill>
                            <a:schemeClr val="dk1"/>
                          </a:solidFill>
                          <a:latin typeface="+mn-lt"/>
                          <a:ea typeface="+mn-ea"/>
                          <a:cs typeface="+mn-cs"/>
                        </a:rPr>
                        <a:t>Community based care</a:t>
                      </a:r>
                      <a:r>
                        <a:rPr lang="en-GB" sz="800" kern="1200">
                          <a:solidFill>
                            <a:schemeClr val="dk1"/>
                          </a:solidFill>
                          <a:latin typeface="+mn-lt"/>
                          <a:ea typeface="+mn-ea"/>
                          <a:cs typeface="+mn-cs"/>
                        </a:rPr>
                        <a:t>, delivering holistic and localised care.</a:t>
                      </a:r>
                      <a:endParaRPr lang="en-GB" sz="700"/>
                    </a:p>
                  </a:txBody>
                  <a:tcPr/>
                </a:tc>
                <a:tc>
                  <a:txBody>
                    <a:bodyPr/>
                    <a:lstStyle/>
                    <a:p>
                      <a:pPr marL="9525" indent="0" algn="l" defTabSz="914400" rtl="0" eaLnBrk="1" latinLnBrk="0" hangingPunct="1">
                        <a:buFont typeface="Arial" panose="020B0604020202020204" pitchFamily="34" charset="0"/>
                        <a:buNone/>
                      </a:pPr>
                      <a:r>
                        <a:rPr lang="en-GB" sz="800" kern="1200">
                          <a:solidFill>
                            <a:schemeClr val="dk1"/>
                          </a:solidFill>
                          <a:latin typeface="+mn-lt"/>
                          <a:ea typeface="+mn-ea"/>
                          <a:cs typeface="+mn-cs"/>
                        </a:rPr>
                        <a:t>3 key areas</a:t>
                      </a:r>
                    </a:p>
                    <a:p>
                      <a:pPr marL="180975" indent="-171450" algn="l" defTabSz="914400" rtl="0" eaLnBrk="1" latinLnBrk="0" hangingPunct="1">
                        <a:buFont typeface="Arial" panose="020B0604020202020204" pitchFamily="34" charset="0"/>
                        <a:buChar char="•"/>
                      </a:pPr>
                      <a:r>
                        <a:rPr lang="en-GB" sz="800" b="1" kern="1200">
                          <a:solidFill>
                            <a:schemeClr val="dk1"/>
                          </a:solidFill>
                          <a:latin typeface="+mn-lt"/>
                          <a:ea typeface="+mn-ea"/>
                          <a:cs typeface="+mn-cs"/>
                        </a:rPr>
                        <a:t>Healthy Weights </a:t>
                      </a:r>
                      <a:r>
                        <a:rPr lang="en-GB" sz="800" kern="1200">
                          <a:solidFill>
                            <a:schemeClr val="dk1"/>
                          </a:solidFill>
                          <a:latin typeface="+mn-lt"/>
                          <a:ea typeface="+mn-ea"/>
                          <a:cs typeface="+mn-cs"/>
                        </a:rPr>
                        <a:t>– whole system approach</a:t>
                      </a:r>
                    </a:p>
                    <a:p>
                      <a:pPr marL="180975" indent="-171450" algn="l" defTabSz="914400" rtl="0" eaLnBrk="1" latinLnBrk="0" hangingPunct="1">
                        <a:buFont typeface="Arial" panose="020B0604020202020204" pitchFamily="34" charset="0"/>
                        <a:buChar char="•"/>
                      </a:pPr>
                      <a:r>
                        <a:rPr lang="en-GB" sz="800" b="1" kern="1200">
                          <a:solidFill>
                            <a:schemeClr val="dk1"/>
                          </a:solidFill>
                          <a:latin typeface="+mn-lt"/>
                          <a:ea typeface="+mn-ea"/>
                          <a:cs typeface="+mn-cs"/>
                        </a:rPr>
                        <a:t>Physical Activity </a:t>
                      </a:r>
                      <a:r>
                        <a:rPr lang="en-GB" sz="800" kern="1200">
                          <a:solidFill>
                            <a:schemeClr val="dk1"/>
                          </a:solidFill>
                          <a:latin typeface="+mn-lt"/>
                          <a:ea typeface="+mn-ea"/>
                          <a:cs typeface="+mn-cs"/>
                        </a:rPr>
                        <a:t>– live longer better, promotion/prevention</a:t>
                      </a:r>
                    </a:p>
                    <a:p>
                      <a:pPr marL="180975" indent="-171450" algn="l" defTabSz="914400" rtl="0" eaLnBrk="1" latinLnBrk="0" hangingPunct="1">
                        <a:buFont typeface="Arial" panose="020B0604020202020204" pitchFamily="34" charset="0"/>
                        <a:buChar char="•"/>
                      </a:pPr>
                      <a:r>
                        <a:rPr lang="en-GB" sz="800" b="1" kern="1200">
                          <a:solidFill>
                            <a:schemeClr val="dk1"/>
                          </a:solidFill>
                          <a:latin typeface="+mn-lt"/>
                          <a:ea typeface="+mn-ea"/>
                          <a:cs typeface="+mn-cs"/>
                        </a:rPr>
                        <a:t>Cardiovascular Disease </a:t>
                      </a:r>
                      <a:r>
                        <a:rPr lang="en-GB" sz="800" kern="1200">
                          <a:solidFill>
                            <a:schemeClr val="dk1"/>
                          </a:solidFill>
                          <a:latin typeface="+mn-lt"/>
                          <a:ea typeface="+mn-ea"/>
                          <a:cs typeface="+mn-cs"/>
                        </a:rPr>
                        <a:t>– linked to system priorities:</a:t>
                      </a:r>
                    </a:p>
                    <a:p>
                      <a:endParaRPr lang="en-GB" sz="700"/>
                    </a:p>
                  </a:txBody>
                  <a:tcPr/>
                </a:tc>
                <a:extLst>
                  <a:ext uri="{0D108BD9-81ED-4DB2-BD59-A6C34878D82A}">
                    <a16:rowId xmlns:a16="http://schemas.microsoft.com/office/drawing/2014/main" val="1567502968"/>
                  </a:ext>
                </a:extLst>
              </a:tr>
            </a:tbl>
          </a:graphicData>
        </a:graphic>
      </p:graphicFrame>
      <p:sp>
        <p:nvSpPr>
          <p:cNvPr id="15" name="TextBox 14">
            <a:extLst>
              <a:ext uri="{FF2B5EF4-FFF2-40B4-BE49-F238E27FC236}">
                <a16:creationId xmlns:a16="http://schemas.microsoft.com/office/drawing/2014/main" id="{3E88DD92-919F-61C7-59D9-9660D5D0F69B}"/>
              </a:ext>
            </a:extLst>
          </p:cNvPr>
          <p:cNvSpPr txBox="1"/>
          <p:nvPr/>
        </p:nvSpPr>
        <p:spPr>
          <a:xfrm>
            <a:off x="5784427" y="6670920"/>
            <a:ext cx="236389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ptos" panose="02110004020202020204"/>
                <a:ea typeface="+mn-ea"/>
                <a:cs typeface="+mn-cs"/>
              </a:rPr>
              <a:t>24 09 25  KB</a:t>
            </a:r>
          </a:p>
        </p:txBody>
      </p:sp>
      <p:graphicFrame>
        <p:nvGraphicFramePr>
          <p:cNvPr id="2" name="Table 1">
            <a:extLst>
              <a:ext uri="{FF2B5EF4-FFF2-40B4-BE49-F238E27FC236}">
                <a16:creationId xmlns:a16="http://schemas.microsoft.com/office/drawing/2014/main" id="{0AD47AD5-55B3-19A6-B52E-F2B890A0D47C}"/>
              </a:ext>
            </a:extLst>
          </p:cNvPr>
          <p:cNvGraphicFramePr>
            <a:graphicFrameLocks noGrp="1"/>
          </p:cNvGraphicFramePr>
          <p:nvPr/>
        </p:nvGraphicFramePr>
        <p:xfrm>
          <a:off x="6065064" y="3036980"/>
          <a:ext cx="901309" cy="548640"/>
        </p:xfrm>
        <a:graphic>
          <a:graphicData uri="http://schemas.openxmlformats.org/drawingml/2006/table">
            <a:tbl>
              <a:tblPr firstRow="1" bandRow="1">
                <a:tableStyleId>{5C22544A-7EE6-4342-B048-85BDC9FD1C3A}</a:tableStyleId>
              </a:tblPr>
              <a:tblGrid>
                <a:gridCol w="901309">
                  <a:extLst>
                    <a:ext uri="{9D8B030D-6E8A-4147-A177-3AD203B41FA5}">
                      <a16:colId xmlns:a16="http://schemas.microsoft.com/office/drawing/2014/main" val="1942078166"/>
                    </a:ext>
                  </a:extLst>
                </a:gridCol>
              </a:tblGrid>
              <a:tr h="0">
                <a:tc>
                  <a:txBody>
                    <a:bodyPr/>
                    <a:lstStyle/>
                    <a:p>
                      <a:r>
                        <a:rPr lang="en-GB" sz="800">
                          <a:solidFill>
                            <a:schemeClr val="tx2"/>
                          </a:solidFill>
                        </a:rPr>
                        <a:t>Surrey</a:t>
                      </a:r>
                    </a:p>
                  </a:txBody>
                  <a:tcPr>
                    <a:solidFill>
                      <a:srgbClr val="FFC000"/>
                    </a:solidFill>
                  </a:tcPr>
                </a:tc>
                <a:extLst>
                  <a:ext uri="{0D108BD9-81ED-4DB2-BD59-A6C34878D82A}">
                    <a16:rowId xmlns:a16="http://schemas.microsoft.com/office/drawing/2014/main" val="470283879"/>
                  </a:ext>
                </a:extLst>
              </a:tr>
              <a:tr h="277832">
                <a:tc>
                  <a:txBody>
                    <a:bodyPr/>
                    <a:lstStyle/>
                    <a:p>
                      <a:r>
                        <a:rPr lang="en-GB" sz="800" b="1"/>
                        <a:t>National Frailty  Pilot</a:t>
                      </a:r>
                    </a:p>
                  </a:txBody>
                  <a:tcPr/>
                </a:tc>
                <a:extLst>
                  <a:ext uri="{0D108BD9-81ED-4DB2-BD59-A6C34878D82A}">
                    <a16:rowId xmlns:a16="http://schemas.microsoft.com/office/drawing/2014/main" val="3197703874"/>
                  </a:ext>
                </a:extLst>
              </a:tr>
            </a:tbl>
          </a:graphicData>
        </a:graphic>
      </p:graphicFrame>
    </p:spTree>
    <p:extLst>
      <p:ext uri="{BB962C8B-B14F-4D97-AF65-F5344CB8AC3E}">
        <p14:creationId xmlns:p14="http://schemas.microsoft.com/office/powerpoint/2010/main" val="34767698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4A123-BA6D-6E9D-F1AC-628324B472C2}"/>
              </a:ext>
            </a:extLst>
          </p:cNvPr>
          <p:cNvSpPr>
            <a:spLocks noGrp="1"/>
          </p:cNvSpPr>
          <p:nvPr>
            <p:ph type="title"/>
          </p:nvPr>
        </p:nvSpPr>
        <p:spPr>
          <a:xfrm>
            <a:off x="216310" y="158167"/>
            <a:ext cx="11233151" cy="1035804"/>
          </a:xfrm>
        </p:spPr>
        <p:txBody>
          <a:bodyPr/>
          <a:lstStyle/>
          <a:p>
            <a:r>
              <a:rPr lang="en-GB" sz="2400"/>
              <a:t>Teams Challenge Statements </a:t>
            </a:r>
            <a:r>
              <a:rPr lang="en-GB" sz="2400">
                <a:solidFill>
                  <a:schemeClr val="bg1"/>
                </a:solidFill>
              </a:rPr>
              <a:t>- 1</a:t>
            </a:r>
            <a:r>
              <a:rPr lang="en-GB" sz="2400" baseline="30000">
                <a:solidFill>
                  <a:schemeClr val="bg1"/>
                </a:solidFill>
              </a:rPr>
              <a:t>st</a:t>
            </a:r>
            <a:r>
              <a:rPr lang="en-GB" sz="2400">
                <a:solidFill>
                  <a:schemeClr val="bg1"/>
                </a:solidFill>
              </a:rPr>
              <a:t> stage</a:t>
            </a:r>
          </a:p>
        </p:txBody>
      </p:sp>
      <p:sp>
        <p:nvSpPr>
          <p:cNvPr id="3" name="Footer Placeholder 2">
            <a:extLst>
              <a:ext uri="{FF2B5EF4-FFF2-40B4-BE49-F238E27FC236}">
                <a16:creationId xmlns:a16="http://schemas.microsoft.com/office/drawing/2014/main" id="{295F17F2-68EC-C7A6-0804-03DB7A6C8521}"/>
              </a:ext>
            </a:extLst>
          </p:cNvPr>
          <p:cNvSpPr>
            <a:spLocks noGrp="1"/>
          </p:cNvSpPr>
          <p:nvPr>
            <p:ph type="ftr" sz="quarter" idx="11"/>
          </p:nvPr>
        </p:nvSpPr>
        <p:spPr/>
        <p:txBody>
          <a:bodyPr vert="horz" lIns="0" tIns="0" rIns="0" bIns="0" rtlCol="0" anchor="t" anchorCtr="0">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&lt;Footer&gt;</a:t>
            </a:r>
          </a:p>
        </p:txBody>
      </p:sp>
      <p:sp>
        <p:nvSpPr>
          <p:cNvPr id="4" name="Slide Number Placeholder 3">
            <a:extLst>
              <a:ext uri="{FF2B5EF4-FFF2-40B4-BE49-F238E27FC236}">
                <a16:creationId xmlns:a16="http://schemas.microsoft.com/office/drawing/2014/main" id="{0B530AAA-F4C4-A83F-3C37-261E4BC8832D}"/>
              </a:ext>
            </a:extLst>
          </p:cNvPr>
          <p:cNvSpPr>
            <a:spLocks noGrp="1"/>
          </p:cNvSpPr>
          <p:nvPr>
            <p:ph type="sldNum" sz="quarter" idx="12"/>
          </p:nvPr>
        </p:nvSpPr>
        <p:spPr/>
        <p:txBody>
          <a:bodyPr vert="horz" lIns="0" tIns="0" rIns="0" bIns="0" rtlCol="0" anchor="t" anchorCtr="0">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D15E2C3-2FDC-5443-A5D7-CEF7C1191BA7}" type="slidenum">
              <a:rPr kumimoji="0" lang="en-GB"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53</a:t>
            </a:fld>
            <a:endParaRPr kumimoji="0" lang="en-GB"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9" name="TextBox 6">
            <a:extLst>
              <a:ext uri="{FF2B5EF4-FFF2-40B4-BE49-F238E27FC236}">
                <a16:creationId xmlns:a16="http://schemas.microsoft.com/office/drawing/2014/main" id="{DAD01D65-13E3-8F24-543A-DF2B985ABC9A}"/>
              </a:ext>
            </a:extLst>
          </p:cNvPr>
          <p:cNvGraphicFramePr/>
          <p:nvPr/>
        </p:nvGraphicFramePr>
        <p:xfrm>
          <a:off x="139903" y="596900"/>
          <a:ext cx="11912194" cy="6102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2780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6A0D59-E9CE-CD9B-513E-559670004E0C}"/>
              </a:ext>
            </a:extLst>
          </p:cNvPr>
          <p:cNvPicPr>
            <a:picLocks noChangeAspect="1"/>
          </p:cNvPicPr>
          <p:nvPr/>
        </p:nvPicPr>
        <p:blipFill>
          <a:blip r:embed="rId3"/>
          <a:stretch>
            <a:fillRect/>
          </a:stretch>
        </p:blipFill>
        <p:spPr>
          <a:xfrm>
            <a:off x="-1" y="0"/>
            <a:ext cx="12192001" cy="6858000"/>
          </a:xfrm>
          <a:prstGeom prst="rect">
            <a:avLst/>
          </a:prstGeom>
        </p:spPr>
      </p:pic>
      <p:pic>
        <p:nvPicPr>
          <p:cNvPr id="2" name="Picture 1">
            <a:extLst>
              <a:ext uri="{FF2B5EF4-FFF2-40B4-BE49-F238E27FC236}">
                <a16:creationId xmlns:a16="http://schemas.microsoft.com/office/drawing/2014/main" id="{88D7AD86-3818-CB07-BA72-0EB0D47FD0F9}"/>
              </a:ext>
            </a:extLst>
          </p:cNvPr>
          <p:cNvPicPr>
            <a:picLocks noChangeAspect="1"/>
          </p:cNvPicPr>
          <p:nvPr/>
        </p:nvPicPr>
        <p:blipFill>
          <a:blip r:embed="rId4"/>
          <a:stretch>
            <a:fillRect/>
          </a:stretch>
        </p:blipFill>
        <p:spPr>
          <a:xfrm>
            <a:off x="11582612" y="909221"/>
            <a:ext cx="506012" cy="481626"/>
          </a:xfrm>
          <a:prstGeom prst="rect">
            <a:avLst/>
          </a:prstGeom>
        </p:spPr>
      </p:pic>
    </p:spTree>
    <p:extLst>
      <p:ext uri="{BB962C8B-B14F-4D97-AF65-F5344CB8AC3E}">
        <p14:creationId xmlns:p14="http://schemas.microsoft.com/office/powerpoint/2010/main" val="6978529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6C87B24-F007-29BA-ED15-DD396FF447A6}"/>
              </a:ext>
            </a:extLst>
          </p:cNvPr>
          <p:cNvSpPr txBox="1">
            <a:spLocks/>
          </p:cNvSpPr>
          <p:nvPr/>
        </p:nvSpPr>
        <p:spPr>
          <a:xfrm>
            <a:off x="118024" y="150118"/>
            <a:ext cx="10550638" cy="523723"/>
          </a:xfrm>
          <a:prstGeom prst="rect">
            <a:avLst/>
          </a:prstGeom>
          <a:noFill/>
        </p:spPr>
        <p:txBody>
          <a:bodyPr lIns="91440" tIns="45720" rIns="91440" bIns="45720" anchor="t"/>
          <a:lstStyle>
            <a:lvl1pPr marL="95250" indent="0" algn="l" defTabSz="914400" rtl="0" eaLnBrk="1" latinLnBrk="0" hangingPunct="1">
              <a:spcBef>
                <a:spcPts val="600"/>
              </a:spcBef>
              <a:buNone/>
              <a:defRPr sz="2000" kern="1200" baseline="0">
                <a:solidFill>
                  <a:schemeClr val="bg1"/>
                </a:solidFill>
                <a:latin typeface="+mj-lt"/>
                <a:ea typeface="+mj-ea"/>
                <a:cs typeface="+mj-cs"/>
              </a:defRPr>
            </a:lvl1pPr>
          </a:lstStyle>
          <a:p>
            <a:pPr marL="9525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a:ln>
                  <a:noFill/>
                </a:ln>
                <a:solidFill>
                  <a:srgbClr val="005EB8"/>
                </a:solidFill>
                <a:effectLst/>
                <a:uLnTx/>
                <a:uFillTx/>
                <a:latin typeface="Aptos Display" panose="02110004020202020204"/>
                <a:ea typeface="+mj-ea"/>
                <a:cs typeface="Arial" panose="020B0604020202020204" pitchFamily="34" charset="0"/>
              </a:rPr>
              <a:t>Maturity Matrix v6 Sept 25 - Background to the tool</a:t>
            </a:r>
            <a:endParaRPr kumimoji="0" lang="en-GB" sz="2400" b="0" i="0" u="none" strike="noStrike" kern="1200" cap="none" spc="0" normalizeH="0" baseline="0" noProof="0">
              <a:ln>
                <a:noFill/>
              </a:ln>
              <a:solidFill>
                <a:srgbClr val="FF0000"/>
              </a:solidFill>
              <a:effectLst/>
              <a:uLnTx/>
              <a:uFillTx/>
              <a:latin typeface="Aptos Display" panose="02110004020202020204"/>
              <a:ea typeface="+mj-ea"/>
              <a:cs typeface="Arial" panose="020B0604020202020204" pitchFamily="34" charset="0"/>
            </a:endParaRPr>
          </a:p>
        </p:txBody>
      </p:sp>
      <p:sp>
        <p:nvSpPr>
          <p:cNvPr id="5" name="TextBox 4">
            <a:extLst>
              <a:ext uri="{FF2B5EF4-FFF2-40B4-BE49-F238E27FC236}">
                <a16:creationId xmlns:a16="http://schemas.microsoft.com/office/drawing/2014/main" id="{BA357017-10A0-4435-64BD-9E5C48745425}"/>
              </a:ext>
            </a:extLst>
          </p:cNvPr>
          <p:cNvSpPr txBox="1"/>
          <p:nvPr/>
        </p:nvSpPr>
        <p:spPr>
          <a:xfrm>
            <a:off x="385011" y="893774"/>
            <a:ext cx="7228639" cy="58015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a:ln>
                  <a:noFill/>
                </a:ln>
                <a:solidFill>
                  <a:prstClr val="black"/>
                </a:solidFill>
                <a:effectLst/>
                <a:uLnTx/>
                <a:uFillTx/>
                <a:latin typeface="Aptos" panose="02110004020202020204"/>
                <a:ea typeface="+mn-ea"/>
                <a:cs typeface="+mn-cs"/>
              </a:rPr>
              <a:t>Purpose of the tool</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To help local clinical and managerial leaders understand their neighbourhood team's development journey</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To support place and system-level partners in providing the right support at the right time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To strengthen local partnership working by creating shared language and goals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a:ln>
                  <a:noFill/>
                </a:ln>
                <a:solidFill>
                  <a:prstClr val="black"/>
                </a:solidFill>
                <a:effectLst/>
                <a:uLnTx/>
                <a:uFillTx/>
                <a:latin typeface="Aptos" panose="02110004020202020204"/>
                <a:ea typeface="+mn-ea"/>
                <a:cs typeface="+mn-cs"/>
              </a:rPr>
              <a:t>Target audience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Primary audience: Clinical and managerial leads working locally to develop/implement neighbourhood teams (including but not limited to providers)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Secondary audience: Commissioners, ICB/place-based leads, and others supporting neighbourhood development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a:ln>
                  <a:noFill/>
                </a:ln>
                <a:solidFill>
                  <a:prstClr val="black"/>
                </a:solidFill>
                <a:effectLst/>
                <a:uLnTx/>
                <a:uFillTx/>
                <a:latin typeface="Aptos" panose="02110004020202020204"/>
                <a:ea typeface="+mn-ea"/>
                <a:cs typeface="+mn-cs"/>
              </a:rPr>
              <a:t>Use case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As a facilitated discussion tool, ideally in conversation with a range of local stakeholders and partners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Not a performance management or benchmarking tool — intended for self-assessment and reflection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To support baseline assessments by autumn 2025, with optional repeat use to track progress over time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Quantitative indicators may be useful within each domain to support more objective tracking</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a:ln>
                  <a:noFill/>
                </a:ln>
                <a:solidFill>
                  <a:prstClr val="black"/>
                </a:solidFill>
                <a:effectLst/>
                <a:uLnTx/>
                <a:uFillTx/>
                <a:latin typeface="Aptos" panose="02110004020202020204"/>
                <a:ea typeface="+mn-ea"/>
                <a:cs typeface="+mn-cs"/>
              </a:rPr>
              <a:t>Proposed benefits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Supports collaborative planning and prioritisation across partners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Helps teams identify development needs, opportunities, and enablers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Builds shared understanding of what integrated, community-based neighbourhood working looks like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Encourages a reflective, supportive, and person-centred approach to transformation</a:t>
            </a: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0AC3A8F4-F750-B3DA-AC41-6E4C0B7B6E0F}"/>
              </a:ext>
            </a:extLst>
          </p:cNvPr>
          <p:cNvSpPr/>
          <p:nvPr/>
        </p:nvSpPr>
        <p:spPr>
          <a:xfrm>
            <a:off x="7886700" y="893774"/>
            <a:ext cx="3920289" cy="5616922"/>
          </a:xfrm>
          <a:prstGeom prst="roundRect">
            <a:avLst>
              <a:gd name="adj" fmla="val 5388"/>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A499"/>
                </a:solidFill>
                <a:effectLst/>
                <a:uLnTx/>
                <a:uFillTx/>
                <a:latin typeface="Aptos" panose="02110004020202020204"/>
                <a:ea typeface="+mn-ea"/>
                <a:cs typeface="+mn-cs"/>
              </a:rPr>
              <a:t>Additional Useful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ptos" panose="02110004020202020204"/>
                <a:ea typeface="+mn-ea"/>
                <a:cs typeface="+mn-cs"/>
              </a:rPr>
              <a:t>Development of the tool </a:t>
            </a: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 this matrix draws on national NHS guidance, published research on integration and community services and it was developed jointly by NHS England SE Region and our 6 ICBs, including local examples of maturity matrices.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ptos" panose="02110004020202020204"/>
                <a:ea typeface="+mn-ea"/>
                <a:cs typeface="+mn-cs"/>
              </a:rPr>
              <a:t>Time to complete </a:t>
            </a: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 hopefully the matrix builds on existing discussions and can be completed as part of an existing meeting with stakeholders.  It may make sense for one person to lead the process and bring it to stakeholders for discussion so that it can be agreed as part of a regular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ptos" panose="02110004020202020204"/>
                <a:ea typeface="+mn-ea"/>
                <a:cs typeface="+mn-cs"/>
              </a:rPr>
              <a:t>How will results be shared </a:t>
            </a: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 local teams will have the choice as to how much information they share with ICB and regional teams, for example, to help inform support offers or identify common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ptos" panose="02110004020202020204"/>
                <a:ea typeface="+mn-ea"/>
                <a:cs typeface="+mn-cs"/>
              </a:rPr>
              <a:t>Available support </a:t>
            </a: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 system and regional support offers are available to support integrated neighbourhood working, please do get in touch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black"/>
                </a:solidFill>
                <a:effectLst/>
                <a:uLnTx/>
                <a:uFillTx/>
                <a:latin typeface="Aptos" panose="02110004020202020204"/>
                <a:ea typeface="+mn-ea"/>
                <a:cs typeface="+mn-cs"/>
                <a:hlinkClick r:id="rId3"/>
              </a:rPr>
              <a:t>England.SEINT@nhs.net</a:t>
            </a:r>
            <a:endParaRPr kumimoji="0" lang="en-GB" sz="1200" b="0" i="1"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black"/>
                </a:solidFill>
                <a:effectLst/>
                <a:uLnTx/>
                <a:uFillTx/>
                <a:latin typeface="Aptos" panose="02110004020202020204"/>
                <a:ea typeface="+mn-ea"/>
                <a:cs typeface="+mn-cs"/>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black"/>
                </a:solidFill>
                <a:effectLst/>
                <a:uLnTx/>
                <a:uFillTx/>
                <a:latin typeface="Aptos" panose="02110004020202020204"/>
                <a:ea typeface="+mn-ea"/>
                <a:cs typeface="+mn-cs"/>
              </a:rPr>
              <a:t>(insert ICB mailbox)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94300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D10ADD7A-319D-021F-E7C8-7A4EA3223261}"/>
              </a:ext>
            </a:extLst>
          </p:cNvPr>
          <p:cNvGraphicFramePr>
            <a:graphicFrameLocks noGrp="1"/>
          </p:cNvGraphicFramePr>
          <p:nvPr/>
        </p:nvGraphicFramePr>
        <p:xfrm>
          <a:off x="0" y="0"/>
          <a:ext cx="12192002" cy="6907144"/>
        </p:xfrm>
        <a:graphic>
          <a:graphicData uri="http://schemas.openxmlformats.org/drawingml/2006/table">
            <a:tbl>
              <a:tblPr/>
              <a:tblGrid>
                <a:gridCol w="1050966">
                  <a:extLst>
                    <a:ext uri="{9D8B030D-6E8A-4147-A177-3AD203B41FA5}">
                      <a16:colId xmlns:a16="http://schemas.microsoft.com/office/drawing/2014/main" val="4122045792"/>
                    </a:ext>
                  </a:extLst>
                </a:gridCol>
                <a:gridCol w="2785259">
                  <a:extLst>
                    <a:ext uri="{9D8B030D-6E8A-4147-A177-3AD203B41FA5}">
                      <a16:colId xmlns:a16="http://schemas.microsoft.com/office/drawing/2014/main" val="3422787106"/>
                    </a:ext>
                  </a:extLst>
                </a:gridCol>
                <a:gridCol w="2785259">
                  <a:extLst>
                    <a:ext uri="{9D8B030D-6E8A-4147-A177-3AD203B41FA5}">
                      <a16:colId xmlns:a16="http://schemas.microsoft.com/office/drawing/2014/main" val="4175664109"/>
                    </a:ext>
                  </a:extLst>
                </a:gridCol>
                <a:gridCol w="2785259">
                  <a:extLst>
                    <a:ext uri="{9D8B030D-6E8A-4147-A177-3AD203B41FA5}">
                      <a16:colId xmlns:a16="http://schemas.microsoft.com/office/drawing/2014/main" val="2391483282"/>
                    </a:ext>
                  </a:extLst>
                </a:gridCol>
                <a:gridCol w="2785259">
                  <a:extLst>
                    <a:ext uri="{9D8B030D-6E8A-4147-A177-3AD203B41FA5}">
                      <a16:colId xmlns:a16="http://schemas.microsoft.com/office/drawing/2014/main" val="2996916728"/>
                    </a:ext>
                  </a:extLst>
                </a:gridCol>
              </a:tblGrid>
              <a:tr h="396566">
                <a:tc>
                  <a:txBody>
                    <a:bodyPr/>
                    <a:lstStyle/>
                    <a:p>
                      <a:pPr algn="ctr" fontAlgn="b"/>
                      <a:r>
                        <a:rPr lang="en-GB" sz="800" b="1" i="0" u="none" strike="noStrike">
                          <a:solidFill>
                            <a:schemeClr val="bg1"/>
                          </a:solidFill>
                          <a:effectLst/>
                          <a:latin typeface="+mn-lt"/>
                        </a:rPr>
                        <a:t>SE Maturity Matrix v6</a:t>
                      </a:r>
                    </a:p>
                    <a:p>
                      <a:pPr algn="ctr" fontAlgn="b"/>
                      <a:r>
                        <a:rPr lang="en-GB" sz="1400" b="1" i="0" u="none" strike="noStrike">
                          <a:solidFill>
                            <a:schemeClr val="bg1"/>
                          </a:solidFill>
                          <a:effectLst/>
                          <a:latin typeface="+mn-lt"/>
                        </a:rPr>
                        <a:t>Domain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499"/>
                    </a:solidFill>
                  </a:tcPr>
                </a:tc>
                <a:tc>
                  <a:txBody>
                    <a:bodyPr/>
                    <a:lstStyle/>
                    <a:p>
                      <a:pPr algn="ctr" fontAlgn="b"/>
                      <a:r>
                        <a:rPr lang="en-GB" sz="1400" b="1" i="0" u="none" strike="noStrike">
                          <a:solidFill>
                            <a:schemeClr val="bg1"/>
                          </a:solidFill>
                          <a:effectLst/>
                          <a:latin typeface="+mn-lt"/>
                        </a:rPr>
                        <a:t>Emerging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EB8"/>
                    </a:solidFill>
                  </a:tcPr>
                </a:tc>
                <a:tc>
                  <a:txBody>
                    <a:bodyPr/>
                    <a:lstStyle/>
                    <a:p>
                      <a:pPr algn="ctr" fontAlgn="b"/>
                      <a:r>
                        <a:rPr lang="en-GB" sz="1400" b="1" i="0" u="none" strike="noStrike">
                          <a:solidFill>
                            <a:schemeClr val="bg1"/>
                          </a:solidFill>
                          <a:effectLst/>
                          <a:latin typeface="+mn-lt"/>
                        </a:rPr>
                        <a:t>Developing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EB8"/>
                    </a:solidFill>
                  </a:tcPr>
                </a:tc>
                <a:tc>
                  <a:txBody>
                    <a:bodyPr/>
                    <a:lstStyle/>
                    <a:p>
                      <a:pPr algn="ctr" fontAlgn="b"/>
                      <a:r>
                        <a:rPr lang="en-GB" sz="1400" b="1" i="0" u="none" strike="noStrike">
                          <a:solidFill>
                            <a:schemeClr val="bg1"/>
                          </a:solidFill>
                          <a:effectLst/>
                          <a:latin typeface="+mn-lt"/>
                        </a:rPr>
                        <a:t>Maturing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EB8"/>
                    </a:solidFill>
                  </a:tcPr>
                </a:tc>
                <a:tc>
                  <a:txBody>
                    <a:bodyPr/>
                    <a:lstStyle/>
                    <a:p>
                      <a:pPr algn="ctr" fontAlgn="b"/>
                      <a:r>
                        <a:rPr lang="en-GB" sz="1400" b="1" i="0" u="none" strike="noStrike">
                          <a:solidFill>
                            <a:schemeClr val="bg1"/>
                          </a:solidFill>
                          <a:effectLst/>
                          <a:latin typeface="+mn-lt"/>
                        </a:rPr>
                        <a:t>Embedded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EB8"/>
                    </a:solidFill>
                  </a:tcPr>
                </a:tc>
                <a:extLst>
                  <a:ext uri="{0D108BD9-81ED-4DB2-BD59-A6C34878D82A}">
                    <a16:rowId xmlns:a16="http://schemas.microsoft.com/office/drawing/2014/main" val="1689601834"/>
                  </a:ext>
                </a:extLst>
              </a:tr>
              <a:tr h="921024">
                <a:tc>
                  <a:txBody>
                    <a:bodyPr/>
                    <a:lstStyle/>
                    <a:p>
                      <a:pPr algn="ctr" fontAlgn="ctr"/>
                      <a:r>
                        <a:rPr lang="en-GB" sz="1000" b="1" i="0" u="none" strike="noStrike">
                          <a:solidFill>
                            <a:schemeClr val="tx1"/>
                          </a:solidFill>
                          <a:effectLst/>
                          <a:latin typeface="+mn-lt"/>
                        </a:rPr>
                        <a:t>Shared purpose and local leadership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2D1CB"/>
                    </a:solidFill>
                  </a:tcPr>
                </a:tc>
                <a:tc>
                  <a:txBody>
                    <a:bodyPr/>
                    <a:lstStyle/>
                    <a:p>
                      <a:pPr algn="ctr" fontAlgn="t"/>
                      <a:r>
                        <a:rPr lang="en-GB" sz="1000" b="0" i="0" u="none" strike="noStrike">
                          <a:solidFill>
                            <a:schemeClr val="tx1"/>
                          </a:solidFill>
                          <a:effectLst/>
                          <a:latin typeface="+mn-lt"/>
                        </a:rPr>
                        <a:t>Stakeholders have informal or fragmented connections. There is limited clarity about the purpose of neighbourhood working. Leadership is seen as top-down.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GB" sz="1000" b="0" i="0" u="none" strike="noStrike">
                          <a:solidFill>
                            <a:schemeClr val="tx1"/>
                          </a:solidFill>
                          <a:effectLst/>
                          <a:latin typeface="+mn-lt"/>
                        </a:rPr>
                        <a:t>A shared ambition is being articulated. Partners are starting to meet regularly, and informal local leadership is emerging. System/PCN leaders are exploring how to devolve power.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GB" sz="1000" b="0" i="0" u="none" strike="noStrike">
                          <a:solidFill>
                            <a:schemeClr val="tx1"/>
                          </a:solidFill>
                          <a:effectLst/>
                          <a:latin typeface="+mn-lt"/>
                        </a:rPr>
                        <a:t>A common vision, values, and outcomes framework has been agreed locally and is clear on how inequalities will be tackled. Leadership approach is identified &amp; agreed. Governance is in place and includes the VCFSE, Social Care and residents.</a:t>
                      </a:r>
                    </a:p>
                  </a:txBody>
                  <a:tcPr marL="0" marR="0" marT="5966" marB="59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GB" sz="1000" b="0" i="0" u="none" strike="noStrike">
                          <a:solidFill>
                            <a:schemeClr val="tx1"/>
                          </a:solidFill>
                          <a:effectLst/>
                          <a:latin typeface="+mn-lt"/>
                        </a:rPr>
                        <a:t>Neighbourhood leadership is shared, trusted, and responsive. Decision-making reflects local priorities and inequalities. The team works as a 'team of teams' with shared accountability and resident participation.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672051"/>
                  </a:ext>
                </a:extLst>
              </a:tr>
              <a:tr h="1060688">
                <a:tc>
                  <a:txBody>
                    <a:bodyPr/>
                    <a:lstStyle/>
                    <a:p>
                      <a:pPr algn="ctr" fontAlgn="ctr"/>
                      <a:r>
                        <a:rPr lang="en-GB" sz="1000" b="1" i="0" u="none" strike="noStrike">
                          <a:solidFill>
                            <a:schemeClr val="tx1"/>
                          </a:solidFill>
                          <a:effectLst/>
                          <a:latin typeface="+mn-lt"/>
                        </a:rPr>
                        <a:t>Integrated teams and local assets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2D1CB"/>
                    </a:solidFill>
                  </a:tcPr>
                </a:tc>
                <a:tc>
                  <a:txBody>
                    <a:bodyPr/>
                    <a:lstStyle/>
                    <a:p>
                      <a:pPr algn="ctr" fontAlgn="t"/>
                      <a:r>
                        <a:rPr lang="en-GB" sz="1000" b="0" i="0" u="none" strike="noStrike">
                          <a:solidFill>
                            <a:schemeClr val="tx1"/>
                          </a:solidFill>
                          <a:effectLst/>
                          <a:latin typeface="+mn-lt"/>
                        </a:rPr>
                        <a:t>Team working is siloed, no shared identity. There is limited awareness of who is working in the neighbourhood or what community resources exist. Resource limitations.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GB" sz="1000" b="0" i="0" u="none" strike="noStrike">
                          <a:solidFill>
                            <a:schemeClr val="tx1"/>
                          </a:solidFill>
                          <a:effectLst/>
                          <a:latin typeface="+mn-lt"/>
                        </a:rPr>
                        <a:t>Workforce and asset mapping is used to develop services and pathways. Informal integrated teams exist around specific individuals. The value of the VCFSE and community connectors is increasingly recognised.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GB" sz="1000" b="0" i="0" u="none" strike="noStrike">
                          <a:solidFill>
                            <a:schemeClr val="tx1"/>
                          </a:solidFill>
                          <a:effectLst/>
                          <a:latin typeface="+mn-lt"/>
                        </a:rPr>
                        <a:t>Integrated teams have clear membership, regular contact, and co-ordinated workflows. Teams include health, care, VCFSE, and community roles. Asset mapping informs practice and future planning. Staff feedback measuring integration in day-to-day work.</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GB" sz="1000" b="0" i="0" u="none" strike="noStrike">
                          <a:solidFill>
                            <a:schemeClr val="tx1"/>
                          </a:solidFill>
                          <a:effectLst/>
                          <a:latin typeface="+mn-lt"/>
                        </a:rPr>
                        <a:t>Teams work as a single system across organisational boundaries. Local resources are embedded in care models. Teams flex and adapt based on community needs and identified inequalities. Shared induction and supervision structures are emerging. Impact of integrated working on the workforce.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5192391"/>
                  </a:ext>
                </a:extLst>
              </a:tr>
              <a:tr h="1416412">
                <a:tc>
                  <a:txBody>
                    <a:bodyPr/>
                    <a:lstStyle/>
                    <a:p>
                      <a:pPr lvl="0" algn="ctr">
                        <a:buNone/>
                      </a:pPr>
                      <a:r>
                        <a:rPr lang="en-GB" sz="1000" b="1" i="0" u="none" strike="noStrike">
                          <a:solidFill>
                            <a:schemeClr val="tx1"/>
                          </a:solidFill>
                          <a:effectLst/>
                          <a:latin typeface="+mn-lt"/>
                        </a:rPr>
                        <a:t>Preventive and proactive, data informed, care (inclusive of Core20PLUS5)</a:t>
                      </a:r>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2D1CB"/>
                    </a:solidFill>
                  </a:tcPr>
                </a:tc>
                <a:tc>
                  <a:txBody>
                    <a:bodyPr/>
                    <a:lstStyle/>
                    <a:p>
                      <a:pPr algn="ctr" fontAlgn="t"/>
                      <a:r>
                        <a:rPr lang="en-GB" sz="1000" b="0" i="0" u="none" strike="noStrike">
                          <a:solidFill>
                            <a:schemeClr val="tx1"/>
                          </a:solidFill>
                          <a:effectLst/>
                          <a:latin typeface="+mn-lt"/>
                        </a:rPr>
                        <a:t>Local teams rely on anecdotal knowledge. There is limited use of data to understand the neighbourhood population.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fontAlgn="t">
                        <a:buFont typeface="Arial" panose="020B0604020202020204" pitchFamily="34" charset="0"/>
                        <a:buNone/>
                      </a:pPr>
                      <a:r>
                        <a:rPr lang="en-GB" sz="1000" b="0" i="0" u="none" strike="noStrike">
                          <a:solidFill>
                            <a:schemeClr val="tx1"/>
                          </a:solidFill>
                          <a:effectLst/>
                          <a:latin typeface="+mn-lt"/>
                        </a:rPr>
                        <a:t>Population segmentation and risk stratification are being trialled. Insight is drawn from both data and experience but used inconsistently. Interventions are being developed along with a proactive care approach. Some embedding of health equity and community voice into analysis.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GB" sz="1000" b="0" i="0" u="none" strike="noStrike">
                          <a:solidFill>
                            <a:schemeClr val="tx1"/>
                          </a:solidFill>
                          <a:effectLst/>
                          <a:latin typeface="+mn-lt"/>
                        </a:rPr>
                        <a:t>Population health data and soft intelligence from all partners is routinely shared. The team plans around population groups and tackling inequalities, not just caseloads. Disparities are identified and addressed around CORE20PLUS5 approaches. Building relationships with other partners who can support with wider determinants of health.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eaLnBrk="1" fontAlgn="t" latinLnBrk="0" hangingPunct="1">
                        <a:lnSpc>
                          <a:spcPct val="100000"/>
                        </a:lnSpc>
                        <a:spcBef>
                          <a:spcPts val="0"/>
                        </a:spcBef>
                        <a:spcAft>
                          <a:spcPts val="0"/>
                        </a:spcAft>
                        <a:buClrTx/>
                        <a:buSzTx/>
                        <a:buFontTx/>
                        <a:buNone/>
                      </a:pPr>
                      <a:r>
                        <a:rPr lang="en-GB" sz="1000" b="0" i="0" u="none" strike="noStrike">
                          <a:solidFill>
                            <a:schemeClr val="tx1"/>
                          </a:solidFill>
                          <a:effectLst/>
                          <a:latin typeface="+mn-lt"/>
                        </a:rPr>
                        <a:t>Linked data that is triangulated and is used proactively to identify inequalities and drive action. Resident insight, community surveys, and shared business intelligence shape service delivery. Digital dashboards are available at neighbourhood level. Health inequalities are known and addressed with other partners. Interventions and approaches are standardised where possible across the INTs.</a:t>
                      </a:r>
                    </a:p>
                  </a:txBody>
                  <a:tcPr marL="0" marR="0" marT="5966" marB="59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8886933"/>
                  </a:ext>
                </a:extLst>
              </a:tr>
              <a:tr h="876677">
                <a:tc>
                  <a:txBody>
                    <a:bodyPr/>
                    <a:lstStyle/>
                    <a:p>
                      <a:pPr algn="ctr" fontAlgn="ctr"/>
                      <a:r>
                        <a:rPr lang="en-GB" sz="1000" b="1" i="0" u="none" strike="noStrike">
                          <a:solidFill>
                            <a:schemeClr val="tx1"/>
                          </a:solidFill>
                          <a:effectLst/>
                          <a:latin typeface="+mn-lt"/>
                        </a:rPr>
                        <a:t>Personalised, coordinated  care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2D1CB"/>
                    </a:solidFill>
                  </a:tcPr>
                </a:tc>
                <a:tc>
                  <a:txBody>
                    <a:bodyPr/>
                    <a:lstStyle/>
                    <a:p>
                      <a:pPr algn="ctr" fontAlgn="t"/>
                      <a:r>
                        <a:rPr lang="en-GB" sz="1000" b="0" i="0" u="none" strike="noStrike">
                          <a:solidFill>
                            <a:schemeClr val="tx1"/>
                          </a:solidFill>
                          <a:effectLst/>
                          <a:latin typeface="+mn-lt"/>
                        </a:rPr>
                        <a:t>Care is reactive and episodic. Information is not routinely shared across teams. People navigate the system alone.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GB" sz="1000" b="0" i="0" u="none" strike="noStrike">
                          <a:solidFill>
                            <a:schemeClr val="tx1"/>
                          </a:solidFill>
                          <a:effectLst/>
                          <a:latin typeface="+mn-lt"/>
                        </a:rPr>
                        <a:t>Joint personalised care and support planning and care navigation/coordination are available for specific cohorts/pathways. Teams communicate regularly but remain structurally separate.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GB" sz="1000" b="0" i="0" u="none" strike="noStrike">
                          <a:solidFill>
                            <a:schemeClr val="tx1"/>
                          </a:solidFill>
                          <a:effectLst/>
                          <a:latin typeface="+mn-lt"/>
                        </a:rPr>
                        <a:t>Shared care plans are standard for complex needs. Inclusion of carers essential. Information flows between teams. People experience coordinated support and know who to contact.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GB" sz="1000" b="0" i="0" u="none" strike="noStrike">
                          <a:solidFill>
                            <a:schemeClr val="tx1"/>
                          </a:solidFill>
                          <a:effectLst/>
                          <a:latin typeface="+mn-lt"/>
                        </a:rPr>
                        <a:t>People receive proactive, joined-up care tailored to what matters to them. </a:t>
                      </a:r>
                      <a:r>
                        <a:rPr lang="en-GB" sz="1000" b="1" i="0" u="none" strike="noStrike">
                          <a:solidFill>
                            <a:schemeClr val="tx1"/>
                          </a:solidFill>
                          <a:effectLst/>
                          <a:latin typeface="+mn-lt"/>
                        </a:rPr>
                        <a:t>Roles like care coordinators and social prescribers are embedded</a:t>
                      </a:r>
                      <a:r>
                        <a:rPr lang="en-GB" sz="1000" b="0" i="0" u="none" strike="noStrike">
                          <a:solidFill>
                            <a:schemeClr val="tx1"/>
                          </a:solidFill>
                          <a:effectLst/>
                          <a:latin typeface="+mn-lt"/>
                        </a:rPr>
                        <a:t>. Digital tools support shared care records and communication. Increased levels of patient activation.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5611097"/>
                  </a:ext>
                </a:extLst>
              </a:tr>
              <a:tr h="1052013">
                <a:tc>
                  <a:txBody>
                    <a:bodyPr/>
                    <a:lstStyle/>
                    <a:p>
                      <a:pPr algn="ctr" fontAlgn="ctr"/>
                      <a:r>
                        <a:rPr lang="en-GB" sz="1000" b="1" i="0" u="none" strike="noStrike">
                          <a:solidFill>
                            <a:schemeClr val="tx1"/>
                          </a:solidFill>
                          <a:effectLst/>
                          <a:latin typeface="+mn-lt"/>
                        </a:rPr>
                        <a:t>Working with people &amp; communities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2D1CB"/>
                    </a:solidFill>
                  </a:tcPr>
                </a:tc>
                <a:tc>
                  <a:txBody>
                    <a:bodyPr/>
                    <a:lstStyle/>
                    <a:p>
                      <a:pPr algn="ctr" fontAlgn="t"/>
                      <a:r>
                        <a:rPr lang="en-GB" sz="1000" b="0" i="0" u="none" strike="noStrike">
                          <a:solidFill>
                            <a:schemeClr val="tx1"/>
                          </a:solidFill>
                          <a:effectLst/>
                          <a:latin typeface="+mn-lt"/>
                        </a:rPr>
                        <a:t>Engagement is reactive or limited to consultation  on specific services or plans. Participation is not representative. Participation is limited participation due to resource constraints.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GB" sz="1000" b="0" i="0" u="none" strike="noStrike">
                          <a:solidFill>
                            <a:schemeClr val="tx1"/>
                          </a:solidFill>
                          <a:effectLst/>
                          <a:latin typeface="+mn-lt"/>
                        </a:rPr>
                        <a:t>Strategic vision for  developing &amp; embedding community-centred ways of working emerging.  </a:t>
                      </a:r>
                    </a:p>
                    <a:p>
                      <a:pPr algn="ctr" fontAlgn="t"/>
                      <a:r>
                        <a:rPr lang="en-GB" sz="1000" b="0" i="0" u="none" strike="noStrike">
                          <a:solidFill>
                            <a:schemeClr val="tx1"/>
                          </a:solidFill>
                          <a:effectLst/>
                          <a:latin typeface="+mn-lt"/>
                        </a:rPr>
                        <a:t>Structured engagement is underway. Specific community groups are involved in service design.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GB" sz="1000" b="0" i="0" u="none" strike="noStrike">
                          <a:solidFill>
                            <a:schemeClr val="tx1"/>
                          </a:solidFill>
                          <a:effectLst/>
                          <a:latin typeface="+mn-lt"/>
                        </a:rPr>
                        <a:t>Co-production is embedded in governance and planning. Communities help shape priorities. Trust is being built across groups including VCFSE, community partnerships and care-coordinators.</a:t>
                      </a:r>
                    </a:p>
                    <a:p>
                      <a:pPr lvl="0" algn="ctr">
                        <a:buNone/>
                      </a:pPr>
                      <a:r>
                        <a:rPr lang="en-GB" sz="1000" b="0" i="0" u="none" strike="noStrike">
                          <a:solidFill>
                            <a:schemeClr val="tx1"/>
                          </a:solidFill>
                          <a:effectLst/>
                          <a:latin typeface="+mn-lt"/>
                        </a:rPr>
                        <a:t>What matters to you conversations.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GB" sz="1000" b="0" i="0" u="none" strike="noStrike">
                          <a:solidFill>
                            <a:schemeClr val="tx1"/>
                          </a:solidFill>
                          <a:effectLst/>
                          <a:latin typeface="+mn-lt"/>
                        </a:rPr>
                        <a:t>Communities are equal partners in planning, delivery, and evaluation. Power is shared. Processes are inclusive, sustained, and reach underserved groups ensuring equity of provision of services for those who need it the most.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1825879"/>
                  </a:ext>
                </a:extLst>
              </a:tr>
              <a:tr h="1134621">
                <a:tc>
                  <a:txBody>
                    <a:bodyPr/>
                    <a:lstStyle/>
                    <a:p>
                      <a:pPr algn="ctr" fontAlgn="ctr"/>
                      <a:r>
                        <a:rPr lang="en-GB" sz="1000" b="1" i="0" u="none" strike="noStrike">
                          <a:solidFill>
                            <a:schemeClr val="tx1"/>
                          </a:solidFill>
                          <a:effectLst/>
                          <a:latin typeface="+mn-lt"/>
                        </a:rPr>
                        <a:t>Education, learning culture and impact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2D1CB"/>
                    </a:solidFill>
                  </a:tcPr>
                </a:tc>
                <a:tc>
                  <a:txBody>
                    <a:bodyPr/>
                    <a:lstStyle/>
                    <a:p>
                      <a:pPr algn="ctr" fontAlgn="t"/>
                      <a:r>
                        <a:rPr lang="en-GB" sz="1000" b="0" i="0" u="none" strike="noStrike">
                          <a:solidFill>
                            <a:schemeClr val="tx1"/>
                          </a:solidFill>
                          <a:effectLst/>
                          <a:latin typeface="+mn-lt"/>
                        </a:rPr>
                        <a:t>Evaluation is occasional. Teams rarely review what works. Learning remains individual or siloed and is not informed by development plans.  No consideration of educational placements.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GB" sz="1000" b="0" i="0" u="none" strike="noStrike">
                          <a:solidFill>
                            <a:schemeClr val="tx1"/>
                          </a:solidFill>
                          <a:effectLst/>
                          <a:latin typeface="+mn-lt"/>
                        </a:rPr>
                        <a:t>Teams are beginning to reflect together. Feedback from people is collected and sometimes acted on. Some QI/Change management methods are in use.  There is a reactive response to staff development and educational placements.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GB" sz="1000" b="0" i="0" u="none" strike="noStrike">
                          <a:solidFill>
                            <a:schemeClr val="tx1"/>
                          </a:solidFill>
                          <a:effectLst/>
                          <a:latin typeface="+mn-lt"/>
                        </a:rPr>
                        <a:t>Improvement activity is routine. Data and user feedback inform service changes including workforce planning. Partners share learning. Outcomes including equity of impact are tracked over time. Multi/ interprofessional learning and growth in educators are central to future planning.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GB" sz="1000" b="0" i="0" u="none" strike="noStrike">
                          <a:solidFill>
                            <a:schemeClr val="tx1"/>
                          </a:solidFill>
                          <a:effectLst/>
                          <a:latin typeface="+mn-lt"/>
                        </a:rPr>
                        <a:t>INTs as learning environment with education seen as a strategic enabler.  Joint OD, learning from each other, sharing best practice and improving ways of working. They regularly evaluate and adapt to improve impact and reduce inequalities. Improvement through a continuous feedback cycle is co-produced with staff and residents.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8022424"/>
                  </a:ext>
                </a:extLst>
              </a:tr>
            </a:tbl>
          </a:graphicData>
        </a:graphic>
      </p:graphicFrame>
    </p:spTree>
    <p:extLst>
      <p:ext uri="{BB962C8B-B14F-4D97-AF65-F5344CB8AC3E}">
        <p14:creationId xmlns:p14="http://schemas.microsoft.com/office/powerpoint/2010/main" val="17153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A0097-34A5-8135-5634-3FE5E7F643F1}"/>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D9F4A5A-1DEF-FAF7-118E-9EE06E5138A1}"/>
              </a:ext>
            </a:extLst>
          </p:cNvPr>
          <p:cNvGraphicFramePr>
            <a:graphicFrameLocks noGrp="1"/>
          </p:cNvGraphicFramePr>
          <p:nvPr/>
        </p:nvGraphicFramePr>
        <p:xfrm>
          <a:off x="0" y="0"/>
          <a:ext cx="12191999" cy="6869609"/>
        </p:xfrm>
        <a:graphic>
          <a:graphicData uri="http://schemas.openxmlformats.org/drawingml/2006/table">
            <a:tbl>
              <a:tblPr/>
              <a:tblGrid>
                <a:gridCol w="1561605">
                  <a:extLst>
                    <a:ext uri="{9D8B030D-6E8A-4147-A177-3AD203B41FA5}">
                      <a16:colId xmlns:a16="http://schemas.microsoft.com/office/drawing/2014/main" val="4122045792"/>
                    </a:ext>
                  </a:extLst>
                </a:gridCol>
                <a:gridCol w="5315197">
                  <a:extLst>
                    <a:ext uri="{9D8B030D-6E8A-4147-A177-3AD203B41FA5}">
                      <a16:colId xmlns:a16="http://schemas.microsoft.com/office/drawing/2014/main" val="3422787106"/>
                    </a:ext>
                  </a:extLst>
                </a:gridCol>
                <a:gridCol w="5315197">
                  <a:extLst>
                    <a:ext uri="{9D8B030D-6E8A-4147-A177-3AD203B41FA5}">
                      <a16:colId xmlns:a16="http://schemas.microsoft.com/office/drawing/2014/main" val="4175664109"/>
                    </a:ext>
                  </a:extLst>
                </a:gridCol>
              </a:tblGrid>
              <a:tr h="414865">
                <a:tc>
                  <a:txBody>
                    <a:bodyPr/>
                    <a:lstStyle/>
                    <a:p>
                      <a:pPr algn="ctr" fontAlgn="b"/>
                      <a:r>
                        <a:rPr lang="en-GB" sz="800" b="1" i="0" u="none" strike="noStrike">
                          <a:solidFill>
                            <a:schemeClr val="bg1"/>
                          </a:solidFill>
                          <a:effectLst/>
                          <a:latin typeface="+mn-lt"/>
                        </a:rPr>
                        <a:t>SE Maturity Matrix v6</a:t>
                      </a:r>
                    </a:p>
                    <a:p>
                      <a:pPr algn="ctr" fontAlgn="b"/>
                      <a:r>
                        <a:rPr lang="en-GB" sz="1400" b="1" i="0" u="none" strike="noStrike">
                          <a:solidFill>
                            <a:schemeClr val="bg1"/>
                          </a:solidFill>
                          <a:effectLst/>
                          <a:latin typeface="+mn-lt"/>
                        </a:rPr>
                        <a:t>Domain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499"/>
                    </a:solidFill>
                  </a:tcPr>
                </a:tc>
                <a:tc>
                  <a:txBody>
                    <a:bodyPr/>
                    <a:lstStyle/>
                    <a:p>
                      <a:pPr algn="ctr" fontAlgn="b"/>
                      <a:r>
                        <a:rPr lang="en-GB" sz="1400" b="1" i="0" u="none" strike="noStrike">
                          <a:solidFill>
                            <a:schemeClr val="bg1"/>
                          </a:solidFill>
                          <a:effectLst/>
                          <a:latin typeface="+mn-lt"/>
                        </a:rPr>
                        <a:t>Reflective Questions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EB8"/>
                    </a:solidFill>
                  </a:tcPr>
                </a:tc>
                <a:tc>
                  <a:txBody>
                    <a:bodyPr/>
                    <a:lstStyle/>
                    <a:p>
                      <a:pPr algn="ctr" fontAlgn="b"/>
                      <a:r>
                        <a:rPr lang="en-GB" sz="1400" b="1" i="0" u="none" strike="noStrike">
                          <a:solidFill>
                            <a:schemeClr val="bg1"/>
                          </a:solidFill>
                          <a:effectLst/>
                          <a:latin typeface="+mn-lt"/>
                        </a:rPr>
                        <a:t>Suggested Evidence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EB8"/>
                    </a:solidFill>
                  </a:tcPr>
                </a:tc>
                <a:extLst>
                  <a:ext uri="{0D108BD9-81ED-4DB2-BD59-A6C34878D82A}">
                    <a16:rowId xmlns:a16="http://schemas.microsoft.com/office/drawing/2014/main" val="1689601834"/>
                  </a:ext>
                </a:extLst>
              </a:tr>
              <a:tr h="778585">
                <a:tc>
                  <a:txBody>
                    <a:bodyPr/>
                    <a:lstStyle/>
                    <a:p>
                      <a:pPr algn="ctr" fontAlgn="ctr"/>
                      <a:r>
                        <a:rPr lang="en-GB" sz="1000" b="1" i="0" u="none" strike="noStrike">
                          <a:solidFill>
                            <a:schemeClr val="tx1"/>
                          </a:solidFill>
                          <a:effectLst/>
                          <a:latin typeface="+mn-lt"/>
                        </a:rPr>
                        <a:t>Shared purpose and local leadership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2D1CB"/>
                    </a:solidFill>
                  </a:tcPr>
                </a:tc>
                <a:tc>
                  <a:txBody>
                    <a:bodyPr/>
                    <a:lstStyle/>
                    <a:p>
                      <a:pPr marL="177800" lvl="0" indent="-165100" rtl="0" fontAlgn="base">
                        <a:lnSpc>
                          <a:spcPts val="1050"/>
                        </a:lnSpc>
                        <a:buFont typeface="Arial" panose="020B0604020202020204" pitchFamily="34" charset="0"/>
                        <a:buChar char="•"/>
                      </a:pPr>
                      <a:r>
                        <a:rPr lang="en-GB" sz="1000">
                          <a:solidFill>
                            <a:schemeClr val="tx1"/>
                          </a:solidFill>
                          <a:effectLst/>
                          <a:latin typeface="+mn-lt"/>
                        </a:rPr>
                        <a:t>Who holds leadership in our neighbourhood? Is it inclusive?</a:t>
                      </a:r>
                    </a:p>
                    <a:p>
                      <a:pPr marL="177800" lvl="0" indent="-165100" rtl="0" fontAlgn="base">
                        <a:lnSpc>
                          <a:spcPts val="1050"/>
                        </a:lnSpc>
                        <a:buFont typeface="Arial" panose="020B0604020202020204" pitchFamily="34" charset="0"/>
                        <a:buChar char="•"/>
                      </a:pPr>
                      <a:r>
                        <a:rPr lang="en-GB" sz="1000">
                          <a:solidFill>
                            <a:schemeClr val="tx1"/>
                          </a:solidFill>
                          <a:effectLst/>
                          <a:latin typeface="+mn-lt"/>
                        </a:rPr>
                        <a:t>Do we have a shared story of what we're here to do?</a:t>
                      </a:r>
                    </a:p>
                    <a:p>
                      <a:pPr marL="177800" lvl="0" indent="-165100" rtl="0" fontAlgn="base">
                        <a:lnSpc>
                          <a:spcPts val="1050"/>
                        </a:lnSpc>
                        <a:buFont typeface="Arial" panose="020B0604020202020204" pitchFamily="34" charset="0"/>
                        <a:buChar char="•"/>
                      </a:pPr>
                      <a:r>
                        <a:rPr lang="en-GB" sz="1000">
                          <a:solidFill>
                            <a:schemeClr val="tx1"/>
                          </a:solidFill>
                          <a:effectLst/>
                          <a:latin typeface="+mn-lt"/>
                        </a:rPr>
                        <a:t>How is equity embedded into our vision and plans?</a:t>
                      </a:r>
                    </a:p>
                    <a:p>
                      <a:pPr marL="177800" lvl="0" indent="-165100" rtl="0" fontAlgn="base">
                        <a:lnSpc>
                          <a:spcPts val="1050"/>
                        </a:lnSpc>
                        <a:buFont typeface="Arial" panose="020B0604020202020204" pitchFamily="34" charset="0"/>
                        <a:buChar char="•"/>
                      </a:pPr>
                      <a:r>
                        <a:rPr lang="en-GB" sz="1000">
                          <a:solidFill>
                            <a:schemeClr val="tx1"/>
                          </a:solidFill>
                          <a:effectLst/>
                          <a:latin typeface="+mn-lt"/>
                        </a:rPr>
                        <a:t>Which model; partnership of community assets, lead provider, accountable care organisation, etc.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Documented shared vision and outcomes framework</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Governance structure with multi-sector representation</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Meeting minutes showing joint-decision making and community input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672051"/>
                  </a:ext>
                </a:extLst>
              </a:tr>
              <a:tr h="967333">
                <a:tc>
                  <a:txBody>
                    <a:bodyPr/>
                    <a:lstStyle/>
                    <a:p>
                      <a:pPr algn="ctr" fontAlgn="ctr"/>
                      <a:r>
                        <a:rPr lang="en-GB" sz="1000" b="1" i="0" u="none" strike="noStrike">
                          <a:solidFill>
                            <a:schemeClr val="tx1"/>
                          </a:solidFill>
                          <a:effectLst/>
                          <a:latin typeface="+mn-lt"/>
                        </a:rPr>
                        <a:t>Integrated teams and local assets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2D1CB"/>
                    </a:solidFill>
                  </a:tcPr>
                </a:tc>
                <a:tc>
                  <a:txBody>
                    <a:bodyPr/>
                    <a:lstStyle/>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Who makes up our team and do we all know each other?</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Do we make use of all local strengths, including community assets?</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Are we considering the role of residents and volunteers in integrated neighbourhood development?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Staff directorates and shared workforce maps</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Co-produced asset maps used in team planning</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Case studies of joined-up support from cross-sector MDTs</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Health &amp; Care teams with skills passports and opportunities for rotational posts/portfolio working or placements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5192391"/>
                  </a:ext>
                </a:extLst>
              </a:tr>
              <a:tr h="1481774">
                <a:tc>
                  <a:txBody>
                    <a:bodyPr/>
                    <a:lstStyle/>
                    <a:p>
                      <a:pPr lvl="0" algn="ctr">
                        <a:buNone/>
                      </a:pPr>
                      <a:r>
                        <a:rPr lang="en-GB" sz="1000" b="1" i="0" u="none" strike="noStrike">
                          <a:solidFill>
                            <a:schemeClr val="tx1"/>
                          </a:solidFill>
                          <a:effectLst/>
                          <a:latin typeface="+mn-lt"/>
                        </a:rPr>
                        <a:t>Preventive and proactive, data informed, care (inclusive of Core20PLUS5)</a:t>
                      </a:r>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2D1CB"/>
                    </a:solidFill>
                  </a:tcPr>
                </a:tc>
                <a:tc>
                  <a:txBody>
                    <a:bodyPr/>
                    <a:lstStyle/>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Do we know who lives here and who is most at risk? For example; are we considering the needs of specific groups – LD, autism, Carers, CYP, MH, older people</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Are decisions shaped by data and lived experience?</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Do we have an agreed approach to proactive care?</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Have we developed interventions to address local needs and inequalities?</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Have the interventions been standardised across INTs where possible?</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Do we have a process in place to evaluate the impact of the interventions, including on reducing inequalities?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Local population profiles and segmentation reports</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Health equity analysis by population group</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Use of linked data to identify care gaps and population cohorts to target for proactive care</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Using PNG data/segmented approach to support workforce planning</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Documented approach to proactive care, developing &amp; agreeing interventions, evaluating impact</a:t>
                      </a:r>
                    </a:p>
                    <a:p>
                      <a:pPr marL="177800" lvl="0" indent="-165100" algn="l" defTabSz="914400" rtl="0" eaLnBrk="1" fontAlgn="base" latinLnBrk="0" hangingPunct="1">
                        <a:lnSpc>
                          <a:spcPts val="1050"/>
                        </a:lnSpc>
                        <a:buFont typeface="Arial" panose="020B0604020202020204" pitchFamily="34" charset="0"/>
                        <a:buChar char="•"/>
                      </a:pPr>
                      <a:r>
                        <a:rPr lang="en-GB" sz="1000" kern="1200" noProof="0">
                          <a:solidFill>
                            <a:schemeClr val="tx1"/>
                          </a:solidFill>
                          <a:effectLst/>
                          <a:latin typeface="+mn-lt"/>
                          <a:ea typeface="+mn-ea"/>
                          <a:cs typeface="+mn-cs"/>
                        </a:rPr>
                        <a:t>Patient experience and outcome measures (PROMs}</a:t>
                      </a:r>
                      <a:endParaRPr lang="en-GB" sz="1000" kern="120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8886933"/>
                  </a:ext>
                </a:extLst>
              </a:tr>
              <a:tr h="743195">
                <a:tc>
                  <a:txBody>
                    <a:bodyPr/>
                    <a:lstStyle/>
                    <a:p>
                      <a:pPr algn="ctr" fontAlgn="ctr"/>
                      <a:r>
                        <a:rPr lang="en-GB" sz="1000" b="1" i="0" u="none" strike="noStrike">
                          <a:solidFill>
                            <a:schemeClr val="tx1"/>
                          </a:solidFill>
                          <a:effectLst/>
                          <a:latin typeface="+mn-lt"/>
                        </a:rPr>
                        <a:t>Personalised, coordinated  care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2D1CB"/>
                    </a:solidFill>
                  </a:tcPr>
                </a:tc>
                <a:tc>
                  <a:txBody>
                    <a:bodyPr/>
                    <a:lstStyle/>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Would patients say our care is joined up?</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Can we see and respond to changing needs over time?</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Are treatment targets achieved?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Uptake of personalised care plans</a:t>
                      </a:r>
                      <a:br>
                        <a:rPr lang="en-GB" sz="1000" kern="1200">
                          <a:solidFill>
                            <a:schemeClr val="tx1"/>
                          </a:solidFill>
                          <a:effectLst/>
                          <a:latin typeface="+mn-lt"/>
                          <a:ea typeface="+mn-ea"/>
                          <a:cs typeface="+mn-cs"/>
                        </a:rPr>
                      </a:br>
                      <a:r>
                        <a:rPr lang="en-GB" sz="1000" kern="1200">
                          <a:solidFill>
                            <a:schemeClr val="tx1"/>
                          </a:solidFill>
                          <a:effectLst/>
                          <a:latin typeface="+mn-lt"/>
                          <a:ea typeface="+mn-ea"/>
                          <a:cs typeface="+mn-cs"/>
                        </a:rPr>
                        <a:t>Continuity of care in place - named contacts, share care plans</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Friends &amp; Family test results.</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Reduction in hand-offs.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5611097"/>
                  </a:ext>
                </a:extLst>
              </a:tr>
              <a:tr h="1285269">
                <a:tc>
                  <a:txBody>
                    <a:bodyPr/>
                    <a:lstStyle/>
                    <a:p>
                      <a:pPr algn="ctr" fontAlgn="ctr"/>
                      <a:r>
                        <a:rPr lang="en-GB" sz="1000" b="1" i="0" u="none" strike="noStrike">
                          <a:solidFill>
                            <a:schemeClr val="tx1"/>
                          </a:solidFill>
                          <a:effectLst/>
                          <a:latin typeface="+mn-lt"/>
                        </a:rPr>
                        <a:t>Working with people &amp; communities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2D1CB"/>
                    </a:solidFill>
                  </a:tcPr>
                </a:tc>
                <a:tc>
                  <a:txBody>
                    <a:bodyPr/>
                    <a:lstStyle/>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Do we include all voices within the community or just the easiest to reach?</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Are communities able to influence decision making, care &amp; priorities? </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Is the workforce motivated &amp; competent in involving communities?</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Have community assets been mapped?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Co-produced neighbourhood delivery plans</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Citizen and patient panels and inclusion in governance </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Engagement reviews and logs by demographic</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Framework in place for shared accountability &amp; governance with communities &amp; trusted VCSE representatives</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Quantitative data routinely overlain with qualitative community insights </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Routine feedback to communities on how their views have influenced neighbourhood working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1825879"/>
                  </a:ext>
                </a:extLst>
              </a:tr>
              <a:tr h="1186979">
                <a:tc>
                  <a:txBody>
                    <a:bodyPr/>
                    <a:lstStyle/>
                    <a:p>
                      <a:pPr algn="ctr" fontAlgn="ctr"/>
                      <a:r>
                        <a:rPr lang="en-GB" sz="1000" b="1" i="0" u="none" strike="noStrike">
                          <a:solidFill>
                            <a:schemeClr val="tx1"/>
                          </a:solidFill>
                          <a:effectLst/>
                          <a:latin typeface="+mn-lt"/>
                        </a:rPr>
                        <a:t>Education, learning culture and impact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2D1CB"/>
                    </a:solidFill>
                  </a:tcPr>
                </a:tc>
                <a:tc>
                  <a:txBody>
                    <a:bodyPr/>
                    <a:lstStyle/>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Are we open and reflective on what we've learned?</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Do we use insights to adapt and improve?</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Do we understand our impact on inequalities? </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Is education and training of the existing and future workforce part of planning?</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Is our culture one of constant self-reflection, service improvement and mutual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Evaluation reports showing impact of neighbourhood working</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Quality improvement plans with measurable goals &amp; impact</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Lessons learnt, i.e. Newsletters shared across INT.</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Novel / innovative approaches to increasing capacity</a:t>
                      </a:r>
                    </a:p>
                    <a:p>
                      <a:pPr marL="177800" lvl="0" indent="-165100" algn="l" defTabSz="914400" rtl="0" eaLnBrk="1" fontAlgn="base" latinLnBrk="0" hangingPunct="1">
                        <a:lnSpc>
                          <a:spcPts val="1050"/>
                        </a:lnSpc>
                        <a:buFont typeface="Arial" panose="020B0604020202020204" pitchFamily="34" charset="0"/>
                        <a:buChar char="•"/>
                      </a:pPr>
                      <a:r>
                        <a:rPr lang="en-GB" sz="1000" kern="1200">
                          <a:solidFill>
                            <a:schemeClr val="tx1"/>
                          </a:solidFill>
                          <a:effectLst/>
                          <a:latin typeface="+mn-lt"/>
                          <a:ea typeface="+mn-ea"/>
                          <a:cs typeface="+mn-cs"/>
                        </a:rPr>
                        <a:t>Executive leadership team includes individuals that are accountable for workforce, education and training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8022424"/>
                  </a:ext>
                </a:extLst>
              </a:tr>
            </a:tbl>
          </a:graphicData>
        </a:graphic>
      </p:graphicFrame>
    </p:spTree>
    <p:extLst>
      <p:ext uri="{BB962C8B-B14F-4D97-AF65-F5344CB8AC3E}">
        <p14:creationId xmlns:p14="http://schemas.microsoft.com/office/powerpoint/2010/main" val="351635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70E482-A125-4833-B712-67EC9E72E5F2}"/>
              </a:ext>
              <a:ext uri="{C183D7F6-B498-43B3-948B-1728B52AA6E4}">
                <adec:decorative xmlns:adec="http://schemas.microsoft.com/office/drawing/2017/decorative" val="1"/>
              </a:ext>
            </a:extLst>
          </p:cNvPr>
          <p:cNvSpPr>
            <a:spLocks noGrp="1"/>
          </p:cNvSpPr>
          <p:nvPr>
            <p:ph type="ctrTitle"/>
          </p:nvPr>
        </p:nvSpPr>
        <p:spPr>
          <a:xfrm>
            <a:off x="930374" y="2549668"/>
            <a:ext cx="10331252" cy="1643527"/>
          </a:xfrm>
        </p:spPr>
        <p:txBody>
          <a:bodyPr/>
          <a:lstStyle/>
          <a:p>
            <a:r>
              <a:rPr lang="en-US" sz="2200"/>
              <a:t>SE Healthy Communities Network:</a:t>
            </a:r>
            <a:br>
              <a:rPr lang="en-US" sz="2200"/>
            </a:br>
            <a:br>
              <a:rPr lang="en-US" sz="2200"/>
            </a:br>
            <a:r>
              <a:rPr lang="en-US"/>
              <a:t>Embedding community-</a:t>
            </a:r>
            <a:r>
              <a:rPr lang="en-US" err="1"/>
              <a:t>centred</a:t>
            </a:r>
            <a:r>
              <a:rPr lang="en-US"/>
              <a:t> approaches in Neighbourhood Health</a:t>
            </a:r>
            <a:endParaRPr lang="en-GB"/>
          </a:p>
        </p:txBody>
      </p:sp>
      <p:sp>
        <p:nvSpPr>
          <p:cNvPr id="5" name="Subtitle 4">
            <a:extLst>
              <a:ext uri="{FF2B5EF4-FFF2-40B4-BE49-F238E27FC236}">
                <a16:creationId xmlns:a16="http://schemas.microsoft.com/office/drawing/2014/main" id="{F9E4C3DD-0C15-4059-95FA-4122D45E2BAB}"/>
              </a:ext>
            </a:extLst>
          </p:cNvPr>
          <p:cNvSpPr>
            <a:spLocks noGrp="1"/>
          </p:cNvSpPr>
          <p:nvPr>
            <p:ph type="subTitle" idx="1"/>
          </p:nvPr>
        </p:nvSpPr>
        <p:spPr>
          <a:xfrm>
            <a:off x="930374" y="5646817"/>
            <a:ext cx="9144000" cy="369332"/>
          </a:xfrm>
        </p:spPr>
        <p:txBody>
          <a:bodyPr/>
          <a:lstStyle/>
          <a:p>
            <a:r>
              <a:rPr lang="en-GB"/>
              <a:t>Working draft</a:t>
            </a:r>
          </a:p>
        </p:txBody>
      </p:sp>
      <p:pic>
        <p:nvPicPr>
          <p:cNvPr id="3" name="Picture 2">
            <a:extLst>
              <a:ext uri="{FF2B5EF4-FFF2-40B4-BE49-F238E27FC236}">
                <a16:creationId xmlns:a16="http://schemas.microsoft.com/office/drawing/2014/main" id="{E8147EAA-4DD9-ACC2-5EC2-1D541E73E31A}"/>
              </a:ext>
            </a:extLst>
          </p:cNvPr>
          <p:cNvPicPr>
            <a:picLocks noChangeAspect="1"/>
          </p:cNvPicPr>
          <p:nvPr/>
        </p:nvPicPr>
        <p:blipFill>
          <a:blip r:embed="rId3"/>
          <a:stretch>
            <a:fillRect/>
          </a:stretch>
        </p:blipFill>
        <p:spPr>
          <a:xfrm>
            <a:off x="9796195" y="385151"/>
            <a:ext cx="1701579" cy="1305863"/>
          </a:xfrm>
          <a:prstGeom prst="rect">
            <a:avLst/>
          </a:prstGeom>
        </p:spPr>
      </p:pic>
      <p:pic>
        <p:nvPicPr>
          <p:cNvPr id="6" name="Picture 5">
            <a:extLst>
              <a:ext uri="{FF2B5EF4-FFF2-40B4-BE49-F238E27FC236}">
                <a16:creationId xmlns:a16="http://schemas.microsoft.com/office/drawing/2014/main" id="{7E6466A0-E801-DBEF-5B29-70DE45FF5C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59888" y="438706"/>
            <a:ext cx="1272223" cy="1215713"/>
          </a:xfrm>
          <a:prstGeom prst="rect">
            <a:avLst/>
          </a:prstGeom>
          <a:noFill/>
        </p:spPr>
      </p:pic>
    </p:spTree>
    <p:extLst>
      <p:ext uri="{BB962C8B-B14F-4D97-AF65-F5344CB8AC3E}">
        <p14:creationId xmlns:p14="http://schemas.microsoft.com/office/powerpoint/2010/main" val="31768321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8EB77-93D4-98D6-3091-787D9A4F9DF3}"/>
              </a:ext>
            </a:extLst>
          </p:cNvPr>
          <p:cNvSpPr>
            <a:spLocks noGrp="1"/>
          </p:cNvSpPr>
          <p:nvPr>
            <p:ph type="title"/>
          </p:nvPr>
        </p:nvSpPr>
        <p:spPr>
          <a:xfrm>
            <a:off x="253984" y="227480"/>
            <a:ext cx="11446163" cy="844839"/>
          </a:xfrm>
        </p:spPr>
        <p:txBody>
          <a:bodyPr>
            <a:normAutofit/>
          </a:bodyPr>
          <a:lstStyle/>
          <a:p>
            <a:r>
              <a:rPr lang="en-GB" sz="2800"/>
              <a:t>About this resource: </a:t>
            </a:r>
            <a:r>
              <a:rPr lang="en-GB" sz="2800" b="0" i="1"/>
              <a:t>what has been developed and why?</a:t>
            </a:r>
          </a:p>
        </p:txBody>
      </p:sp>
      <p:sp>
        <p:nvSpPr>
          <p:cNvPr id="3" name="Content Placeholder 2">
            <a:extLst>
              <a:ext uri="{FF2B5EF4-FFF2-40B4-BE49-F238E27FC236}">
                <a16:creationId xmlns:a16="http://schemas.microsoft.com/office/drawing/2014/main" id="{627773BE-3817-3494-4C8D-F6E3005C7904}"/>
              </a:ext>
            </a:extLst>
          </p:cNvPr>
          <p:cNvSpPr>
            <a:spLocks noGrp="1"/>
          </p:cNvSpPr>
          <p:nvPr>
            <p:ph idx="1"/>
          </p:nvPr>
        </p:nvSpPr>
        <p:spPr>
          <a:xfrm>
            <a:off x="281939" y="688440"/>
            <a:ext cx="11621788" cy="4351338"/>
          </a:xfrm>
        </p:spPr>
        <p:txBody>
          <a:bodyPr>
            <a:noAutofit/>
          </a:bodyPr>
          <a:lstStyle/>
          <a:p>
            <a:pPr marL="342900" indent="-342900">
              <a:buFont typeface="Arial" panose="020B0604020202020204" pitchFamily="34" charset="0"/>
              <a:buChar char="•"/>
            </a:pPr>
            <a:r>
              <a:rPr lang="en-GB" sz="1950" b="0"/>
              <a:t>This resources is likely to be of interest to anyone involved with and/or wanting to support the development of neighbourhood health, particularly NHS, local authority &amp; VCSE partners with a responsibility for strategic development of neighbourhood health</a:t>
            </a:r>
          </a:p>
          <a:p>
            <a:pPr marL="342900" indent="-342900">
              <a:buFont typeface="Arial" panose="020B0604020202020204" pitchFamily="34" charset="0"/>
              <a:buChar char="•"/>
            </a:pPr>
            <a:r>
              <a:rPr lang="en-GB" sz="1950" b="0"/>
              <a:t>Building healthy, resilient, connected and empowered communities is an important way of improving the health of the population and tackling health inequalities, as set out in the Community-centred public health: taking a whole system approach </a:t>
            </a:r>
            <a:r>
              <a:rPr lang="en-GB" sz="1950" b="0">
                <a:hlinkClick r:id="rId2"/>
              </a:rPr>
              <a:t>framework</a:t>
            </a:r>
            <a:r>
              <a:rPr lang="en-GB" sz="1950" b="0"/>
              <a:t>.</a:t>
            </a:r>
          </a:p>
          <a:p>
            <a:pPr marL="342900" indent="-342900">
              <a:buFont typeface="Arial" panose="020B0604020202020204" pitchFamily="34" charset="0"/>
              <a:buChar char="•"/>
            </a:pPr>
            <a:r>
              <a:rPr lang="en-GB" sz="1950" b="0"/>
              <a:t>To raise awareness of the importance of community-centred approaches and support them to be embedding in emerging approaches to Neighbourhood Health, the South East Healthy Communities Network* has developed a logic model.</a:t>
            </a:r>
            <a:endParaRPr lang="en-GB" sz="1950" b="0">
              <a:highlight>
                <a:srgbClr val="FFFF00"/>
              </a:highlight>
            </a:endParaRPr>
          </a:p>
          <a:p>
            <a:pPr marL="342900" indent="-342900">
              <a:buFont typeface="Arial" panose="020B0604020202020204" pitchFamily="34" charset="0"/>
              <a:buChar char="•"/>
            </a:pPr>
            <a:r>
              <a:rPr lang="en-GB" sz="1950" b="0"/>
              <a:t>It suggests a road map to support local implementation of neighbourhood health, describing the rationale &amp; policy context, inputs, activities &amp; outputs to achieve intended outcomes and impact.</a:t>
            </a:r>
          </a:p>
          <a:p>
            <a:pPr marL="342900" indent="-342900">
              <a:buFont typeface="Arial" panose="020B0604020202020204" pitchFamily="34" charset="0"/>
              <a:buChar char="•"/>
            </a:pPr>
            <a:r>
              <a:rPr lang="en-GB" sz="1950" b="0"/>
              <a:t>The task &amp; finish group developing this resource is also developing a set of ‘descriptors’ or process measures that set out the types of activities, processes, structures and mechanisms required to embed community-centred approaches in neighbourhood health. These can be used to baseline current position &amp; consider opportunities for further development.  </a:t>
            </a:r>
          </a:p>
          <a:p>
            <a:pPr marL="342900" indent="-342900">
              <a:buFont typeface="Arial" panose="020B0604020202020204" pitchFamily="34" charset="0"/>
              <a:buChar char="•"/>
            </a:pPr>
            <a:r>
              <a:rPr lang="en-GB" sz="1950" b="0"/>
              <a:t>The resources will be hosted on the SE Neighbourhood Health </a:t>
            </a:r>
            <a:r>
              <a:rPr lang="en-GB" sz="1950" b="0">
                <a:hlinkClick r:id="rId3"/>
              </a:rPr>
              <a:t>futures platform</a:t>
            </a:r>
            <a:r>
              <a:rPr lang="en-GB" sz="1950" b="0"/>
              <a:t> and are working drafts for testing locally so feedback would be welcomed: </a:t>
            </a:r>
            <a:r>
              <a:rPr lang="en-GB" sz="1950" b="0">
                <a:hlinkClick r:id="rId4"/>
              </a:rPr>
              <a:t>nicky.Saynor@dhsc.gov.uk</a:t>
            </a:r>
            <a:r>
              <a:rPr lang="en-GB" sz="1950" b="0"/>
              <a:t> </a:t>
            </a:r>
          </a:p>
          <a:p>
            <a:endParaRPr lang="en-GB" sz="1950" b="0"/>
          </a:p>
        </p:txBody>
      </p:sp>
      <p:sp>
        <p:nvSpPr>
          <p:cNvPr id="7" name="TextBox 6">
            <a:extLst>
              <a:ext uri="{FF2B5EF4-FFF2-40B4-BE49-F238E27FC236}">
                <a16:creationId xmlns:a16="http://schemas.microsoft.com/office/drawing/2014/main" id="{309E0A93-AC4E-AAD4-F7E8-24D949511CC4}"/>
              </a:ext>
            </a:extLst>
          </p:cNvPr>
          <p:cNvSpPr txBox="1"/>
          <p:nvPr/>
        </p:nvSpPr>
        <p:spPr>
          <a:xfrm>
            <a:off x="3769361" y="6346296"/>
            <a:ext cx="8134366" cy="4924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Arial" panose="020B0604020202020204"/>
                <a:ea typeface="+mn-ea"/>
                <a:cs typeface="+mn-cs"/>
              </a:rPr>
              <a:t>* The SE Healthy Communities Network is made up of 180 local authority &amp; NHS stakeholders with an interest in scaling and embedding community-centred approaches to health and wellbeing</a:t>
            </a:r>
          </a:p>
        </p:txBody>
      </p:sp>
      <p:sp>
        <p:nvSpPr>
          <p:cNvPr id="4" name="Slide Number Placeholder 3">
            <a:extLst>
              <a:ext uri="{FF2B5EF4-FFF2-40B4-BE49-F238E27FC236}">
                <a16:creationId xmlns:a16="http://schemas.microsoft.com/office/drawing/2014/main" id="{D34FD9E5-C85A-C61A-7D83-57A8398605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44ADC-FBC0-4698-B0EC-1AD4A4060383}"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05489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793F6-CC77-72BA-5E29-5292242A5CD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B8A2B83-371B-8C9A-5CDD-5F7EC0784306}"/>
              </a:ext>
            </a:extLst>
          </p:cNvPr>
          <p:cNvPicPr>
            <a:picLocks noChangeAspect="1"/>
          </p:cNvPicPr>
          <p:nvPr/>
        </p:nvPicPr>
        <p:blipFill>
          <a:blip r:embed="rId2"/>
          <a:stretch>
            <a:fillRect/>
          </a:stretch>
        </p:blipFill>
        <p:spPr>
          <a:xfrm>
            <a:off x="528638" y="953983"/>
            <a:ext cx="10470356" cy="5616357"/>
          </a:xfrm>
          <a:prstGeom prst="rect">
            <a:avLst/>
          </a:prstGeom>
        </p:spPr>
      </p:pic>
      <p:sp>
        <p:nvSpPr>
          <p:cNvPr id="4" name="TextBox 3">
            <a:extLst>
              <a:ext uri="{FF2B5EF4-FFF2-40B4-BE49-F238E27FC236}">
                <a16:creationId xmlns:a16="http://schemas.microsoft.com/office/drawing/2014/main" id="{4001069B-943B-D5A7-ED41-E9771D8AE643}"/>
              </a:ext>
            </a:extLst>
          </p:cNvPr>
          <p:cNvSpPr txBox="1"/>
          <p:nvPr/>
        </p:nvSpPr>
        <p:spPr>
          <a:xfrm>
            <a:off x="528637" y="0"/>
            <a:ext cx="111700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Decades of policy documents have committed to delivering personalised, integrated, proactive care delivered closer to home </a:t>
            </a:r>
          </a:p>
        </p:txBody>
      </p:sp>
    </p:spTree>
    <p:extLst>
      <p:ext uri="{BB962C8B-B14F-4D97-AF65-F5344CB8AC3E}">
        <p14:creationId xmlns:p14="http://schemas.microsoft.com/office/powerpoint/2010/main" val="15357929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8352F-3345-7C05-E195-0155D0EA32F3}"/>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344D0FDA-8DEC-51C7-8681-8B3D19EF12A1}"/>
              </a:ext>
            </a:extLst>
          </p:cNvPr>
          <p:cNvPicPr>
            <a:picLocks noChangeAspect="1"/>
          </p:cNvPicPr>
          <p:nvPr/>
        </p:nvPicPr>
        <p:blipFill>
          <a:blip r:embed="rId2"/>
          <a:stretch>
            <a:fillRect/>
          </a:stretch>
        </p:blipFill>
        <p:spPr>
          <a:xfrm>
            <a:off x="9383784" y="1365336"/>
            <a:ext cx="2632155" cy="3778601"/>
          </a:xfrm>
          <a:prstGeom prst="rect">
            <a:avLst/>
          </a:prstGeom>
        </p:spPr>
      </p:pic>
      <p:sp>
        <p:nvSpPr>
          <p:cNvPr id="11" name="Slide Number Placeholder 8">
            <a:extLst>
              <a:ext uri="{FF2B5EF4-FFF2-40B4-BE49-F238E27FC236}">
                <a16:creationId xmlns:a16="http://schemas.microsoft.com/office/drawing/2014/main" id="{DF29FE46-BBEA-E5B0-97BF-BA847208D1DF}"/>
              </a:ext>
            </a:extLst>
          </p:cNvPr>
          <p:cNvSpPr>
            <a:spLocks noGrp="1"/>
          </p:cNvSpPr>
          <p:nvPr>
            <p:ph type="sldNum" sz="quarter" idx="12"/>
          </p:nvPr>
        </p:nvSpPr>
        <p:spPr>
          <a:xfrm>
            <a:off x="11044381" y="6356350"/>
            <a:ext cx="75969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44ADC-FBC0-4698-B0EC-1AD4A4060383}" type="slidenum">
              <a:rPr kumimoji="0" lang="en-GB"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5C364409-0F76-402D-40A4-CE3D5B122F15}"/>
              </a:ext>
            </a:extLst>
          </p:cNvPr>
          <p:cNvSpPr txBox="1"/>
          <p:nvPr/>
        </p:nvSpPr>
        <p:spPr>
          <a:xfrm>
            <a:off x="249129" y="1055739"/>
            <a:ext cx="9283177" cy="535531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kern="1200" cap="none" spc="0" normalizeH="0" baseline="0" noProof="0">
                <a:ln>
                  <a:noFill/>
                </a:ln>
                <a:solidFill>
                  <a:prstClr val="black"/>
                </a:solidFill>
                <a:effectLst/>
                <a:uLnTx/>
                <a:uFillTx/>
                <a:latin typeface="Arial   "/>
                <a:ea typeface="+mn-ea"/>
                <a:cs typeface="+mn-cs"/>
              </a:rPr>
              <a:t>Neighbourhood health is central to the Government’s health strategy, including the </a:t>
            </a:r>
            <a:r>
              <a:rPr kumimoji="0" lang="en-GB" sz="2000" b="0" i="0" u="none" strike="noStrike" kern="1200" cap="none" spc="0" normalizeH="0" baseline="0" noProof="0">
                <a:ln>
                  <a:noFill/>
                </a:ln>
                <a:solidFill>
                  <a:prstClr val="black"/>
                </a:solidFill>
                <a:effectLst/>
                <a:uLnTx/>
                <a:uFillTx/>
                <a:latin typeface="Arial   "/>
                <a:ea typeface="+mn-ea"/>
                <a:cs typeface="+mn-cs"/>
                <a:hlinkClick r:id="rId3"/>
              </a:rPr>
              <a:t>10 Year Health Plan</a:t>
            </a:r>
            <a:r>
              <a:rPr kumimoji="0" lang="en-GB" sz="1900" b="0" i="0" u="none" strike="noStrike" kern="1200" cap="none" spc="0" normalizeH="0" baseline="0" noProof="0">
                <a:ln>
                  <a:noFill/>
                </a:ln>
                <a:solidFill>
                  <a:prstClr val="black"/>
                </a:solidFill>
                <a:effectLst/>
                <a:uLnTx/>
                <a:uFillTx/>
                <a:latin typeface="Arial   "/>
                <a:ea typeface="+mn-ea"/>
                <a:cs typeface="+mn-cs"/>
              </a:rPr>
              <a:t>, which aims to deliver care closer to home, improve access and outcomes, reduce inequalities, and ensure sustainable health and social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kern="1200" cap="none" spc="0" normalizeH="0" baseline="0" noProof="0">
                <a:ln>
                  <a:noFill/>
                </a:ln>
                <a:solidFill>
                  <a:prstClr val="black"/>
                </a:solidFill>
                <a:effectLst/>
                <a:uLnTx/>
                <a:uFillTx/>
                <a:latin typeface="Arial   "/>
                <a:ea typeface="+mn-ea"/>
                <a:cs typeface="+mn-cs"/>
              </a:rPr>
              <a:t>In developing neighbourhood health, there is an expectation that ICBs will develop a comprehensive understanding of population need, informed by deep engagement with patients and the public.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kern="1200" cap="none" spc="0" normalizeH="0" baseline="0" noProof="0">
                <a:ln>
                  <a:noFill/>
                </a:ln>
                <a:solidFill>
                  <a:prstClr val="black"/>
                </a:solidFill>
                <a:effectLst/>
                <a:uLnTx/>
                <a:uFillTx/>
                <a:latin typeface="Arial   "/>
                <a:ea typeface="+mn-ea"/>
                <a:cs typeface="+mn-cs"/>
              </a:rPr>
              <a:t>Co-designing services and support with communities and delivering with, through and by communities, can help: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900" b="0" i="0" u="none" strike="noStrike" kern="1200" cap="none" spc="0" normalizeH="0" baseline="0" noProof="0">
                <a:ln>
                  <a:noFill/>
                </a:ln>
                <a:solidFill>
                  <a:prstClr val="black"/>
                </a:solidFill>
                <a:effectLst/>
                <a:uLnTx/>
                <a:uFillTx/>
                <a:latin typeface="Arial   "/>
                <a:ea typeface="+mn-ea"/>
                <a:cs typeface="+mn-cs"/>
              </a:rPr>
              <a:t>Improve access &amp; health outcomes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900" b="0" i="0" u="none" strike="noStrike" kern="1200" cap="none" spc="0" normalizeH="0" baseline="0" noProof="0">
                <a:ln>
                  <a:noFill/>
                </a:ln>
                <a:solidFill>
                  <a:prstClr val="black"/>
                </a:solidFill>
                <a:effectLst/>
                <a:uLnTx/>
                <a:uFillTx/>
                <a:latin typeface="Arial   "/>
                <a:ea typeface="+mn-ea"/>
                <a:cs typeface="+mn-cs"/>
              </a:rPr>
              <a:t>Shift the focus to the assets and strengths of individuals and communities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900" b="0" i="0" u="none" strike="noStrike" kern="1200" cap="none" spc="0" normalizeH="0" baseline="0" noProof="0">
                <a:ln>
                  <a:noFill/>
                </a:ln>
                <a:solidFill>
                  <a:prstClr val="black"/>
                </a:solidFill>
                <a:effectLst/>
                <a:uLnTx/>
                <a:uFillTx/>
                <a:latin typeface="Arial   "/>
                <a:ea typeface="+mn-ea"/>
                <a:cs typeface="+mn-cs"/>
              </a:rPr>
              <a:t>Build community agency, autonomy and resilience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900" b="0" i="0" u="none" strike="noStrike" kern="1200" cap="none" spc="0" normalizeH="0" baseline="0" noProof="0">
                <a:ln>
                  <a:noFill/>
                </a:ln>
                <a:solidFill>
                  <a:prstClr val="black"/>
                </a:solidFill>
                <a:effectLst/>
                <a:uLnTx/>
                <a:uFillTx/>
                <a:latin typeface="Arial   "/>
                <a:ea typeface="+mn-ea"/>
                <a:cs typeface="+mn-cs"/>
              </a:rPr>
              <a:t>Tackling health inequalities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kern="1200" cap="none" spc="0" normalizeH="0" baseline="0" noProof="0">
                <a:ln>
                  <a:noFill/>
                </a:ln>
                <a:solidFill>
                  <a:prstClr val="black"/>
                </a:solidFill>
                <a:effectLst/>
                <a:uLnTx/>
                <a:uFillTx/>
                <a:latin typeface="Arial   "/>
                <a:ea typeface="+mn-ea"/>
                <a:cs typeface="+mn-cs"/>
              </a:rPr>
              <a:t>The Neighbourhood Health Guidelines are flexible, encouraging locally tailored solutions co-developed with local authorities, communities, and voluntary, faith, and social enterprises.</a:t>
            </a:r>
          </a:p>
        </p:txBody>
      </p:sp>
      <p:sp>
        <p:nvSpPr>
          <p:cNvPr id="8" name="TextBox 7">
            <a:extLst>
              <a:ext uri="{FF2B5EF4-FFF2-40B4-BE49-F238E27FC236}">
                <a16:creationId xmlns:a16="http://schemas.microsoft.com/office/drawing/2014/main" id="{4FCA9AEA-91C1-1FC4-65C4-4855E3C11E39}"/>
              </a:ext>
            </a:extLst>
          </p:cNvPr>
          <p:cNvSpPr txBox="1"/>
          <p:nvPr/>
        </p:nvSpPr>
        <p:spPr>
          <a:xfrm>
            <a:off x="9326146" y="5480094"/>
            <a:ext cx="264945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panose="020B0604020202020204"/>
                <a:ea typeface="+mn-ea"/>
                <a:cs typeface="+mn-cs"/>
                <a:hlinkClick r:id="rId4"/>
              </a:rPr>
              <a:t>NHSE statutory guidance - Working in partnership with people and communities</a:t>
            </a:r>
            <a:endParaRPr kumimoji="0" lang="en-GB" sz="9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Title 5">
            <a:extLst>
              <a:ext uri="{FF2B5EF4-FFF2-40B4-BE49-F238E27FC236}">
                <a16:creationId xmlns:a16="http://schemas.microsoft.com/office/drawing/2014/main" id="{82D98538-BE9C-2C6D-9205-A6D6E0695F39}"/>
              </a:ext>
              <a:ext uri="{C183D7F6-B498-43B3-948B-1728B52AA6E4}">
                <adec:decorative xmlns:adec="http://schemas.microsoft.com/office/drawing/2017/decorative" val="1"/>
              </a:ext>
            </a:extLst>
          </p:cNvPr>
          <p:cNvSpPr>
            <a:spLocks noGrp="1"/>
          </p:cNvSpPr>
          <p:nvPr>
            <p:ph type="title"/>
          </p:nvPr>
        </p:nvSpPr>
        <p:spPr>
          <a:xfrm>
            <a:off x="259792" y="249730"/>
            <a:ext cx="11446163" cy="844839"/>
          </a:xfrm>
        </p:spPr>
        <p:txBody>
          <a:bodyPr>
            <a:noAutofit/>
          </a:bodyPr>
          <a:lstStyle/>
          <a:p>
            <a:r>
              <a:rPr lang="en-US" sz="2800"/>
              <a:t>A road map for embedding community-</a:t>
            </a:r>
            <a:r>
              <a:rPr lang="en-US" sz="2800" err="1"/>
              <a:t>centred</a:t>
            </a:r>
            <a:r>
              <a:rPr lang="en-US" sz="2800"/>
              <a:t> approaches in neighbourhood health: </a:t>
            </a:r>
            <a:r>
              <a:rPr lang="en-US" sz="2800" b="0" i="1"/>
              <a:t>what’s the rationale?</a:t>
            </a:r>
            <a:endParaRPr lang="en-GB" sz="2800" b="0" i="1"/>
          </a:p>
        </p:txBody>
      </p:sp>
    </p:spTree>
    <p:extLst>
      <p:ext uri="{BB962C8B-B14F-4D97-AF65-F5344CB8AC3E}">
        <p14:creationId xmlns:p14="http://schemas.microsoft.com/office/powerpoint/2010/main" val="5826607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584AC-42B9-ED0F-97B2-C9B447D5843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CF28E33-B69F-8419-7B14-9E26BA5219B6}"/>
              </a:ext>
              <a:ext uri="{C183D7F6-B498-43B3-948B-1728B52AA6E4}">
                <adec:decorative xmlns:adec="http://schemas.microsoft.com/office/drawing/2017/decorative" val="1"/>
              </a:ext>
            </a:extLst>
          </p:cNvPr>
          <p:cNvSpPr>
            <a:spLocks noGrp="1"/>
          </p:cNvSpPr>
          <p:nvPr>
            <p:ph type="title"/>
          </p:nvPr>
        </p:nvSpPr>
        <p:spPr>
          <a:xfrm>
            <a:off x="259792" y="249730"/>
            <a:ext cx="11446163" cy="844839"/>
          </a:xfrm>
        </p:spPr>
        <p:txBody>
          <a:bodyPr>
            <a:noAutofit/>
          </a:bodyPr>
          <a:lstStyle/>
          <a:p>
            <a:r>
              <a:rPr lang="en-US" sz="2800"/>
              <a:t>A road map for embedding community-</a:t>
            </a:r>
            <a:r>
              <a:rPr lang="en-US" sz="2800" err="1"/>
              <a:t>centred</a:t>
            </a:r>
            <a:r>
              <a:rPr lang="en-US" sz="2800"/>
              <a:t> approaches in </a:t>
            </a:r>
            <a:r>
              <a:rPr lang="en-US" sz="2800" err="1"/>
              <a:t>neighbourhood</a:t>
            </a:r>
            <a:r>
              <a:rPr lang="en-US" sz="2800"/>
              <a:t> health: </a:t>
            </a:r>
            <a:r>
              <a:rPr lang="en-US" sz="2800" b="0" i="1"/>
              <a:t>what’s the policy context?</a:t>
            </a:r>
            <a:endParaRPr lang="en-GB" sz="2800" b="0" i="1"/>
          </a:p>
        </p:txBody>
      </p:sp>
      <p:sp>
        <p:nvSpPr>
          <p:cNvPr id="11" name="Slide Number Placeholder 8">
            <a:extLst>
              <a:ext uri="{FF2B5EF4-FFF2-40B4-BE49-F238E27FC236}">
                <a16:creationId xmlns:a16="http://schemas.microsoft.com/office/drawing/2014/main" id="{FFAC3F32-BA3D-5B57-C3B9-6C6F947F8EAC}"/>
              </a:ext>
            </a:extLst>
          </p:cNvPr>
          <p:cNvSpPr>
            <a:spLocks noGrp="1"/>
          </p:cNvSpPr>
          <p:nvPr>
            <p:ph type="sldNum" sz="quarter" idx="12"/>
          </p:nvPr>
        </p:nvSpPr>
        <p:spPr>
          <a:xfrm>
            <a:off x="11044381" y="6356350"/>
            <a:ext cx="75969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44ADC-FBC0-4698-B0EC-1AD4A4060383}" type="slidenum">
              <a:rPr kumimoji="0" lang="en-GB"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D24ACA4A-40B2-29BD-3632-B0E81561AB70}"/>
              </a:ext>
            </a:extLst>
          </p:cNvPr>
          <p:cNvSpPr txBox="1"/>
          <p:nvPr/>
        </p:nvSpPr>
        <p:spPr>
          <a:xfrm>
            <a:off x="234931" y="1125467"/>
            <a:ext cx="8370589" cy="518603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kern="1200" cap="none" spc="0" normalizeH="0" baseline="0" noProof="0">
                <a:ln>
                  <a:noFill/>
                </a:ln>
                <a:solidFill>
                  <a:prstClr val="black"/>
                </a:solidFill>
                <a:effectLst/>
                <a:uLnTx/>
                <a:uFillTx/>
                <a:latin typeface="Arial" panose="020B0604020202020204"/>
                <a:ea typeface="+mn-ea"/>
                <a:cs typeface="+mn-cs"/>
              </a:rPr>
              <a:t>Local partnerships with VCFSEs and underserved groups are key to prevention, tackling inequalities, and improving outcomes (</a:t>
            </a:r>
            <a:r>
              <a:rPr kumimoji="0" lang="en-GB" sz="1900" b="0" i="0" u="sng" strike="noStrike" kern="1200" cap="none" spc="0" normalizeH="0" baseline="0" noProof="0">
                <a:ln>
                  <a:noFill/>
                </a:ln>
                <a:solidFill>
                  <a:prstClr val="black"/>
                </a:solidFill>
                <a:effectLst/>
                <a:uLnTx/>
                <a:uFillTx/>
                <a:latin typeface="Arial" panose="020B0604020202020204"/>
                <a:ea typeface="+mn-ea"/>
                <a:cs typeface="+mn-cs"/>
                <a:hlinkClick r:id="rId2"/>
              </a:rPr>
              <a:t>NHG</a:t>
            </a:r>
            <a:r>
              <a:rPr kumimoji="0" lang="en-GB" sz="1900" b="0" i="0" u="none" strike="noStrike" kern="1200" cap="none" spc="0" normalizeH="0" baseline="0" noProof="0">
                <a:ln>
                  <a:noFill/>
                </a:ln>
                <a:solidFill>
                  <a:prstClr val="black"/>
                </a:solidFill>
                <a:effectLst/>
                <a:uLnTx/>
                <a:uFillTx/>
                <a:latin typeface="Arial" panose="020B0604020202020204"/>
                <a:ea typeface="+mn-ea"/>
                <a:cs typeface="+mn-cs"/>
              </a:rPr>
              <a:t> s2,3,6,16,18; ICB Model </a:t>
            </a:r>
            <a:r>
              <a:rPr kumimoji="0" lang="en-GB" sz="1900" b="0" i="0" u="sng" strike="noStrike" kern="1200" cap="none" spc="0" normalizeH="0" baseline="0" noProof="0">
                <a:ln>
                  <a:noFill/>
                </a:ln>
                <a:solidFill>
                  <a:prstClr val="black"/>
                </a:solidFill>
                <a:effectLst/>
                <a:uLnTx/>
                <a:uFillTx/>
                <a:latin typeface="Arial" panose="020B0604020202020204"/>
                <a:ea typeface="+mn-ea"/>
                <a:cs typeface="+mn-cs"/>
                <a:hlinkClick r:id="rId3"/>
              </a:rPr>
              <a:t>Blueprint</a:t>
            </a:r>
            <a:r>
              <a:rPr kumimoji="0" lang="en-GB" sz="1900" b="0" i="0" u="none" strike="noStrike" kern="1200" cap="none" spc="0" normalizeH="0" baseline="0" noProof="0">
                <a:ln>
                  <a:noFill/>
                </a:ln>
                <a:solidFill>
                  <a:prstClr val="black"/>
                </a:solidFill>
                <a:effectLst/>
                <a:uLnTx/>
                <a:uFillTx/>
                <a:latin typeface="Arial" panose="020B0604020202020204"/>
                <a:ea typeface="+mn-ea"/>
                <a:cs typeface="+mn-cs"/>
              </a:rPr>
              <a:t> s3 &amp; 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kern="1200" cap="none" spc="0" normalizeH="0" baseline="0" noProof="0">
                <a:ln>
                  <a:noFill/>
                </a:ln>
                <a:solidFill>
                  <a:prstClr val="black"/>
                </a:solidFill>
                <a:effectLst/>
                <a:uLnTx/>
                <a:uFillTx/>
                <a:latin typeface="Arial" panose="020B0604020202020204"/>
                <a:ea typeface="+mn-ea"/>
                <a:cs typeface="+mn-cs"/>
              </a:rPr>
              <a:t>User involvement, user-led design and deliberative dialogue are growing ICB priorities, shifting communities from passive recipients to active shapers (ICB Model </a:t>
            </a:r>
            <a:r>
              <a:rPr kumimoji="0" lang="en-GB" sz="1900" b="0" i="0" u="sng" strike="noStrike" kern="1200" cap="none" spc="0" normalizeH="0" baseline="0" noProof="0">
                <a:ln>
                  <a:noFill/>
                </a:ln>
                <a:solidFill>
                  <a:prstClr val="black"/>
                </a:solidFill>
                <a:effectLst/>
                <a:uLnTx/>
                <a:uFillTx/>
                <a:latin typeface="Arial" panose="020B0604020202020204"/>
                <a:ea typeface="+mn-ea"/>
                <a:cs typeface="+mn-cs"/>
                <a:hlinkClick r:id="rId3"/>
              </a:rPr>
              <a:t>Blueprint</a:t>
            </a:r>
            <a:r>
              <a:rPr kumimoji="0" lang="en-GB" sz="1900" b="0" i="0" u="none" strike="noStrike" kern="1200" cap="none" spc="0" normalizeH="0" baseline="0" noProof="0">
                <a:ln>
                  <a:noFill/>
                </a:ln>
                <a:solidFill>
                  <a:prstClr val="black"/>
                </a:solidFill>
                <a:effectLst/>
                <a:uLnTx/>
                <a:uFillTx/>
                <a:latin typeface="Arial" panose="020B0604020202020204"/>
                <a:ea typeface="+mn-ea"/>
                <a:cs typeface="+mn-cs"/>
              </a:rPr>
              <a:t>) p3, 9, 10, 12, 16)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kern="1200" cap="none" spc="0" normalizeH="0" baseline="0" noProof="0">
                <a:ln>
                  <a:noFill/>
                </a:ln>
                <a:solidFill>
                  <a:prstClr val="black"/>
                </a:solidFill>
                <a:effectLst/>
                <a:uLnTx/>
                <a:uFillTx/>
                <a:latin typeface="Arial" panose="020B0604020202020204"/>
                <a:ea typeface="+mn-ea"/>
                <a:cs typeface="+mn-cs"/>
              </a:rPr>
              <a:t>Community-centred approaches can help identify barriers and priorities for increasing equity of access to health services, improve health and tackle health inequalities through gaining insights and coproducing solutions, mobilising assets and reducing public service demand (</a:t>
            </a:r>
            <a:r>
              <a:rPr kumimoji="0" lang="en-GB" sz="1900" b="0" i="0" u="sng" strike="noStrike" kern="1200" cap="none" spc="0" normalizeH="0" baseline="0" noProof="0">
                <a:ln>
                  <a:noFill/>
                </a:ln>
                <a:solidFill>
                  <a:prstClr val="black"/>
                </a:solidFill>
                <a:effectLst/>
                <a:uLnTx/>
                <a:uFillTx/>
                <a:latin typeface="Arial" panose="020B0604020202020204"/>
                <a:ea typeface="+mn-ea"/>
                <a:cs typeface="+mn-cs"/>
                <a:hlinkClick r:id="rId4"/>
              </a:rPr>
              <a:t>Health Foundation</a:t>
            </a:r>
            <a:r>
              <a:rPr kumimoji="0" lang="en-GB" sz="1900" b="0" i="0" u="none" strike="noStrike" kern="1200" cap="none" spc="0" normalizeH="0" baseline="0" noProof="0">
                <a:ln>
                  <a:noFill/>
                </a:ln>
                <a:solidFill>
                  <a:prstClr val="black"/>
                </a:solidFill>
                <a:effectLst/>
                <a:uLnTx/>
                <a:uFillTx/>
                <a:latin typeface="Arial" panose="020B0604020202020204"/>
                <a:ea typeface="+mn-ea"/>
                <a:cs typeface="+mn-cs"/>
              </a:rPr>
              <a:t>, </a:t>
            </a:r>
            <a:r>
              <a:rPr kumimoji="0" lang="en-GB" sz="1900" b="0" i="0" u="sng" strike="noStrike" kern="1200" cap="none" spc="0" normalizeH="0" baseline="0" noProof="0">
                <a:ln>
                  <a:noFill/>
                </a:ln>
                <a:solidFill>
                  <a:prstClr val="black"/>
                </a:solidFill>
                <a:effectLst/>
                <a:uLnTx/>
                <a:uFillTx/>
                <a:latin typeface="Arial" panose="020B0604020202020204"/>
                <a:ea typeface="+mn-ea"/>
                <a:cs typeface="+mn-cs"/>
                <a:hlinkClick r:id="rId5"/>
              </a:rPr>
              <a:t>Kings Fund</a:t>
            </a:r>
            <a:r>
              <a:rPr kumimoji="0" lang="en-GB" sz="1900" b="0" i="0" u="sng" strike="noStrike" kern="1200" cap="none" spc="0" normalizeH="0" baseline="0" noProof="0">
                <a:ln>
                  <a:noFill/>
                </a:ln>
                <a:solidFill>
                  <a:prstClr val="black"/>
                </a:solidFill>
                <a:effectLst/>
                <a:uLnTx/>
                <a:uFillTx/>
                <a:latin typeface="Arial" panose="020B0604020202020204"/>
                <a:ea typeface="+mn-ea"/>
                <a:cs typeface="+mn-cs"/>
              </a:rPr>
              <a:t>,</a:t>
            </a:r>
            <a:r>
              <a:rPr kumimoji="0" lang="en-GB" sz="1900" b="0" i="0" u="none" strike="noStrike" kern="1200" cap="none" spc="0" normalizeH="0" baseline="0" noProof="0">
                <a:ln>
                  <a:noFill/>
                </a:ln>
                <a:solidFill>
                  <a:prstClr val="black"/>
                </a:solidFill>
                <a:effectLst/>
                <a:uLnTx/>
                <a:uFillTx/>
                <a:latin typeface="Arial" panose="020B0604020202020204"/>
                <a:ea typeface="+mn-ea"/>
                <a:cs typeface="+mn-cs"/>
              </a:rPr>
              <a:t> </a:t>
            </a:r>
            <a:r>
              <a:rPr kumimoji="0" lang="en-GB" sz="1900" b="0" i="0" u="sng" strike="noStrike" kern="1200" cap="none" spc="0" normalizeH="0" baseline="0" noProof="0">
                <a:ln>
                  <a:noFill/>
                </a:ln>
                <a:solidFill>
                  <a:prstClr val="black"/>
                </a:solidFill>
                <a:effectLst/>
                <a:uLnTx/>
                <a:uFillTx/>
                <a:latin typeface="Arial" panose="020B0604020202020204"/>
                <a:ea typeface="+mn-ea"/>
                <a:cs typeface="+mn-cs"/>
                <a:hlinkClick r:id="rId2"/>
              </a:rPr>
              <a:t>NHG</a:t>
            </a:r>
            <a:r>
              <a:rPr kumimoji="0" lang="en-US" sz="1900" b="0" i="0" u="none" strike="noStrike" kern="1200" cap="none" spc="0" normalizeH="0" baseline="0" noProof="0">
                <a:ln>
                  <a:noFill/>
                </a:ln>
                <a:solidFill>
                  <a:prstClr val="black"/>
                </a:solidFill>
                <a:effectLst/>
                <a:uLnTx/>
                <a:uFillTx/>
                <a:latin typeface="Arial" panose="020B0604020202020204"/>
                <a:ea typeface="+mn-ea"/>
                <a:cs typeface="+mn-cs"/>
              </a:rPr>
              <a:t> </a:t>
            </a:r>
            <a:r>
              <a:rPr kumimoji="0" lang="en-GB" sz="1900" b="0" i="0" u="none" strike="noStrike" kern="1200" cap="none" spc="0" normalizeH="0" baseline="0" noProof="0">
                <a:ln>
                  <a:noFill/>
                </a:ln>
                <a:solidFill>
                  <a:prstClr val="black"/>
                </a:solidFill>
                <a:effectLst/>
                <a:uLnTx/>
                <a:uFillTx/>
                <a:latin typeface="Arial" panose="020B0604020202020204"/>
                <a:ea typeface="+mn-ea"/>
                <a:cs typeface="+mn-cs"/>
              </a:rPr>
              <a:t>s7, 13, 11, 14)</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900" b="0" i="0" u="none" strike="noStrike" kern="1200" cap="none" spc="0" normalizeH="0" baseline="0" noProof="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Arial" panose="020B0604020202020204"/>
                <a:ea typeface="+mn-ea"/>
                <a:cs typeface="+mn-cs"/>
              </a:rPr>
              <a:t>For services to truly meet the needs of communities, people must be involved from the start of planning through to implementation and review (NHSE </a:t>
            </a:r>
            <a:r>
              <a:rPr kumimoji="0" lang="en-GB" sz="2000" b="0" i="0" u="none" strike="noStrike" kern="1200" cap="none" spc="0" normalizeH="0" baseline="0" noProof="0">
                <a:ln>
                  <a:noFill/>
                </a:ln>
                <a:solidFill>
                  <a:prstClr val="black"/>
                </a:solidFill>
                <a:effectLst/>
                <a:uLnTx/>
                <a:uFillTx/>
                <a:latin typeface="Arial" panose="020B0604020202020204"/>
                <a:ea typeface="+mn-ea"/>
                <a:cs typeface="+mn-cs"/>
                <a:hlinkClick r:id="rId6"/>
              </a:rPr>
              <a:t>Strategic commissioning framework </a:t>
            </a:r>
            <a:r>
              <a:rPr kumimoji="0" lang="en-GB" sz="2000" b="0" i="0" u="none" strike="noStrike" kern="1200" cap="none" spc="0" normalizeH="0" baseline="0" noProof="0">
                <a:ln>
                  <a:noFill/>
                </a:ln>
                <a:solidFill>
                  <a:prstClr val="black"/>
                </a:solidFill>
                <a:effectLst/>
                <a:uLnTx/>
                <a:uFillTx/>
                <a:latin typeface="Arial" panose="020B0604020202020204"/>
                <a:ea typeface="+mn-ea"/>
                <a:cs typeface="+mn-cs"/>
              </a:rPr>
              <a:t>s34.5)</a:t>
            </a:r>
            <a:endParaRPr kumimoji="0" lang="en-GB" sz="1900" b="0" i="0" u="none" strike="noStrike" kern="1200" cap="none" spc="0" normalizeH="0" baseline="0" noProof="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900" b="0" i="0" u="none" strike="noStrike" kern="1200" cap="none" spc="0" normalizeH="0" baseline="0" noProof="0">
              <a:ln>
                <a:noFill/>
              </a:ln>
              <a:solidFill>
                <a:prstClr val="black"/>
              </a:solidFill>
              <a:effectLst/>
              <a:uLnTx/>
              <a:uFillTx/>
              <a:latin typeface="Arial   "/>
              <a:ea typeface="+mn-ea"/>
              <a:cs typeface="+mn-cs"/>
            </a:endParaRPr>
          </a:p>
        </p:txBody>
      </p:sp>
      <p:pic>
        <p:nvPicPr>
          <p:cNvPr id="5" name="Picture 4">
            <a:extLst>
              <a:ext uri="{FF2B5EF4-FFF2-40B4-BE49-F238E27FC236}">
                <a16:creationId xmlns:a16="http://schemas.microsoft.com/office/drawing/2014/main" id="{03974239-AD4F-7EA8-A7B8-92C43CF60885}"/>
              </a:ext>
            </a:extLst>
          </p:cNvPr>
          <p:cNvPicPr>
            <a:picLocks noChangeAspect="1"/>
          </p:cNvPicPr>
          <p:nvPr/>
        </p:nvPicPr>
        <p:blipFill>
          <a:blip r:embed="rId7"/>
          <a:stretch>
            <a:fillRect/>
          </a:stretch>
        </p:blipFill>
        <p:spPr>
          <a:xfrm>
            <a:off x="9661804" y="1630004"/>
            <a:ext cx="1435078" cy="1516426"/>
          </a:xfrm>
          <a:prstGeom prst="rect">
            <a:avLst/>
          </a:prstGeom>
        </p:spPr>
      </p:pic>
      <p:pic>
        <p:nvPicPr>
          <p:cNvPr id="13" name="Picture 12">
            <a:extLst>
              <a:ext uri="{FF2B5EF4-FFF2-40B4-BE49-F238E27FC236}">
                <a16:creationId xmlns:a16="http://schemas.microsoft.com/office/drawing/2014/main" id="{5AAD66A2-AD51-1A9C-5B9C-7547CCDAA81F}"/>
              </a:ext>
            </a:extLst>
          </p:cNvPr>
          <p:cNvPicPr>
            <a:picLocks noChangeAspect="1"/>
          </p:cNvPicPr>
          <p:nvPr/>
        </p:nvPicPr>
        <p:blipFill>
          <a:blip r:embed="rId8"/>
          <a:stretch>
            <a:fillRect/>
          </a:stretch>
        </p:blipFill>
        <p:spPr>
          <a:xfrm>
            <a:off x="9181534" y="4588851"/>
            <a:ext cx="2481416" cy="1463614"/>
          </a:xfrm>
          <a:prstGeom prst="rect">
            <a:avLst/>
          </a:prstGeom>
        </p:spPr>
      </p:pic>
      <p:pic>
        <p:nvPicPr>
          <p:cNvPr id="8" name="Picture 7">
            <a:extLst>
              <a:ext uri="{FF2B5EF4-FFF2-40B4-BE49-F238E27FC236}">
                <a16:creationId xmlns:a16="http://schemas.microsoft.com/office/drawing/2014/main" id="{953A12B3-6B1E-77B1-3440-5BD143FEF999}"/>
              </a:ext>
            </a:extLst>
          </p:cNvPr>
          <p:cNvPicPr>
            <a:picLocks noChangeAspect="1"/>
          </p:cNvPicPr>
          <p:nvPr/>
        </p:nvPicPr>
        <p:blipFill>
          <a:blip r:embed="rId9"/>
          <a:stretch>
            <a:fillRect/>
          </a:stretch>
        </p:blipFill>
        <p:spPr>
          <a:xfrm>
            <a:off x="11237005" y="1049844"/>
            <a:ext cx="463574" cy="419122"/>
          </a:xfrm>
          <a:prstGeom prst="rect">
            <a:avLst/>
          </a:prstGeom>
        </p:spPr>
      </p:pic>
      <p:pic>
        <p:nvPicPr>
          <p:cNvPr id="14" name="Picture 13">
            <a:extLst>
              <a:ext uri="{FF2B5EF4-FFF2-40B4-BE49-F238E27FC236}">
                <a16:creationId xmlns:a16="http://schemas.microsoft.com/office/drawing/2014/main" id="{6884440C-720D-B617-E193-70C45955028F}"/>
              </a:ext>
            </a:extLst>
          </p:cNvPr>
          <p:cNvPicPr>
            <a:picLocks noChangeAspect="1"/>
          </p:cNvPicPr>
          <p:nvPr/>
        </p:nvPicPr>
        <p:blipFill>
          <a:blip r:embed="rId10"/>
          <a:stretch>
            <a:fillRect/>
          </a:stretch>
        </p:blipFill>
        <p:spPr>
          <a:xfrm>
            <a:off x="8931168" y="1068099"/>
            <a:ext cx="2135234" cy="731245"/>
          </a:xfrm>
          <a:prstGeom prst="rect">
            <a:avLst/>
          </a:prstGeom>
        </p:spPr>
      </p:pic>
      <p:pic>
        <p:nvPicPr>
          <p:cNvPr id="16" name="Picture 15">
            <a:extLst>
              <a:ext uri="{FF2B5EF4-FFF2-40B4-BE49-F238E27FC236}">
                <a16:creationId xmlns:a16="http://schemas.microsoft.com/office/drawing/2014/main" id="{F9D7B48C-88DD-1D22-2128-E0E11BF38709}"/>
              </a:ext>
            </a:extLst>
          </p:cNvPr>
          <p:cNvPicPr>
            <a:picLocks noChangeAspect="1"/>
          </p:cNvPicPr>
          <p:nvPr/>
        </p:nvPicPr>
        <p:blipFill>
          <a:blip r:embed="rId11"/>
          <a:stretch>
            <a:fillRect/>
          </a:stretch>
        </p:blipFill>
        <p:spPr>
          <a:xfrm>
            <a:off x="9027008" y="3688946"/>
            <a:ext cx="2314854" cy="844838"/>
          </a:xfrm>
          <a:prstGeom prst="rect">
            <a:avLst/>
          </a:prstGeom>
        </p:spPr>
      </p:pic>
      <p:pic>
        <p:nvPicPr>
          <p:cNvPr id="17" name="Picture 16">
            <a:extLst>
              <a:ext uri="{FF2B5EF4-FFF2-40B4-BE49-F238E27FC236}">
                <a16:creationId xmlns:a16="http://schemas.microsoft.com/office/drawing/2014/main" id="{20B860DD-ED84-AF1D-D540-D00FA7A8CA7E}"/>
              </a:ext>
            </a:extLst>
          </p:cNvPr>
          <p:cNvPicPr>
            <a:picLocks noChangeAspect="1"/>
          </p:cNvPicPr>
          <p:nvPr/>
        </p:nvPicPr>
        <p:blipFill>
          <a:blip r:embed="rId9"/>
          <a:stretch>
            <a:fillRect/>
          </a:stretch>
        </p:blipFill>
        <p:spPr>
          <a:xfrm>
            <a:off x="11460525" y="3675142"/>
            <a:ext cx="463574" cy="482037"/>
          </a:xfrm>
          <a:prstGeom prst="rect">
            <a:avLst/>
          </a:prstGeom>
        </p:spPr>
      </p:pic>
    </p:spTree>
    <p:extLst>
      <p:ext uri="{BB962C8B-B14F-4D97-AF65-F5344CB8AC3E}">
        <p14:creationId xmlns:p14="http://schemas.microsoft.com/office/powerpoint/2010/main" val="34113889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06EDE-9908-0A8B-8235-72A80E72E1DB}"/>
            </a:ext>
          </a:extLst>
        </p:cNvPr>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85A1846C-C0A4-02D9-8D5B-43355731C79E}"/>
              </a:ext>
            </a:extLst>
          </p:cNvPr>
          <p:cNvGraphicFramePr>
            <a:graphicFrameLocks noGrp="1"/>
          </p:cNvGraphicFramePr>
          <p:nvPr>
            <p:ph idx="1"/>
          </p:nvPr>
        </p:nvGraphicFramePr>
        <p:xfrm>
          <a:off x="365902" y="832565"/>
          <a:ext cx="11388154" cy="5334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9E1A8B24-4197-B3D2-6EC7-80085EEFB658}"/>
              </a:ext>
              <a:ext uri="{C183D7F6-B498-43B3-948B-1728B52AA6E4}">
                <adec:decorative xmlns:adec="http://schemas.microsoft.com/office/drawing/2017/decorative" val="1"/>
              </a:ext>
            </a:extLst>
          </p:cNvPr>
          <p:cNvSpPr>
            <a:spLocks noGrp="1"/>
          </p:cNvSpPr>
          <p:nvPr>
            <p:ph type="title"/>
          </p:nvPr>
        </p:nvSpPr>
        <p:spPr>
          <a:xfrm>
            <a:off x="94776" y="46410"/>
            <a:ext cx="11832000" cy="844839"/>
          </a:xfrm>
        </p:spPr>
        <p:txBody>
          <a:bodyPr>
            <a:noAutofit/>
          </a:bodyPr>
          <a:lstStyle/>
          <a:p>
            <a:r>
              <a:rPr lang="en-US" sz="2400"/>
              <a:t>Logic model overview: </a:t>
            </a:r>
            <a:r>
              <a:rPr lang="en-US" sz="2400" b="0"/>
              <a:t>a road map for greater involvement of communities in neighbourhood health</a:t>
            </a:r>
            <a:endParaRPr lang="en-GB" sz="2400" b="0">
              <a:highlight>
                <a:srgbClr val="FFFF00"/>
              </a:highlight>
            </a:endParaRPr>
          </a:p>
        </p:txBody>
      </p:sp>
      <p:sp>
        <p:nvSpPr>
          <p:cNvPr id="4" name="Slide Number Placeholder 3">
            <a:extLst>
              <a:ext uri="{FF2B5EF4-FFF2-40B4-BE49-F238E27FC236}">
                <a16:creationId xmlns:a16="http://schemas.microsoft.com/office/drawing/2014/main" id="{0223E47F-700A-7599-9804-31ADC7D9A1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44ADC-FBC0-4698-B0EC-1AD4A4060383}"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569692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93305-C392-D08B-1A9B-453E1061FC8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20723CC-7D79-9CE8-9826-DAE3A0B13A93}"/>
              </a:ext>
              <a:ext uri="{C183D7F6-B498-43B3-948B-1728B52AA6E4}">
                <adec:decorative xmlns:adec="http://schemas.microsoft.com/office/drawing/2017/decorative" val="1"/>
              </a:ext>
            </a:extLst>
          </p:cNvPr>
          <p:cNvSpPr>
            <a:spLocks noGrp="1"/>
          </p:cNvSpPr>
          <p:nvPr>
            <p:ph type="title"/>
          </p:nvPr>
        </p:nvSpPr>
        <p:spPr>
          <a:xfrm>
            <a:off x="197162" y="159584"/>
            <a:ext cx="11446163" cy="844839"/>
          </a:xfrm>
        </p:spPr>
        <p:txBody>
          <a:bodyPr anchor="t">
            <a:normAutofit/>
          </a:bodyPr>
          <a:lstStyle/>
          <a:p>
            <a:r>
              <a:rPr lang="en-US" sz="2700"/>
              <a:t>Full logic model: </a:t>
            </a:r>
            <a:r>
              <a:rPr lang="en-US" sz="2700" b="0"/>
              <a:t>a road map for greater involvement of communities in neighbourhood health (working draft v1.8)</a:t>
            </a:r>
            <a:endParaRPr lang="en-GB" sz="2700" b="0" i="1">
              <a:highlight>
                <a:srgbClr val="FFFF00"/>
              </a:highlight>
            </a:endParaRPr>
          </a:p>
        </p:txBody>
      </p:sp>
      <p:pic>
        <p:nvPicPr>
          <p:cNvPr id="4" name="Picture 3">
            <a:extLst>
              <a:ext uri="{FF2B5EF4-FFF2-40B4-BE49-F238E27FC236}">
                <a16:creationId xmlns:a16="http://schemas.microsoft.com/office/drawing/2014/main" id="{D422CF69-F8D1-C75A-78DC-9DEDFF539820}"/>
              </a:ext>
            </a:extLst>
          </p:cNvPr>
          <p:cNvPicPr>
            <a:picLocks noChangeAspect="1"/>
          </p:cNvPicPr>
          <p:nvPr/>
        </p:nvPicPr>
        <p:blipFill>
          <a:blip r:embed="rId3"/>
          <a:stretch>
            <a:fillRect/>
          </a:stretch>
        </p:blipFill>
        <p:spPr>
          <a:xfrm>
            <a:off x="1767840" y="1004423"/>
            <a:ext cx="7593303" cy="5116665"/>
          </a:xfrm>
          <a:prstGeom prst="rect">
            <a:avLst/>
          </a:prstGeom>
        </p:spPr>
      </p:pic>
      <p:sp>
        <p:nvSpPr>
          <p:cNvPr id="3" name="Slide Number Placeholder 2">
            <a:extLst>
              <a:ext uri="{FF2B5EF4-FFF2-40B4-BE49-F238E27FC236}">
                <a16:creationId xmlns:a16="http://schemas.microsoft.com/office/drawing/2014/main" id="{CC066DBD-1817-73EC-A09C-C960F84BF8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44ADC-FBC0-4698-B0EC-1AD4A4060383}"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14C6DBE4-7C9A-2C71-93EF-07785CBC5911}"/>
              </a:ext>
            </a:extLst>
          </p:cNvPr>
          <p:cNvSpPr txBox="1"/>
          <p:nvPr/>
        </p:nvSpPr>
        <p:spPr>
          <a:xfrm>
            <a:off x="9857984" y="3983271"/>
            <a:ext cx="1860498"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mn-cs"/>
              </a:rPr>
              <a:t>The </a:t>
            </a:r>
            <a:r>
              <a:rPr kumimoji="0" lang="en-GB" sz="1400" b="0" i="0" u="sng" strike="noStrike" kern="1200" cap="none" spc="0" normalizeH="0" baseline="0" noProof="0">
                <a:ln>
                  <a:noFill/>
                </a:ln>
                <a:solidFill>
                  <a:prstClr val="black"/>
                </a:solidFill>
                <a:effectLst/>
                <a:uLnTx/>
                <a:uFillTx/>
                <a:latin typeface="Arial" panose="020B0604020202020204"/>
                <a:ea typeface="+mn-ea"/>
                <a:cs typeface="+mn-cs"/>
                <a:hlinkClick r:id="rId4"/>
              </a:rPr>
              <a:t>logic model</a:t>
            </a:r>
            <a:r>
              <a:rPr kumimoji="0" lang="en-GB" sz="1400" b="0" i="0" u="none" strike="noStrike" kern="1200" cap="none" spc="0" normalizeH="0" baseline="0" noProof="0">
                <a:ln>
                  <a:noFill/>
                </a:ln>
                <a:solidFill>
                  <a:prstClr val="black"/>
                </a:solidFill>
                <a:effectLst/>
                <a:uLnTx/>
                <a:uFillTx/>
                <a:latin typeface="Arial" panose="020B0604020202020204"/>
                <a:ea typeface="+mn-ea"/>
                <a:cs typeface="+mn-cs"/>
              </a:rPr>
              <a:t> &amp; related resources are available on the SE Neighbourhood Health </a:t>
            </a:r>
            <a:r>
              <a:rPr kumimoji="0" lang="en-GB" sz="1400" b="0" i="0" u="sng" strike="noStrike" kern="1200" cap="none" spc="0" normalizeH="0" baseline="0" noProof="0">
                <a:ln>
                  <a:noFill/>
                </a:ln>
                <a:solidFill>
                  <a:prstClr val="black"/>
                </a:solidFill>
                <a:effectLst/>
                <a:uLnTx/>
                <a:uFillTx/>
                <a:latin typeface="Arial" panose="020B0604020202020204"/>
                <a:ea typeface="+mn-ea"/>
                <a:cs typeface="+mn-cs"/>
                <a:hlinkClick r:id="rId5"/>
              </a:rPr>
              <a:t>futures platform</a:t>
            </a:r>
            <a:r>
              <a:rPr kumimoji="0" lang="en-GB" sz="1400" b="0" i="0" u="none" strike="noStrike" kern="1200" cap="none" spc="0" normalizeH="0" baseline="0" noProof="0">
                <a:ln>
                  <a:noFill/>
                </a:ln>
                <a:solidFill>
                  <a:prstClr val="black"/>
                </a:solidFill>
                <a:effectLst/>
                <a:uLnTx/>
                <a:uFillTx/>
                <a:latin typeface="Arial" panose="020B0604020202020204"/>
                <a:ea typeface="+mn-ea"/>
                <a:cs typeface="+mn-cs"/>
              </a:rPr>
              <a:t> – feedback welcome (</a:t>
            </a:r>
            <a:r>
              <a:rPr kumimoji="0" lang="en-GB" sz="1400" b="0" i="0" u="sng" strike="noStrike" kern="1200" cap="none" spc="0" normalizeH="0" baseline="0" noProof="0">
                <a:ln>
                  <a:noFill/>
                </a:ln>
                <a:solidFill>
                  <a:prstClr val="black"/>
                </a:solidFill>
                <a:effectLst/>
                <a:uLnTx/>
                <a:uFillTx/>
                <a:latin typeface="Arial" panose="020B0604020202020204"/>
                <a:ea typeface="+mn-ea"/>
                <a:cs typeface="+mn-cs"/>
                <a:hlinkClick r:id="rId6"/>
              </a:rPr>
              <a:t>nicky.Saynor@dhsc.gov.uk</a:t>
            </a:r>
            <a:r>
              <a:rPr kumimoji="0" lang="en-GB" sz="1400" b="0" i="0" u="none" strike="noStrike" kern="1200" cap="none" spc="0" normalizeH="0" baseline="0" noProof="0">
                <a:ln>
                  <a:noFill/>
                </a:ln>
                <a:solidFill>
                  <a:prstClr val="black"/>
                </a:solidFill>
                <a:effectLst/>
                <a:uLnTx/>
                <a:uFillTx/>
                <a:latin typeface="Arial" panose="020B0604020202020204"/>
                <a:ea typeface="+mn-ea"/>
                <a:cs typeface="+mn-cs"/>
              </a:rPr>
              <a:t>)</a:t>
            </a:r>
          </a:p>
        </p:txBody>
      </p:sp>
    </p:spTree>
    <p:extLst>
      <p:ext uri="{BB962C8B-B14F-4D97-AF65-F5344CB8AC3E}">
        <p14:creationId xmlns:p14="http://schemas.microsoft.com/office/powerpoint/2010/main" val="29383701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8A6EE-A8A8-141B-18D4-E785DD50C83B}"/>
              </a:ext>
            </a:extLst>
          </p:cNvPr>
          <p:cNvSpPr>
            <a:spLocks noGrp="1"/>
          </p:cNvSpPr>
          <p:nvPr>
            <p:ph type="title"/>
          </p:nvPr>
        </p:nvSpPr>
        <p:spPr/>
        <p:txBody>
          <a:bodyPr/>
          <a:lstStyle/>
          <a:p>
            <a:r>
              <a:rPr lang="en-GB"/>
              <a:t>Opportunities &amp; Challenges </a:t>
            </a:r>
          </a:p>
        </p:txBody>
      </p:sp>
      <p:sp>
        <p:nvSpPr>
          <p:cNvPr id="3" name="Content Placeholder 2">
            <a:extLst>
              <a:ext uri="{FF2B5EF4-FFF2-40B4-BE49-F238E27FC236}">
                <a16:creationId xmlns:a16="http://schemas.microsoft.com/office/drawing/2014/main" id="{99EBB7C4-F8A9-4C40-1094-339C5A6CCA98}"/>
              </a:ext>
            </a:extLst>
          </p:cNvPr>
          <p:cNvSpPr>
            <a:spLocks noGrp="1"/>
          </p:cNvSpPr>
          <p:nvPr>
            <p:ph sz="half" idx="1"/>
          </p:nvPr>
        </p:nvSpPr>
        <p:spPr>
          <a:xfrm>
            <a:off x="319177" y="1825624"/>
            <a:ext cx="5700624" cy="4833967"/>
          </a:xfrm>
        </p:spPr>
        <p:txBody>
          <a:bodyPr>
            <a:normAutofit/>
          </a:bodyPr>
          <a:lstStyle/>
          <a:p>
            <a:endParaRPr lang="en-GB" sz="2400">
              <a:solidFill>
                <a:prstClr val="black"/>
              </a:solidFill>
              <a:latin typeface="Arial" panose="020B0604020202020204" pitchFamily="34" charset="0"/>
              <a:ea typeface="+mj-ea"/>
              <a:cs typeface="Arial" panose="020B0604020202020204" pitchFamily="34" charset="0"/>
            </a:endParaRPr>
          </a:p>
          <a:p>
            <a:pPr>
              <a:defRPr/>
            </a:pPr>
            <a:endParaRPr kumimoji="0" lang="en-GB" sz="2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indent="0">
              <a:buNone/>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4" name="Content Placeholder 3">
            <a:extLst>
              <a:ext uri="{FF2B5EF4-FFF2-40B4-BE49-F238E27FC236}">
                <a16:creationId xmlns:a16="http://schemas.microsoft.com/office/drawing/2014/main" id="{5740665E-FEDB-575A-6AF1-98C7F8B29D3A}"/>
              </a:ext>
            </a:extLst>
          </p:cNvPr>
          <p:cNvSpPr>
            <a:spLocks noGrp="1"/>
          </p:cNvSpPr>
          <p:nvPr>
            <p:ph sz="half" idx="2"/>
          </p:nvPr>
        </p:nvSpPr>
        <p:spPr>
          <a:xfrm>
            <a:off x="6172201" y="1825624"/>
            <a:ext cx="5499340" cy="4351338"/>
          </a:xfrm>
        </p:spPr>
        <p:txBody>
          <a:bodyPr>
            <a:normAutofit/>
          </a:bodyPr>
          <a:lstStyle/>
          <a:p>
            <a:pPr marL="0" indent="0">
              <a:buNone/>
            </a:pPr>
            <a:endParaRPr lang="en-GB"/>
          </a:p>
        </p:txBody>
      </p:sp>
      <p:graphicFrame>
        <p:nvGraphicFramePr>
          <p:cNvPr id="5" name="Table 4">
            <a:extLst>
              <a:ext uri="{FF2B5EF4-FFF2-40B4-BE49-F238E27FC236}">
                <a16:creationId xmlns:a16="http://schemas.microsoft.com/office/drawing/2014/main" id="{0D7282F6-C714-3343-DE6C-42A8542E96D5}"/>
              </a:ext>
            </a:extLst>
          </p:cNvPr>
          <p:cNvGraphicFramePr>
            <a:graphicFrameLocks noGrp="1"/>
          </p:cNvGraphicFramePr>
          <p:nvPr/>
        </p:nvGraphicFramePr>
        <p:xfrm>
          <a:off x="155275" y="198410"/>
          <a:ext cx="11717547" cy="6461182"/>
        </p:xfrm>
        <a:graphic>
          <a:graphicData uri="http://schemas.openxmlformats.org/drawingml/2006/table">
            <a:tbl>
              <a:tblPr firstRow="1" bandRow="1">
                <a:tableStyleId>{5C22544A-7EE6-4342-B048-85BDC9FD1C3A}</a:tableStyleId>
              </a:tblPr>
              <a:tblGrid>
                <a:gridCol w="5773947">
                  <a:extLst>
                    <a:ext uri="{9D8B030D-6E8A-4147-A177-3AD203B41FA5}">
                      <a16:colId xmlns:a16="http://schemas.microsoft.com/office/drawing/2014/main" val="4274727133"/>
                    </a:ext>
                  </a:extLst>
                </a:gridCol>
                <a:gridCol w="5943600">
                  <a:extLst>
                    <a:ext uri="{9D8B030D-6E8A-4147-A177-3AD203B41FA5}">
                      <a16:colId xmlns:a16="http://schemas.microsoft.com/office/drawing/2014/main" val="2922181689"/>
                    </a:ext>
                  </a:extLst>
                </a:gridCol>
              </a:tblGrid>
              <a:tr h="379790">
                <a:tc>
                  <a:txBody>
                    <a:bodyPr/>
                    <a:lstStyle/>
                    <a:p>
                      <a:r>
                        <a:rPr lang="en-GB"/>
                        <a:t>Opportunities </a:t>
                      </a:r>
                    </a:p>
                  </a:txBody>
                  <a:tcPr/>
                </a:tc>
                <a:tc>
                  <a:txBody>
                    <a:bodyPr/>
                    <a:lstStyle/>
                    <a:p>
                      <a:r>
                        <a:rPr lang="en-GB"/>
                        <a:t>Challenges </a:t>
                      </a:r>
                    </a:p>
                  </a:txBody>
                  <a:tcPr/>
                </a:tc>
                <a:extLst>
                  <a:ext uri="{0D108BD9-81ED-4DB2-BD59-A6C34878D82A}">
                    <a16:rowId xmlns:a16="http://schemas.microsoft.com/office/drawing/2014/main" val="198264078"/>
                  </a:ext>
                </a:extLst>
              </a:tr>
              <a:tr h="6081392">
                <a:tc>
                  <a: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Recent survey of ARRS roles in region found a high level of support for SPLWs in future models of integrated neighbourhood health teams </a:t>
                      </a: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Several NH teams include SPLWs as core part of multi-agency/professional teams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Join up at Place level, between health/care and VCSE alliances, communities  and NH teams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Learning from Regional Accelerator Programme: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Multi professional/agency teams coming together to develop shared purpose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Teams are keen to learn how people with lived experience and VCSE colleagues can feed into design of NH</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Beginning to create shared priorities/language around what is valued and how they want to work together ‘in service of communities not services’</a:t>
                      </a:r>
                    </a:p>
                    <a:p>
                      <a:endParaRPr lang="en-GB"/>
                    </a:p>
                  </a:txBody>
                  <a:tcPr/>
                </a:tc>
                <a:tc>
                  <a: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Tension between </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immediate v longer term goals and aspirations – although social prescribing (and Personalised Care more broadly) is an enabler in all settings/situations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Funding pressures and risk averse cultures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Working across multi-professional teams requires very different ways of thinking/working – aligning purpose, language, trust and accountability – it takes time!</a:t>
                      </a:r>
                    </a:p>
                    <a:p>
                      <a:endParaRPr lang="en-GB"/>
                    </a:p>
                  </a:txBody>
                  <a:tcPr/>
                </a:tc>
                <a:extLst>
                  <a:ext uri="{0D108BD9-81ED-4DB2-BD59-A6C34878D82A}">
                    <a16:rowId xmlns:a16="http://schemas.microsoft.com/office/drawing/2014/main" val="2255168992"/>
                  </a:ext>
                </a:extLst>
              </a:tr>
            </a:tbl>
          </a:graphicData>
        </a:graphic>
      </p:graphicFrame>
    </p:spTree>
    <p:extLst>
      <p:ext uri="{BB962C8B-B14F-4D97-AF65-F5344CB8AC3E}">
        <p14:creationId xmlns:p14="http://schemas.microsoft.com/office/powerpoint/2010/main" val="13017928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789979-61BB-DC99-2507-7362832FE71E}"/>
              </a:ext>
            </a:extLst>
          </p:cNvPr>
          <p:cNvSpPr>
            <a:spLocks noGrp="1"/>
          </p:cNvSpPr>
          <p:nvPr>
            <p:ph type="body" idx="1"/>
          </p:nvPr>
        </p:nvSpPr>
        <p:spPr>
          <a:xfrm>
            <a:off x="998783" y="3518096"/>
            <a:ext cx="10515600" cy="2817628"/>
          </a:xfrm>
        </p:spPr>
        <p:txBody>
          <a:bodyPr/>
          <a:lstStyle/>
          <a:p>
            <a:pPr marL="101600" indent="0">
              <a:buClr>
                <a:srgbClr val="2E3A4D"/>
              </a:buClr>
              <a:buSzPts val="2800"/>
              <a:buNone/>
            </a:pPr>
            <a:r>
              <a:rPr lang="en-GB">
                <a:solidFill>
                  <a:srgbClr val="000000"/>
                </a:solidFill>
                <a:effectLst/>
                <a:latin typeface="Aptos" panose="020B0004020202020204" pitchFamily="34" charset="0"/>
                <a:ea typeface="Calibri" panose="020F0502020204030204" pitchFamily="34" charset="0"/>
                <a:cs typeface="Times New Roman" panose="02020603050405020304" pitchFamily="18" charset="0"/>
              </a:rPr>
              <a:t>Dr Connie </a:t>
            </a:r>
            <a:r>
              <a:rPr lang="en-GB" err="1">
                <a:solidFill>
                  <a:srgbClr val="000000"/>
                </a:solidFill>
                <a:effectLst/>
                <a:latin typeface="Aptos" panose="020B0004020202020204" pitchFamily="34" charset="0"/>
                <a:ea typeface="Calibri" panose="020F0502020204030204" pitchFamily="34" charset="0"/>
                <a:cs typeface="Times New Roman" panose="02020603050405020304" pitchFamily="18" charset="0"/>
              </a:rPr>
              <a:t>Junghans</a:t>
            </a:r>
            <a:r>
              <a:rPr lang="en-GB">
                <a:solidFill>
                  <a:srgbClr val="000000"/>
                </a:solidFill>
                <a:effectLst/>
                <a:latin typeface="Aptos" panose="020B0004020202020204" pitchFamily="34" charset="0"/>
                <a:ea typeface="Calibri" panose="020F0502020204030204" pitchFamily="34" charset="0"/>
                <a:cs typeface="Times New Roman" panose="02020603050405020304" pitchFamily="18" charset="0"/>
              </a:rPr>
              <a:t> Minton, GP </a:t>
            </a:r>
            <a:endParaRPr lang="en-GB" b="0" i="0" u="none" strike="noStrike">
              <a:solidFill>
                <a:srgbClr val="212529"/>
              </a:solidFill>
              <a:effectLst/>
            </a:endParaRPr>
          </a:p>
        </p:txBody>
      </p:sp>
      <p:sp>
        <p:nvSpPr>
          <p:cNvPr id="4" name="Title 2">
            <a:extLst>
              <a:ext uri="{FF2B5EF4-FFF2-40B4-BE49-F238E27FC236}">
                <a16:creationId xmlns:a16="http://schemas.microsoft.com/office/drawing/2014/main" id="{C8FD1EA7-041E-AC4F-FFDD-7AAAF534D1C5}"/>
              </a:ext>
            </a:extLst>
          </p:cNvPr>
          <p:cNvSpPr>
            <a:spLocks noGrp="1"/>
          </p:cNvSpPr>
          <p:nvPr>
            <p:ph type="title"/>
          </p:nvPr>
        </p:nvSpPr>
        <p:spPr>
          <a:xfrm>
            <a:off x="998784" y="2081643"/>
            <a:ext cx="7832396" cy="1258262"/>
          </a:xfrm>
          <a:noFill/>
        </p:spPr>
        <p:txBody>
          <a:bodyPr/>
          <a:lstStyle/>
          <a:p>
            <a:r>
              <a:rPr lang="en-GB" sz="4800">
                <a:solidFill>
                  <a:srgbClr val="00B0F0"/>
                </a:solidFill>
                <a:effectLst/>
                <a:ea typeface="Calibri" panose="020F0502020204030204" pitchFamily="34" charset="0"/>
                <a:cs typeface="Times New Roman" panose="02020603050405020304" pitchFamily="18" charset="0"/>
              </a:rPr>
              <a:t>Community Health and Wellbeing Workers </a:t>
            </a:r>
            <a:r>
              <a:rPr lang="en-GB" sz="4800">
                <a:solidFill>
                  <a:srgbClr val="00B0F0"/>
                </a:solidFill>
                <a:effectLst/>
              </a:rPr>
              <a:t> </a:t>
            </a:r>
            <a:br>
              <a:rPr lang="en-US">
                <a:solidFill>
                  <a:srgbClr val="00B0F0"/>
                </a:solidFill>
                <a:latin typeface="Trebuchet MS" panose="020B0703020202090204" pitchFamily="34" charset="0"/>
              </a:rPr>
            </a:br>
            <a:endParaRPr lang="en-US">
              <a:solidFill>
                <a:srgbClr val="00B0F0"/>
              </a:solidFill>
              <a:latin typeface="Trebuchet MS" panose="020B0703020202090204" pitchFamily="34" charset="0"/>
            </a:endParaRPr>
          </a:p>
        </p:txBody>
      </p:sp>
    </p:spTree>
    <p:extLst>
      <p:ext uri="{BB962C8B-B14F-4D97-AF65-F5344CB8AC3E}">
        <p14:creationId xmlns:p14="http://schemas.microsoft.com/office/powerpoint/2010/main" val="10213395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E9833-9677-846D-EA22-534A8D117E8D}"/>
              </a:ext>
            </a:extLst>
          </p:cNvPr>
          <p:cNvSpPr>
            <a:spLocks noGrp="1"/>
          </p:cNvSpPr>
          <p:nvPr>
            <p:ph type="ctrTitle"/>
          </p:nvPr>
        </p:nvSpPr>
        <p:spPr>
          <a:xfrm>
            <a:off x="842356" y="2962447"/>
            <a:ext cx="9326879" cy="2387600"/>
          </a:xfrm>
        </p:spPr>
        <p:txBody>
          <a:bodyPr>
            <a:noAutofit/>
          </a:bodyPr>
          <a:lstStyle/>
          <a:p>
            <a:br>
              <a:rPr lang="en-GB" sz="4400"/>
            </a:br>
            <a:br>
              <a:rPr lang="en-GB" sz="4400"/>
            </a:br>
            <a:r>
              <a:rPr lang="en-GB" sz="4000" b="1"/>
              <a:t>The Community Health and Wellbeing Worker Programme: </a:t>
            </a:r>
            <a:br>
              <a:rPr lang="en-GB" sz="4000" b="1"/>
            </a:br>
            <a:r>
              <a:rPr lang="en-GB" sz="4000" i="1"/>
              <a:t>Building Primary Care and Community Infrastructure</a:t>
            </a:r>
            <a:br>
              <a:rPr lang="en-GB" sz="4400" i="1"/>
            </a:br>
            <a:br>
              <a:rPr lang="en-GB" sz="4400" i="1"/>
            </a:br>
            <a:r>
              <a:rPr lang="en-GB" sz="3600" i="1"/>
              <a:t>Dr C Junghans Minton</a:t>
            </a:r>
            <a:endParaRPr lang="en-GB" sz="4400" i="1"/>
          </a:p>
        </p:txBody>
      </p:sp>
      <p:pic>
        <p:nvPicPr>
          <p:cNvPr id="4" name="Picture 3">
            <a:extLst>
              <a:ext uri="{FF2B5EF4-FFF2-40B4-BE49-F238E27FC236}">
                <a16:creationId xmlns:a16="http://schemas.microsoft.com/office/drawing/2014/main" id="{698189B9-D201-0CFB-8C40-1B9229A6F765}"/>
              </a:ext>
            </a:extLst>
          </p:cNvPr>
          <p:cNvPicPr>
            <a:picLocks noChangeAspect="1"/>
          </p:cNvPicPr>
          <p:nvPr/>
        </p:nvPicPr>
        <p:blipFill>
          <a:blip r:embed="rId2"/>
          <a:stretch>
            <a:fillRect/>
          </a:stretch>
        </p:blipFill>
        <p:spPr>
          <a:xfrm>
            <a:off x="9611836" y="47510"/>
            <a:ext cx="2288712" cy="2288712"/>
          </a:xfrm>
          <a:prstGeom prst="rect">
            <a:avLst/>
          </a:prstGeom>
        </p:spPr>
      </p:pic>
    </p:spTree>
    <p:extLst>
      <p:ext uri="{BB962C8B-B14F-4D97-AF65-F5344CB8AC3E}">
        <p14:creationId xmlns:p14="http://schemas.microsoft.com/office/powerpoint/2010/main" val="14084490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A740DC0-60EA-4D40-81A4-74E6C6D4A552}"/>
              </a:ext>
            </a:extLst>
          </p:cNvPr>
          <p:cNvSpPr txBox="1">
            <a:spLocks/>
          </p:cNvSpPr>
          <p:nvPr/>
        </p:nvSpPr>
        <p:spPr>
          <a:xfrm>
            <a:off x="304267" y="3953487"/>
            <a:ext cx="6557557" cy="22614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Geographical outreach to 150 households monthly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Relationship building with residents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Supporting  their own community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Part of the medical team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939E01B-04D5-45D4-9380-32590320DF38}"/>
              </a:ext>
            </a:extLst>
          </p:cNvPr>
          <p:cNvSpPr/>
          <p:nvPr/>
        </p:nvSpPr>
        <p:spPr>
          <a:xfrm>
            <a:off x="3112554" y="1326636"/>
            <a:ext cx="5009064"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250,000 Community Health Workers</a:t>
            </a:r>
            <a:r>
              <a:rPr kumimoji="0" lang="en-US" sz="2400" b="1" i="0" u="none" strike="noStrike" kern="1200" cap="none" spc="0" normalizeH="0" baseline="30000" noProof="0">
                <a:ln>
                  <a:noFill/>
                </a:ln>
                <a:solidFill>
                  <a:prstClr val="black"/>
                </a:solidFill>
                <a:effectLst/>
                <a:uLnTx/>
                <a:uFillTx/>
                <a:latin typeface="Calibri" panose="020F0502020204030204"/>
                <a:ea typeface="+mn-ea"/>
                <a:cs typeface="+mn-cs"/>
              </a:rPr>
              <a:t>1</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37,000 teams</a:t>
            </a:r>
            <a:r>
              <a:rPr kumimoji="0" lang="en-US" sz="2400" b="1" i="0" u="none" strike="noStrike" kern="1200" cap="none" spc="0" normalizeH="0" baseline="30000" noProof="0">
                <a:ln>
                  <a:noFill/>
                </a:ln>
                <a:solidFill>
                  <a:prstClr val="black"/>
                </a:solidFill>
                <a:effectLst/>
                <a:uLnTx/>
                <a:uFillTx/>
                <a:latin typeface="Calibri" panose="020F0502020204030204"/>
                <a:ea typeface="+mn-ea"/>
                <a:cs typeface="+mn-cs"/>
              </a:rPr>
              <a:t>1</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95% of municipalities</a:t>
            </a:r>
            <a:r>
              <a:rPr kumimoji="0" lang="en-US" sz="2400" b="1" i="0" u="none" strike="noStrike" kern="1200" cap="none" spc="0" normalizeH="0" baseline="30000" noProof="0">
                <a:ln>
                  <a:noFill/>
                </a:ln>
                <a:solidFill>
                  <a:prstClr val="black"/>
                </a:solidFill>
                <a:effectLst/>
                <a:uLnTx/>
                <a:uFillTx/>
                <a:latin typeface="Calibri" panose="020F0502020204030204"/>
                <a:ea typeface="+mn-ea"/>
                <a:cs typeface="+mn-cs"/>
              </a:rPr>
              <a:t>1</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70% of population served</a:t>
            </a:r>
            <a:r>
              <a:rPr kumimoji="0" lang="en-US" sz="2400" b="1" i="0" u="none" strike="noStrike" kern="1200" cap="none" spc="0" normalizeH="0" baseline="30000" noProof="0">
                <a:ln>
                  <a:noFill/>
                </a:ln>
                <a:solidFill>
                  <a:prstClr val="black"/>
                </a:solidFill>
                <a:effectLst/>
                <a:uLnTx/>
                <a:uFillTx/>
                <a:latin typeface="Calibri" panose="020F0502020204030204"/>
                <a:ea typeface="+mn-ea"/>
                <a:cs typeface="+mn-cs"/>
              </a:rPr>
              <a:t>1</a:t>
            </a:r>
          </a:p>
        </p:txBody>
      </p:sp>
      <p:sp>
        <p:nvSpPr>
          <p:cNvPr id="9" name="TextBox 8">
            <a:extLst>
              <a:ext uri="{FF2B5EF4-FFF2-40B4-BE49-F238E27FC236}">
                <a16:creationId xmlns:a16="http://schemas.microsoft.com/office/drawing/2014/main" id="{55882D57-041E-479E-BC82-424810ED10D4}"/>
              </a:ext>
            </a:extLst>
          </p:cNvPr>
          <p:cNvSpPr txBox="1"/>
          <p:nvPr/>
        </p:nvSpPr>
        <p:spPr>
          <a:xfrm>
            <a:off x="6210430" y="6273225"/>
            <a:ext cx="82422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prstClr val="black"/>
                </a:solidFill>
                <a:effectLst/>
                <a:uLnTx/>
                <a:uFillTx/>
                <a:latin typeface="Calibri" panose="020F0502020204030204"/>
                <a:ea typeface="+mn-ea"/>
                <a:cs typeface="+mn-cs"/>
              </a:rPr>
              <a:t>1</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Macinko and Harris. NEJM 2015; </a:t>
            </a:r>
            <a:r>
              <a:rPr kumimoji="0" lang="en-US" sz="1200" b="0" i="0" u="none" strike="noStrike" kern="1200" cap="none" spc="0" normalizeH="0" baseline="30000" noProof="0">
                <a:ln>
                  <a:noFill/>
                </a:ln>
                <a:solidFill>
                  <a:prstClr val="black"/>
                </a:solidFill>
                <a:effectLst/>
                <a:uLnTx/>
                <a:uFillTx/>
                <a:latin typeface="Calibri" panose="020F0502020204030204"/>
                <a:ea typeface="+mn-ea"/>
                <a:cs typeface="+mn-cs"/>
              </a:rPr>
              <a:t>2</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Macinko et al Health Affairs 2010; </a:t>
            </a:r>
            <a:r>
              <a:rPr kumimoji="0" lang="en-US" sz="1200" b="0" i="0" u="none" strike="noStrike" kern="1200" cap="none" spc="0" normalizeH="0" baseline="30000" noProof="0">
                <a:ln>
                  <a:noFill/>
                </a:ln>
                <a:solidFill>
                  <a:prstClr val="black"/>
                </a:solidFill>
                <a:effectLst/>
                <a:uLnTx/>
                <a:uFillTx/>
                <a:latin typeface="Calibri" panose="020F0502020204030204"/>
                <a:ea typeface="+mn-ea"/>
                <a:cs typeface="+mn-cs"/>
              </a:rPr>
              <a:t>3</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Rasella et al BMJ 2014;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prstClr val="black"/>
                </a:solidFill>
                <a:effectLst/>
                <a:uLnTx/>
                <a:uFillTx/>
                <a:latin typeface="Calibri" panose="020F0502020204030204"/>
                <a:ea typeface="+mn-ea"/>
                <a:cs typeface="+mn-cs"/>
              </a:rPr>
              <a:t>4</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Rocha and Soares. Health Econ. 2010; </a:t>
            </a:r>
            <a:r>
              <a:rPr kumimoji="0" lang="en-GB" sz="1200" b="0" i="0" u="none" strike="noStrike" kern="1200" cap="none" spc="0" normalizeH="0" baseline="30000" noProof="0">
                <a:ln>
                  <a:noFill/>
                </a:ln>
                <a:solidFill>
                  <a:prstClr val="black"/>
                </a:solidFill>
                <a:effectLst/>
                <a:uLnTx/>
                <a:uFillTx/>
                <a:latin typeface="Calibri" panose="020F0502020204030204"/>
                <a:ea typeface="+mn-ea"/>
                <a:cs typeface="+mn-cs"/>
              </a:rPr>
              <a:t>5</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House of Commons Briefing paper, October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24E2649-9553-4655-975D-84232AE578B0}"/>
              </a:ext>
            </a:extLst>
          </p:cNvPr>
          <p:cNvSpPr/>
          <p:nvPr/>
        </p:nvSpPr>
        <p:spPr>
          <a:xfrm>
            <a:off x="6487818" y="5167140"/>
            <a:ext cx="531678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a:ln>
                  <a:noFill/>
                </a:ln>
                <a:solidFill>
                  <a:srgbClr val="FF0000"/>
                </a:solidFill>
                <a:effectLst/>
                <a:uLnTx/>
                <a:uFillTx/>
                <a:latin typeface="Calibri" panose="020F0502020204030204"/>
                <a:ea typeface="+mn-ea"/>
                <a:cs typeface="+mn-cs"/>
              </a:rPr>
              <a:t>Reduced horizontal and racial inequity</a:t>
            </a:r>
          </a:p>
        </p:txBody>
      </p:sp>
      <p:sp>
        <p:nvSpPr>
          <p:cNvPr id="11" name="TextBox 10">
            <a:extLst>
              <a:ext uri="{FF2B5EF4-FFF2-40B4-BE49-F238E27FC236}">
                <a16:creationId xmlns:a16="http://schemas.microsoft.com/office/drawing/2014/main" id="{FD253EA0-70E7-4840-A53D-4BBE4899A19D}"/>
              </a:ext>
            </a:extLst>
          </p:cNvPr>
          <p:cNvSpPr txBox="1"/>
          <p:nvPr/>
        </p:nvSpPr>
        <p:spPr>
          <a:xfrm>
            <a:off x="6487818" y="3932705"/>
            <a:ext cx="50090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Ambulatory care sensitive hospitalizations ↓ 13%</a:t>
            </a:r>
            <a:r>
              <a:rPr kumimoji="0" lang="en-US" sz="1800" b="1" i="0" u="none" strike="noStrike" kern="1200" cap="none" spc="0" normalizeH="0" baseline="30000" noProof="0">
                <a:ln>
                  <a:noFill/>
                </a:ln>
                <a:solidFill>
                  <a:srgbClr val="FF0000"/>
                </a:solidFill>
                <a:effectLst/>
                <a:uLnTx/>
                <a:uFillTx/>
                <a:latin typeface="Calibri" panose="020F0502020204030204"/>
                <a:ea typeface="+mn-ea"/>
                <a:cs typeface="+mn-cs"/>
              </a:rPr>
              <a:t>2</a:t>
            </a:r>
            <a:endPar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5096FCF-0E94-4F8E-9040-11913A293998}"/>
              </a:ext>
            </a:extLst>
          </p:cNvPr>
          <p:cNvSpPr txBox="1"/>
          <p:nvPr/>
        </p:nvSpPr>
        <p:spPr>
          <a:xfrm>
            <a:off x="6487818" y="4348415"/>
            <a:ext cx="40772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Cardiovascular disease mortality ↓ 36%</a:t>
            </a:r>
            <a:r>
              <a:rPr kumimoji="0" lang="en-US" sz="1800" b="1" i="0" u="none" strike="noStrike" kern="1200" cap="none" spc="0" normalizeH="0" baseline="30000" noProof="0">
                <a:ln>
                  <a:noFill/>
                </a:ln>
                <a:solidFill>
                  <a:srgbClr val="FF0000"/>
                </a:solidFill>
                <a:effectLst/>
                <a:uLnTx/>
                <a:uFillTx/>
                <a:latin typeface="Calibri" panose="020F0502020204030204"/>
                <a:ea typeface="+mn-ea"/>
                <a:cs typeface="+mn-cs"/>
              </a:rPr>
              <a:t>3</a:t>
            </a:r>
            <a:endPar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397278B-7BA7-432E-923E-87466873014C}"/>
              </a:ext>
            </a:extLst>
          </p:cNvPr>
          <p:cNvSpPr txBox="1"/>
          <p:nvPr/>
        </p:nvSpPr>
        <p:spPr>
          <a:xfrm>
            <a:off x="6476910" y="4788455"/>
            <a:ext cx="42702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Cerebrovascular disease mortality ↓ 31%</a:t>
            </a:r>
            <a:r>
              <a:rPr kumimoji="0" lang="en-US" sz="1800" b="1" i="0" u="none" strike="noStrike" kern="1200" cap="none" spc="0" normalizeH="0" baseline="30000" noProof="0">
                <a:ln>
                  <a:noFill/>
                </a:ln>
                <a:solidFill>
                  <a:srgbClr val="FF0000"/>
                </a:solidFill>
                <a:effectLst/>
                <a:uLnTx/>
                <a:uFillTx/>
                <a:latin typeface="Calibri" panose="020F0502020204030204"/>
                <a:ea typeface="+mn-ea"/>
                <a:cs typeface="+mn-cs"/>
              </a:rPr>
              <a:t>3</a:t>
            </a: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 </a:t>
            </a:r>
          </a:p>
        </p:txBody>
      </p:sp>
      <p:pic>
        <p:nvPicPr>
          <p:cNvPr id="1026" name="Picture 2" descr="Flag of Brazil Logo PNG Vector (EPS) Free Download">
            <a:extLst>
              <a:ext uri="{FF2B5EF4-FFF2-40B4-BE49-F238E27FC236}">
                <a16:creationId xmlns:a16="http://schemas.microsoft.com/office/drawing/2014/main" id="{0CC55F60-D43A-33B7-2001-4426F4DE2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395" y="1105341"/>
            <a:ext cx="2553958" cy="17829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wearing a white shirt&#10;&#10;AI-generated content may be incorrect.">
            <a:extLst>
              <a:ext uri="{FF2B5EF4-FFF2-40B4-BE49-F238E27FC236}">
                <a16:creationId xmlns:a16="http://schemas.microsoft.com/office/drawing/2014/main" id="{E34F9997-CA5E-6B47-0F9B-7F325F2BD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160" y="470223"/>
            <a:ext cx="2553958" cy="3199686"/>
          </a:xfrm>
          <a:prstGeom prst="rect">
            <a:avLst/>
          </a:prstGeom>
        </p:spPr>
      </p:pic>
    </p:spTree>
    <p:extLst>
      <p:ext uri="{BB962C8B-B14F-4D97-AF65-F5344CB8AC3E}">
        <p14:creationId xmlns:p14="http://schemas.microsoft.com/office/powerpoint/2010/main" val="46639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3BEF8-AF58-732C-E9AF-6F1DF8CD9ACE}"/>
              </a:ext>
            </a:extLst>
          </p:cNvPr>
          <p:cNvSpPr>
            <a:spLocks noGrp="1"/>
          </p:cNvSpPr>
          <p:nvPr>
            <p:ph type="title"/>
          </p:nvPr>
        </p:nvSpPr>
        <p:spPr>
          <a:xfrm>
            <a:off x="610419" y="493751"/>
            <a:ext cx="10515600" cy="910875"/>
          </a:xfrm>
        </p:spPr>
        <p:txBody>
          <a:bodyPr/>
          <a:lstStyle/>
          <a:p>
            <a:pPr algn="ctr"/>
            <a:r>
              <a:rPr lang="en-GB"/>
              <a:t>What does a CHWW provide?</a:t>
            </a:r>
          </a:p>
        </p:txBody>
      </p:sp>
      <p:pic>
        <p:nvPicPr>
          <p:cNvPr id="4" name="Picture 3">
            <a:extLst>
              <a:ext uri="{FF2B5EF4-FFF2-40B4-BE49-F238E27FC236}">
                <a16:creationId xmlns:a16="http://schemas.microsoft.com/office/drawing/2014/main" id="{66A55BB8-98A2-D743-A21A-070B233B2EE5}"/>
              </a:ext>
            </a:extLst>
          </p:cNvPr>
          <p:cNvPicPr>
            <a:picLocks noChangeAspect="1"/>
          </p:cNvPicPr>
          <p:nvPr/>
        </p:nvPicPr>
        <p:blipFill>
          <a:blip r:embed="rId2"/>
          <a:stretch>
            <a:fillRect/>
          </a:stretch>
        </p:blipFill>
        <p:spPr>
          <a:xfrm>
            <a:off x="10522090" y="5050252"/>
            <a:ext cx="1425097" cy="1425097"/>
          </a:xfrm>
          <a:prstGeom prst="rect">
            <a:avLst/>
          </a:prstGeom>
        </p:spPr>
      </p:pic>
      <p:graphicFrame>
        <p:nvGraphicFramePr>
          <p:cNvPr id="5" name="Table 4">
            <a:extLst>
              <a:ext uri="{FF2B5EF4-FFF2-40B4-BE49-F238E27FC236}">
                <a16:creationId xmlns:a16="http://schemas.microsoft.com/office/drawing/2014/main" id="{EAEE598D-34F8-B2A2-FF92-E2C8F7ABD6ED}"/>
              </a:ext>
            </a:extLst>
          </p:cNvPr>
          <p:cNvGraphicFramePr>
            <a:graphicFrameLocks noGrp="1"/>
          </p:cNvGraphicFramePr>
          <p:nvPr/>
        </p:nvGraphicFramePr>
        <p:xfrm>
          <a:off x="1954980" y="1404626"/>
          <a:ext cx="8282040" cy="4874890"/>
        </p:xfrm>
        <a:graphic>
          <a:graphicData uri="http://schemas.openxmlformats.org/drawingml/2006/table">
            <a:tbl>
              <a:tblPr firstRow="1" bandRow="1">
                <a:tableStyleId>{5C22544A-7EE6-4342-B048-85BDC9FD1C3A}</a:tableStyleId>
              </a:tblPr>
              <a:tblGrid>
                <a:gridCol w="4141020">
                  <a:extLst>
                    <a:ext uri="{9D8B030D-6E8A-4147-A177-3AD203B41FA5}">
                      <a16:colId xmlns:a16="http://schemas.microsoft.com/office/drawing/2014/main" val="1730400146"/>
                    </a:ext>
                  </a:extLst>
                </a:gridCol>
                <a:gridCol w="4141020">
                  <a:extLst>
                    <a:ext uri="{9D8B030D-6E8A-4147-A177-3AD203B41FA5}">
                      <a16:colId xmlns:a16="http://schemas.microsoft.com/office/drawing/2014/main" val="2634805160"/>
                    </a:ext>
                  </a:extLst>
                </a:gridCol>
              </a:tblGrid>
              <a:tr h="24374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a:solidFill>
                            <a:schemeClr val="bg1"/>
                          </a:solidFill>
                        </a:rPr>
                        <a:t>Comprehensive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chemeClr val="bg1"/>
                          </a:solidFill>
                        </a:rPr>
                        <a:t>Holistic health and wellbeing support including health promotion, chronic disease support, social support and advocacy </a:t>
                      </a:r>
                    </a:p>
                    <a:p>
                      <a:endParaRPr lang="en-GB">
                        <a:solidFill>
                          <a:schemeClr val="bg1"/>
                        </a:solidFill>
                      </a:endParaRPr>
                    </a:p>
                  </a:txBody>
                  <a:tcPr>
                    <a:solidFill>
                      <a:srgbClr val="2E7482"/>
                    </a:solidFill>
                  </a:tcPr>
                </a:tc>
                <a:tc>
                  <a:txBody>
                    <a:bodyPr/>
                    <a:lstStyle/>
                    <a:p>
                      <a:r>
                        <a:rPr lang="en-GB" sz="4400">
                          <a:solidFill>
                            <a:schemeClr val="bg1"/>
                          </a:solidFill>
                        </a:rPr>
                        <a:t>Hyperlocal</a:t>
                      </a:r>
                    </a:p>
                    <a:p>
                      <a:endParaRPr lang="en-GB">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chemeClr val="bg1"/>
                          </a:solidFill>
                        </a:rPr>
                        <a:t>Each CHWW serves 120-150 households (around 500 residents) in a defined locality where they also live. </a:t>
                      </a:r>
                    </a:p>
                    <a:p>
                      <a:endParaRPr lang="en-GB">
                        <a:solidFill>
                          <a:schemeClr val="bg1"/>
                        </a:solidFill>
                      </a:endParaRPr>
                    </a:p>
                  </a:txBody>
                  <a:tcPr>
                    <a:solidFill>
                      <a:srgbClr val="3FA0B3"/>
                    </a:solidFill>
                  </a:tcPr>
                </a:tc>
                <a:extLst>
                  <a:ext uri="{0D108BD9-81ED-4DB2-BD59-A6C34878D82A}">
                    <a16:rowId xmlns:a16="http://schemas.microsoft.com/office/drawing/2014/main" val="1391627795"/>
                  </a:ext>
                </a:extLst>
              </a:tr>
              <a:tr h="2437445">
                <a:tc>
                  <a:txBody>
                    <a:bodyPr/>
                    <a:lstStyle/>
                    <a:p>
                      <a:r>
                        <a:rPr lang="en-GB" sz="4400" b="1">
                          <a:solidFill>
                            <a:schemeClr val="bg1"/>
                          </a:solidFill>
                        </a:rPr>
                        <a:t>Universal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chemeClr val="bg1"/>
                          </a:solidFill>
                        </a:rPr>
                        <a:t>to all residents regardless of demographic (all-age)</a:t>
                      </a:r>
                    </a:p>
                    <a:p>
                      <a:endParaRPr lang="en-GB" b="1">
                        <a:solidFill>
                          <a:schemeClr val="bg1"/>
                        </a:solidFill>
                      </a:endParaRPr>
                    </a:p>
                  </a:txBody>
                  <a:tcPr>
                    <a:solidFill>
                      <a:srgbClr val="F4742A"/>
                    </a:solidFill>
                  </a:tcPr>
                </a:tc>
                <a:tc>
                  <a:txBody>
                    <a:bodyPr/>
                    <a:lstStyle/>
                    <a:p>
                      <a:r>
                        <a:rPr lang="en-GB" sz="4400" b="1">
                          <a:solidFill>
                            <a:schemeClr val="bg1"/>
                          </a:solidFill>
                        </a:rPr>
                        <a:t>Integrated</a:t>
                      </a:r>
                      <a:endParaRPr lang="en-GB" b="1">
                        <a:solidFill>
                          <a:schemeClr val="bg1"/>
                        </a:solidFill>
                      </a:endParaRPr>
                    </a:p>
                    <a:p>
                      <a:endParaRPr lang="en-GB" b="1">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chemeClr val="bg1"/>
                          </a:solidFill>
                        </a:rPr>
                        <a:t>as part of the wider team of local GP practices embedded in the wider neighbourhood team and the local community</a:t>
                      </a:r>
                    </a:p>
                    <a:p>
                      <a:endParaRPr lang="en-GB" b="1">
                        <a:solidFill>
                          <a:schemeClr val="bg1"/>
                        </a:solidFill>
                      </a:endParaRPr>
                    </a:p>
                  </a:txBody>
                  <a:tcPr>
                    <a:solidFill>
                      <a:srgbClr val="F79D5F"/>
                    </a:solidFill>
                  </a:tcPr>
                </a:tc>
                <a:extLst>
                  <a:ext uri="{0D108BD9-81ED-4DB2-BD59-A6C34878D82A}">
                    <a16:rowId xmlns:a16="http://schemas.microsoft.com/office/drawing/2014/main" val="2109383193"/>
                  </a:ext>
                </a:extLst>
              </a:tr>
            </a:tbl>
          </a:graphicData>
        </a:graphic>
      </p:graphicFrame>
      <p:sp>
        <p:nvSpPr>
          <p:cNvPr id="3" name="TextBox 2">
            <a:extLst>
              <a:ext uri="{FF2B5EF4-FFF2-40B4-BE49-F238E27FC236}">
                <a16:creationId xmlns:a16="http://schemas.microsoft.com/office/drawing/2014/main" id="{FF1A471D-2D84-4BD8-D087-0B9BFB49DD7B}"/>
              </a:ext>
            </a:extLst>
          </p:cNvPr>
          <p:cNvSpPr txBox="1"/>
          <p:nvPr/>
        </p:nvSpPr>
        <p:spPr>
          <a:xfrm>
            <a:off x="304800" y="1136073"/>
            <a:ext cx="1126812" cy="5509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a:ln>
                  <a:noFill/>
                </a:ln>
                <a:solidFill>
                  <a:srgbClr val="11448B"/>
                </a:solidFill>
                <a:effectLst/>
                <a:uLnTx/>
                <a:uFillTx/>
                <a:latin typeface="Calibri" panose="020F0502020204030204"/>
                <a:ea typeface="+mn-ea"/>
                <a:cs typeface="+mn-cs"/>
              </a:rPr>
              <a:t>CHU      I</a:t>
            </a:r>
          </a:p>
        </p:txBody>
      </p:sp>
    </p:spTree>
    <p:extLst>
      <p:ext uri="{BB962C8B-B14F-4D97-AF65-F5344CB8AC3E}">
        <p14:creationId xmlns:p14="http://schemas.microsoft.com/office/powerpoint/2010/main" val="26389275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0F8C-55F4-3AFB-392E-BAA15040B8DE}"/>
              </a:ext>
            </a:extLst>
          </p:cNvPr>
          <p:cNvSpPr>
            <a:spLocks noGrp="1"/>
          </p:cNvSpPr>
          <p:nvPr>
            <p:ph type="title"/>
          </p:nvPr>
        </p:nvSpPr>
        <p:spPr/>
        <p:txBody>
          <a:bodyPr>
            <a:normAutofit fontScale="90000"/>
          </a:bodyPr>
          <a:lstStyle/>
          <a:p>
            <a:pPr algn="ctr"/>
            <a:r>
              <a:rPr lang="en-GB" b="1" kern="0">
                <a:latin typeface="Calibri Light" panose="020F0302020204030204" pitchFamily="34" charset="0"/>
                <a:ea typeface="Times New Roman" panose="02020603050405020304" pitchFamily="18" charset="0"/>
                <a:cs typeface="Times New Roman" panose="02020603050405020304" pitchFamily="18" charset="0"/>
              </a:rPr>
              <a:t>How is it different from what we have?</a:t>
            </a:r>
            <a:br>
              <a:rPr lang="en-GB" b="1" kern="0">
                <a:latin typeface="Calibri Light" panose="020F0302020204030204" pitchFamily="34" charset="0"/>
                <a:ea typeface="Times New Roman" panose="02020603050405020304" pitchFamily="18" charset="0"/>
                <a:cs typeface="Times New Roman" panose="02020603050405020304" pitchFamily="18" charset="0"/>
              </a:rPr>
            </a:br>
            <a:endParaRPr lang="en-GB"/>
          </a:p>
        </p:txBody>
      </p:sp>
      <p:pic>
        <p:nvPicPr>
          <p:cNvPr id="5" name="Picture 4">
            <a:extLst>
              <a:ext uri="{FF2B5EF4-FFF2-40B4-BE49-F238E27FC236}">
                <a16:creationId xmlns:a16="http://schemas.microsoft.com/office/drawing/2014/main" id="{41F21B88-D04E-3840-0422-87150E0BF5FB}"/>
              </a:ext>
            </a:extLst>
          </p:cNvPr>
          <p:cNvPicPr>
            <a:picLocks noChangeAspect="1"/>
          </p:cNvPicPr>
          <p:nvPr/>
        </p:nvPicPr>
        <p:blipFill>
          <a:blip r:embed="rId2"/>
          <a:stretch>
            <a:fillRect/>
          </a:stretch>
        </p:blipFill>
        <p:spPr>
          <a:xfrm>
            <a:off x="10522090" y="4933110"/>
            <a:ext cx="1425097" cy="1425097"/>
          </a:xfrm>
          <a:prstGeom prst="rect">
            <a:avLst/>
          </a:prstGeom>
        </p:spPr>
      </p:pic>
      <p:graphicFrame>
        <p:nvGraphicFramePr>
          <p:cNvPr id="3" name="Table 2">
            <a:extLst>
              <a:ext uri="{FF2B5EF4-FFF2-40B4-BE49-F238E27FC236}">
                <a16:creationId xmlns:a16="http://schemas.microsoft.com/office/drawing/2014/main" id="{89BFD11F-13D2-BE62-2010-910B476446A0}"/>
              </a:ext>
            </a:extLst>
          </p:cNvPr>
          <p:cNvGraphicFramePr>
            <a:graphicFrameLocks noGrp="1"/>
          </p:cNvGraphicFramePr>
          <p:nvPr/>
        </p:nvGraphicFramePr>
        <p:xfrm>
          <a:off x="2032000" y="1593873"/>
          <a:ext cx="8128000" cy="3979948"/>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800837908"/>
                    </a:ext>
                  </a:extLst>
                </a:gridCol>
                <a:gridCol w="4064000">
                  <a:extLst>
                    <a:ext uri="{9D8B030D-6E8A-4147-A177-3AD203B41FA5}">
                      <a16:colId xmlns:a16="http://schemas.microsoft.com/office/drawing/2014/main" val="2770925450"/>
                    </a:ext>
                  </a:extLst>
                </a:gridCol>
              </a:tblGrid>
              <a:tr h="596668">
                <a:tc>
                  <a:txBody>
                    <a:bodyPr/>
                    <a:lstStyle/>
                    <a:p>
                      <a:pPr algn="ctr"/>
                      <a:r>
                        <a:rPr lang="en-GB" sz="2800"/>
                        <a:t>Traditional System</a:t>
                      </a:r>
                    </a:p>
                  </a:txBody>
                  <a:tcPr>
                    <a:solidFill>
                      <a:schemeClr val="bg1">
                        <a:lumMod val="65000"/>
                      </a:schemeClr>
                    </a:solidFill>
                  </a:tcPr>
                </a:tc>
                <a:tc>
                  <a:txBody>
                    <a:bodyPr/>
                    <a:lstStyle/>
                    <a:p>
                      <a:pPr algn="ctr"/>
                      <a:r>
                        <a:rPr lang="en-GB" sz="2800"/>
                        <a:t>CHWW Model</a:t>
                      </a:r>
                    </a:p>
                  </a:txBody>
                  <a:tcPr>
                    <a:solidFill>
                      <a:srgbClr val="3FA0B3"/>
                    </a:solidFill>
                  </a:tcPr>
                </a:tc>
                <a:extLst>
                  <a:ext uri="{0D108BD9-81ED-4DB2-BD59-A6C34878D82A}">
                    <a16:rowId xmlns:a16="http://schemas.microsoft.com/office/drawing/2014/main" val="3235860175"/>
                  </a:ext>
                </a:extLst>
              </a:tr>
              <a:tr h="2730035">
                <a:tc>
                  <a:txBody>
                    <a:bodyPr/>
                    <a:lstStyle/>
                    <a:p>
                      <a:pPr marL="285750" indent="-285750">
                        <a:buFont typeface="Arial" panose="020B0604020202020204" pitchFamily="34" charset="0"/>
                        <a:buChar char="•"/>
                      </a:pPr>
                      <a:r>
                        <a:rPr lang="en-GB"/>
                        <a:t>Reactive and service-led. Help only reaches people once they’re already unwell.</a:t>
                      </a:r>
                    </a:p>
                    <a:p>
                      <a:pPr marL="285750" indent="-285750">
                        <a:buFont typeface="Arial" panose="020B0604020202020204" pitchFamily="34" charset="0"/>
                        <a:buChar char="•"/>
                      </a:pPr>
                      <a:r>
                        <a:rPr lang="en-GB"/>
                        <a:t>Fragmented roles and duplication across services.</a:t>
                      </a:r>
                    </a:p>
                    <a:p>
                      <a:pPr marL="285750" indent="-285750">
                        <a:buFont typeface="Arial" panose="020B0604020202020204" pitchFamily="34" charset="0"/>
                        <a:buChar char="•"/>
                      </a:pPr>
                      <a:r>
                        <a:rPr lang="en-GB"/>
                        <a:t>Focus on deficits: what’s wrong, not what’s strong.</a:t>
                      </a:r>
                    </a:p>
                    <a:p>
                      <a:pPr marL="285750" indent="-285750">
                        <a:buFont typeface="Arial" panose="020B0604020202020204" pitchFamily="34" charset="0"/>
                        <a:buChar char="•"/>
                      </a:pPr>
                      <a:r>
                        <a:rPr lang="en-GB"/>
                        <a:t>Short, transactional contact with no time to build trust.</a:t>
                      </a:r>
                    </a:p>
                    <a:p>
                      <a:pPr marL="285750" indent="-285750">
                        <a:buFont typeface="Arial" panose="020B0604020202020204" pitchFamily="34" charset="0"/>
                        <a:buChar char="•"/>
                      </a:pPr>
                      <a:r>
                        <a:rPr lang="en-GB"/>
                        <a:t>Barriers to access and low engagement in prevention.</a:t>
                      </a:r>
                    </a:p>
                    <a:p>
                      <a:endParaRPr lang="en-GB"/>
                    </a:p>
                  </a:txBody>
                  <a:tcPr>
                    <a:solidFill>
                      <a:schemeClr val="bg1">
                        <a:lumMod val="65000"/>
                      </a:schemeClr>
                    </a:solidFill>
                  </a:tcPr>
                </a:tc>
                <a:tc>
                  <a:txBody>
                    <a:bodyPr/>
                    <a:lstStyle/>
                    <a:p>
                      <a:pPr marL="285750" indent="-285750">
                        <a:buFont typeface="Arial" panose="020B0604020202020204" pitchFamily="34" charset="0"/>
                        <a:buChar char="•"/>
                      </a:pPr>
                      <a:r>
                        <a:rPr lang="en-GB"/>
                        <a:t>Proactive and person-centred.</a:t>
                      </a:r>
                    </a:p>
                    <a:p>
                      <a:pPr marL="285750" indent="-285750">
                        <a:buFont typeface="Arial" panose="020B0604020202020204" pitchFamily="34" charset="0"/>
                        <a:buChar char="•"/>
                      </a:pPr>
                      <a:r>
                        <a:rPr lang="en-GB"/>
                        <a:t>Support reaches every household early.</a:t>
                      </a:r>
                    </a:p>
                    <a:p>
                      <a:pPr marL="285750" indent="-285750">
                        <a:buFont typeface="Arial" panose="020B0604020202020204" pitchFamily="34" charset="0"/>
                        <a:buChar char="•"/>
                      </a:pPr>
                      <a:r>
                        <a:rPr lang="en-GB"/>
                        <a:t>Single, trusted point of contact connecting all services</a:t>
                      </a:r>
                    </a:p>
                    <a:p>
                      <a:pPr marL="285750" indent="-285750">
                        <a:buFont typeface="Arial" panose="020B0604020202020204" pitchFamily="34" charset="0"/>
                        <a:buChar char="•"/>
                      </a:pPr>
                      <a:r>
                        <a:rPr lang="en-GB"/>
                        <a:t>Asset-based: builds on strengths within people and communities.</a:t>
                      </a:r>
                    </a:p>
                    <a:p>
                      <a:pPr marL="285750" indent="-285750">
                        <a:buFont typeface="Arial" panose="020B0604020202020204" pitchFamily="34" charset="0"/>
                        <a:buChar char="•"/>
                      </a:pPr>
                      <a:r>
                        <a:rPr lang="en-GB"/>
                        <a:t>Relational continuity. Consistent monthly contact and long-term trust.</a:t>
                      </a:r>
                    </a:p>
                    <a:p>
                      <a:pPr marL="285750" indent="-285750">
                        <a:buFont typeface="Arial" panose="020B0604020202020204" pitchFamily="34" charset="0"/>
                        <a:buChar char="•"/>
                      </a:pPr>
                      <a:r>
                        <a:rPr lang="en-GB"/>
                        <a:t>Promotes equity, early intervention, and prevention.</a:t>
                      </a:r>
                    </a:p>
                    <a:p>
                      <a:endParaRPr lang="en-GB"/>
                    </a:p>
                  </a:txBody>
                  <a:tcPr>
                    <a:solidFill>
                      <a:srgbClr val="3FA0B3"/>
                    </a:solidFill>
                  </a:tcPr>
                </a:tc>
                <a:extLst>
                  <a:ext uri="{0D108BD9-81ED-4DB2-BD59-A6C34878D82A}">
                    <a16:rowId xmlns:a16="http://schemas.microsoft.com/office/drawing/2014/main" val="599877444"/>
                  </a:ext>
                </a:extLst>
              </a:tr>
            </a:tbl>
          </a:graphicData>
        </a:graphic>
      </p:graphicFrame>
    </p:spTree>
    <p:extLst>
      <p:ext uri="{BB962C8B-B14F-4D97-AF65-F5344CB8AC3E}">
        <p14:creationId xmlns:p14="http://schemas.microsoft.com/office/powerpoint/2010/main" val="383733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FDC98-7BCD-3BF8-64FE-1BECFA3D4B7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383E4B-AE4B-6FC2-8791-98F140B5F733}"/>
              </a:ext>
            </a:extLst>
          </p:cNvPr>
          <p:cNvSpPr>
            <a:spLocks noGrp="1"/>
          </p:cNvSpPr>
          <p:nvPr>
            <p:ph idx="1"/>
          </p:nvPr>
        </p:nvSpPr>
        <p:spPr>
          <a:xfrm>
            <a:off x="390525" y="899678"/>
            <a:ext cx="11334750" cy="6391275"/>
          </a:xfrm>
        </p:spPr>
        <p:txBody>
          <a:bodyPr>
            <a:normAutofit/>
          </a:bodyPr>
          <a:lstStyle/>
          <a:p>
            <a:pPr marL="0" indent="0">
              <a:spcAft>
                <a:spcPts val="750"/>
              </a:spcAft>
              <a:buNone/>
            </a:pPr>
            <a:r>
              <a:rPr lang="en-GB" sz="2200" b="1">
                <a:latin typeface="Arial" panose="020B0604020202020204" pitchFamily="34" charset="0"/>
                <a:cs typeface="Arial" panose="020B0604020202020204" pitchFamily="34" charset="0"/>
              </a:rPr>
              <a:t>Aging population with a rapid increase in long-term conditions</a:t>
            </a:r>
            <a:endParaRPr lang="en-GB" b="0" i="0">
              <a:effectLst/>
              <a:latin typeface="Arial" panose="020B0604020202020204" pitchFamily="34" charset="0"/>
              <a:cs typeface="Arial" panose="020B0604020202020204" pitchFamily="34" charset="0"/>
            </a:endParaRPr>
          </a:p>
          <a:p>
            <a:pPr marL="0" indent="0">
              <a:spcAft>
                <a:spcPts val="750"/>
              </a:spcAft>
              <a:buNone/>
            </a:pPr>
            <a:endParaRPr lang="en-GB">
              <a:latin typeface="Arial" panose="020B0604020202020204" pitchFamily="34" charset="0"/>
              <a:cs typeface="Arial" panose="020B0604020202020204" pitchFamily="34" charset="0"/>
            </a:endParaRPr>
          </a:p>
          <a:p>
            <a:pPr marL="0" indent="0">
              <a:spcAft>
                <a:spcPts val="750"/>
              </a:spcAft>
              <a:buNone/>
            </a:pPr>
            <a:endParaRPr lang="en-GB" b="0" i="0">
              <a:effectLst/>
              <a:latin typeface="Arial" panose="020B0604020202020204" pitchFamily="34" charset="0"/>
              <a:cs typeface="Arial" panose="020B0604020202020204" pitchFamily="34" charset="0"/>
            </a:endParaRPr>
          </a:p>
          <a:p>
            <a:pPr marL="0" indent="0">
              <a:spcAft>
                <a:spcPts val="750"/>
              </a:spcAft>
              <a:buNone/>
            </a:pPr>
            <a:endParaRPr lang="en-GB" b="0" i="0">
              <a:effectLst/>
              <a:latin typeface="Arial" panose="020B0604020202020204" pitchFamily="34" charset="0"/>
              <a:cs typeface="Arial" panose="020B0604020202020204" pitchFamily="34" charset="0"/>
            </a:endParaRPr>
          </a:p>
          <a:p>
            <a:pPr marL="0" indent="0">
              <a:spcAft>
                <a:spcPts val="750"/>
              </a:spcAft>
              <a:buNone/>
            </a:pPr>
            <a:endParaRPr lang="en-GB" b="0" i="0">
              <a:effectLst/>
              <a:latin typeface="Arial" panose="020B0604020202020204" pitchFamily="34" charset="0"/>
              <a:cs typeface="Arial" panose="020B0604020202020204" pitchFamily="34" charset="0"/>
            </a:endParaRPr>
          </a:p>
          <a:p>
            <a:pPr marL="0" indent="0">
              <a:spcAft>
                <a:spcPts val="750"/>
              </a:spcAft>
              <a:buNone/>
            </a:pPr>
            <a:endParaRPr lang="en-GB" b="0" i="0">
              <a:effectLst/>
              <a:latin typeface="Arial" panose="020B0604020202020204" pitchFamily="34" charset="0"/>
              <a:cs typeface="Arial" panose="020B0604020202020204" pitchFamily="34" charset="0"/>
            </a:endParaRPr>
          </a:p>
          <a:p>
            <a:pPr marL="0" indent="0">
              <a:spcAft>
                <a:spcPts val="750"/>
              </a:spcAft>
              <a:buNone/>
            </a:pPr>
            <a:endParaRPr lang="en-GB" b="0" i="0">
              <a:effectLst/>
              <a:latin typeface="Arial" panose="020B0604020202020204" pitchFamily="34" charset="0"/>
              <a:cs typeface="Arial" panose="020B0604020202020204" pitchFamily="34" charset="0"/>
            </a:endParaRPr>
          </a:p>
          <a:p>
            <a:pPr marL="0" indent="0">
              <a:spcAft>
                <a:spcPts val="750"/>
              </a:spcAft>
              <a:buNone/>
            </a:pPr>
            <a:endParaRPr lang="en-GB" sz="2200" b="1" i="0">
              <a:effectLst/>
              <a:latin typeface="Arial" panose="020B0604020202020204" pitchFamily="34" charset="0"/>
              <a:cs typeface="Arial" panose="020B0604020202020204" pitchFamily="34" charset="0"/>
            </a:endParaRPr>
          </a:p>
          <a:p>
            <a:pPr marL="0" indent="0">
              <a:spcAft>
                <a:spcPts val="750"/>
              </a:spcAft>
              <a:buNone/>
            </a:pPr>
            <a:r>
              <a:rPr lang="en-GB" sz="2200" b="1" i="0">
                <a:effectLst/>
                <a:latin typeface="Arial" panose="020B0604020202020204" pitchFamily="34" charset="0"/>
                <a:cs typeface="Arial" panose="020B0604020202020204" pitchFamily="34" charset="0"/>
              </a:rPr>
              <a:t>Health inequalities are expected to persist over the next two decades</a:t>
            </a:r>
            <a:r>
              <a:rPr lang="en-GB" sz="2200" b="0" i="0">
                <a:effectLst/>
                <a:latin typeface="Arial" panose="020B0604020202020204" pitchFamily="34" charset="0"/>
                <a:cs typeface="Arial" panose="020B0604020202020204" pitchFamily="34" charset="0"/>
              </a:rPr>
              <a:t>: people in the 10% most deprived areas can expect to be diagnosed with major illness a decade earlier than people in the 10% least deprived areas. </a:t>
            </a:r>
            <a:r>
              <a:rPr lang="en-GB" sz="2200" b="0" i="0">
                <a:effectLst/>
                <a:latin typeface="Arial" panose="020B0604020202020204" pitchFamily="34" charset="0"/>
                <a:cs typeface="Arial" panose="020B0604020202020204" pitchFamily="34" charset="0"/>
                <a:hlinkClick r:id="rId3"/>
              </a:rPr>
              <a:t>Health inequalities in 20</a:t>
            </a:r>
            <a:r>
              <a:rPr lang="en-GB" sz="2200">
                <a:latin typeface="Arial" panose="020B0604020202020204" pitchFamily="34" charset="0"/>
                <a:cs typeface="Arial" panose="020B0604020202020204" pitchFamily="34" charset="0"/>
                <a:hlinkClick r:id="rId3"/>
              </a:rPr>
              <a:t>40</a:t>
            </a:r>
            <a:endParaRPr lang="en-GB" sz="2200" b="0" i="0">
              <a:effectLst/>
              <a:latin typeface="Arial" panose="020B0604020202020204" pitchFamily="34" charset="0"/>
              <a:cs typeface="Arial" panose="020B0604020202020204" pitchFamily="34" charset="0"/>
            </a:endParaRPr>
          </a:p>
          <a:p>
            <a:pPr algn="l">
              <a:spcAft>
                <a:spcPts val="750"/>
              </a:spcAft>
              <a:buFont typeface="Arial" panose="020B0604020202020204" pitchFamily="34" charset="0"/>
              <a:buChar char="•"/>
            </a:pPr>
            <a:endParaRPr lang="en-GB" sz="2200" b="0" i="0">
              <a:effectLst/>
              <a:latin typeface="Arial" panose="020B0604020202020204" pitchFamily="34" charset="0"/>
              <a:cs typeface="Arial" panose="020B0604020202020204" pitchFamily="34" charset="0"/>
            </a:endParaRPr>
          </a:p>
          <a:p>
            <a:pPr marL="0" indent="0">
              <a:buNone/>
            </a:pPr>
            <a:endParaRPr lang="en-GB">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91227727-A162-651D-35FF-97F5CA6A0EA1}"/>
              </a:ext>
            </a:extLst>
          </p:cNvPr>
          <p:cNvSpPr>
            <a:spLocks noGrp="1"/>
          </p:cNvSpPr>
          <p:nvPr>
            <p:ph type="title"/>
          </p:nvPr>
        </p:nvSpPr>
        <p:spPr>
          <a:xfrm>
            <a:off x="390525" y="-178965"/>
            <a:ext cx="10515600" cy="1325563"/>
          </a:xfrm>
        </p:spPr>
        <p:txBody>
          <a:bodyPr>
            <a:normAutofit/>
          </a:bodyPr>
          <a:lstStyle/>
          <a:p>
            <a:r>
              <a:rPr lang="en-GB" sz="3400" b="1">
                <a:latin typeface="Arial" panose="020B0604020202020204" pitchFamily="34" charset="0"/>
                <a:cs typeface="Arial" panose="020B0604020202020204" pitchFamily="34" charset="0"/>
              </a:rPr>
              <a:t>Urgent need to change   </a:t>
            </a:r>
          </a:p>
        </p:txBody>
      </p:sp>
      <p:pic>
        <p:nvPicPr>
          <p:cNvPr id="2" name="Content Placeholder 8">
            <a:extLst>
              <a:ext uri="{FF2B5EF4-FFF2-40B4-BE49-F238E27FC236}">
                <a16:creationId xmlns:a16="http://schemas.microsoft.com/office/drawing/2014/main" id="{1B372E19-BC52-7EA4-5A93-D5A198427521}"/>
              </a:ext>
            </a:extLst>
          </p:cNvPr>
          <p:cNvPicPr>
            <a:picLocks noChangeAspect="1"/>
          </p:cNvPicPr>
          <p:nvPr/>
        </p:nvPicPr>
        <p:blipFill>
          <a:blip r:embed="rId4"/>
          <a:stretch>
            <a:fillRect/>
          </a:stretch>
        </p:blipFill>
        <p:spPr>
          <a:xfrm>
            <a:off x="212663" y="1404071"/>
            <a:ext cx="11512612" cy="3923002"/>
          </a:xfrm>
          <a:prstGeom prst="rect">
            <a:avLst/>
          </a:prstGeom>
        </p:spPr>
      </p:pic>
    </p:spTree>
    <p:extLst>
      <p:ext uri="{BB962C8B-B14F-4D97-AF65-F5344CB8AC3E}">
        <p14:creationId xmlns:p14="http://schemas.microsoft.com/office/powerpoint/2010/main" val="36339610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7994E-D955-4FC0-EB55-09C0A8872FE8}"/>
            </a:ext>
          </a:extLst>
        </p:cNvPr>
        <p:cNvGrpSpPr/>
        <p:nvPr/>
      </p:nvGrpSpPr>
      <p:grpSpPr>
        <a:xfrm>
          <a:off x="0" y="0"/>
          <a:ext cx="0" cy="0"/>
          <a:chOff x="0" y="0"/>
          <a:chExt cx="0" cy="0"/>
        </a:xfrm>
      </p:grpSpPr>
      <p:sp>
        <p:nvSpPr>
          <p:cNvPr id="33" name="ZoneTexte 32">
            <a:extLst>
              <a:ext uri="{FF2B5EF4-FFF2-40B4-BE49-F238E27FC236}">
                <a16:creationId xmlns:a16="http://schemas.microsoft.com/office/drawing/2014/main" id="{D80D33F6-A332-3D78-FC65-A72F46BAE968}"/>
              </a:ext>
            </a:extLst>
          </p:cNvPr>
          <p:cNvSpPr txBox="1"/>
          <p:nvPr/>
        </p:nvSpPr>
        <p:spPr>
          <a:xfrm>
            <a:off x="5886648" y="2215929"/>
            <a:ext cx="418704" cy="36933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black"/>
                </a:solidFill>
                <a:effectLst/>
                <a:uLnTx/>
                <a:uFillTx/>
                <a:latin typeface="Calibri" panose="020F0502020204030204"/>
                <a:ea typeface="+mn-ea"/>
                <a:cs typeface="+mn-cs"/>
              </a:rPr>
              <a:t>01</a:t>
            </a:r>
          </a:p>
        </p:txBody>
      </p:sp>
      <p:sp>
        <p:nvSpPr>
          <p:cNvPr id="36" name="ZoneTexte 35">
            <a:extLst>
              <a:ext uri="{FF2B5EF4-FFF2-40B4-BE49-F238E27FC236}">
                <a16:creationId xmlns:a16="http://schemas.microsoft.com/office/drawing/2014/main" id="{5E3C06BC-1258-9006-FDAE-FFC69477454C}"/>
              </a:ext>
            </a:extLst>
          </p:cNvPr>
          <p:cNvSpPr txBox="1"/>
          <p:nvPr/>
        </p:nvSpPr>
        <p:spPr>
          <a:xfrm>
            <a:off x="5886648" y="4607563"/>
            <a:ext cx="418704" cy="36933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black"/>
                </a:solidFill>
                <a:effectLst/>
                <a:uLnTx/>
                <a:uFillTx/>
                <a:latin typeface="Calibri" panose="020F0502020204030204"/>
                <a:ea typeface="+mn-ea"/>
                <a:cs typeface="+mn-cs"/>
              </a:rPr>
              <a:t>04</a:t>
            </a:r>
          </a:p>
        </p:txBody>
      </p:sp>
      <p:pic>
        <p:nvPicPr>
          <p:cNvPr id="29" name="Graphic 14" descr="Database with solid fill">
            <a:extLst>
              <a:ext uri="{FF2B5EF4-FFF2-40B4-BE49-F238E27FC236}">
                <a16:creationId xmlns:a16="http://schemas.microsoft.com/office/drawing/2014/main" id="{C601CE5B-D569-886C-FF33-B7B8D79980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73888" y="5047270"/>
            <a:ext cx="444225" cy="444225"/>
          </a:xfrm>
          <a:prstGeom prst="rect">
            <a:avLst/>
          </a:prstGeom>
        </p:spPr>
      </p:pic>
      <p:sp>
        <p:nvSpPr>
          <p:cNvPr id="10" name="Forme libre 9">
            <a:extLst>
              <a:ext uri="{FF2B5EF4-FFF2-40B4-BE49-F238E27FC236}">
                <a16:creationId xmlns:a16="http://schemas.microsoft.com/office/drawing/2014/main" id="{97844730-F796-1827-469B-8C43A16A44A8}"/>
              </a:ext>
            </a:extLst>
          </p:cNvPr>
          <p:cNvSpPr/>
          <p:nvPr/>
        </p:nvSpPr>
        <p:spPr>
          <a:xfrm>
            <a:off x="5193923" y="1314146"/>
            <a:ext cx="1803898" cy="1803567"/>
          </a:xfrm>
          <a:custGeom>
            <a:avLst/>
            <a:gdLst>
              <a:gd name="connsiteX0" fmla="*/ 550838 w 636508"/>
              <a:gd name="connsiteY0" fmla="*/ 402082 h 636391"/>
              <a:gd name="connsiteX1" fmla="*/ 636508 w 636508"/>
              <a:gd name="connsiteY1" fmla="*/ 352825 h 636391"/>
              <a:gd name="connsiteX2" fmla="*/ 636508 w 636508"/>
              <a:gd name="connsiteY2" fmla="*/ 507943 h 636391"/>
              <a:gd name="connsiteX3" fmla="*/ 513820 w 636508"/>
              <a:gd name="connsiteY3" fmla="*/ 636119 h 636391"/>
              <a:gd name="connsiteX4" fmla="*/ 508036 w 636508"/>
              <a:gd name="connsiteY4" fmla="*/ 636391 h 636391"/>
              <a:gd name="connsiteX5" fmla="*/ 128472 w 636508"/>
              <a:gd name="connsiteY5" fmla="*/ 636391 h 636391"/>
              <a:gd name="connsiteX6" fmla="*/ 123232 w 636508"/>
              <a:gd name="connsiteY6" fmla="*/ 636119 h 636391"/>
              <a:gd name="connsiteX7" fmla="*/ 0 w 636508"/>
              <a:gd name="connsiteY7" fmla="*/ 507943 h 636391"/>
              <a:gd name="connsiteX8" fmla="*/ 0 w 636508"/>
              <a:gd name="connsiteY8" fmla="*/ 346702 h 636391"/>
              <a:gd name="connsiteX9" fmla="*/ 85671 w 636508"/>
              <a:gd name="connsiteY9" fmla="*/ 397115 h 636391"/>
              <a:gd name="connsiteX10" fmla="*/ 85671 w 636508"/>
              <a:gd name="connsiteY10" fmla="*/ 507943 h 636391"/>
              <a:gd name="connsiteX11" fmla="*/ 128472 w 636508"/>
              <a:gd name="connsiteY11" fmla="*/ 550736 h 636391"/>
              <a:gd name="connsiteX12" fmla="*/ 508036 w 636508"/>
              <a:gd name="connsiteY12" fmla="*/ 550736 h 636391"/>
              <a:gd name="connsiteX13" fmla="*/ 550838 w 636508"/>
              <a:gd name="connsiteY13" fmla="*/ 507943 h 636391"/>
              <a:gd name="connsiteX14" fmla="*/ 550838 w 636508"/>
              <a:gd name="connsiteY14" fmla="*/ 402014 h 636391"/>
              <a:gd name="connsiteX15" fmla="*/ 508036 w 636508"/>
              <a:gd name="connsiteY15" fmla="*/ 68 h 636391"/>
              <a:gd name="connsiteX16" fmla="*/ 128472 w 636508"/>
              <a:gd name="connsiteY16" fmla="*/ 68 h 636391"/>
              <a:gd name="connsiteX17" fmla="*/ 0 w 636508"/>
              <a:gd name="connsiteY17" fmla="*/ 128516 h 636391"/>
              <a:gd name="connsiteX18" fmla="*/ 0 w 636508"/>
              <a:gd name="connsiteY18" fmla="*/ 247304 h 636391"/>
              <a:gd name="connsiteX19" fmla="*/ 85671 w 636508"/>
              <a:gd name="connsiteY19" fmla="*/ 297717 h 636391"/>
              <a:gd name="connsiteX20" fmla="*/ 85671 w 636508"/>
              <a:gd name="connsiteY20" fmla="*/ 128448 h 636391"/>
              <a:gd name="connsiteX21" fmla="*/ 128472 w 636508"/>
              <a:gd name="connsiteY21" fmla="*/ 85655 h 636391"/>
              <a:gd name="connsiteX22" fmla="*/ 508036 w 636508"/>
              <a:gd name="connsiteY22" fmla="*/ 85655 h 636391"/>
              <a:gd name="connsiteX23" fmla="*/ 550838 w 636508"/>
              <a:gd name="connsiteY23" fmla="*/ 128448 h 636391"/>
              <a:gd name="connsiteX24" fmla="*/ 550838 w 636508"/>
              <a:gd name="connsiteY24" fmla="*/ 303228 h 636391"/>
              <a:gd name="connsiteX25" fmla="*/ 636508 w 636508"/>
              <a:gd name="connsiteY25" fmla="*/ 253972 h 636391"/>
              <a:gd name="connsiteX26" fmla="*/ 636508 w 636508"/>
              <a:gd name="connsiteY26" fmla="*/ 128448 h 636391"/>
              <a:gd name="connsiteX27" fmla="*/ 508036 w 636508"/>
              <a:gd name="connsiteY27" fmla="*/ 0 h 63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6508" h="636391">
                <a:moveTo>
                  <a:pt x="550838" y="402082"/>
                </a:moveTo>
                <a:lnTo>
                  <a:pt x="636508" y="352825"/>
                </a:lnTo>
                <a:lnTo>
                  <a:pt x="636508" y="507943"/>
                </a:lnTo>
                <a:cubicBezTo>
                  <a:pt x="636508" y="576793"/>
                  <a:pt x="582003" y="633058"/>
                  <a:pt x="513820" y="636119"/>
                </a:cubicBezTo>
                <a:cubicBezTo>
                  <a:pt x="511915" y="636187"/>
                  <a:pt x="509942" y="636391"/>
                  <a:pt x="508036" y="636391"/>
                </a:cubicBezTo>
                <a:lnTo>
                  <a:pt x="128472" y="636391"/>
                </a:lnTo>
                <a:cubicBezTo>
                  <a:pt x="126703" y="636391"/>
                  <a:pt x="125002" y="636187"/>
                  <a:pt x="123232" y="636119"/>
                </a:cubicBezTo>
                <a:cubicBezTo>
                  <a:pt x="54846" y="633330"/>
                  <a:pt x="0" y="576997"/>
                  <a:pt x="0" y="507943"/>
                </a:cubicBezTo>
                <a:lnTo>
                  <a:pt x="0" y="346702"/>
                </a:lnTo>
                <a:lnTo>
                  <a:pt x="85671" y="397115"/>
                </a:lnTo>
                <a:lnTo>
                  <a:pt x="85671" y="507943"/>
                </a:lnTo>
                <a:cubicBezTo>
                  <a:pt x="85671" y="531550"/>
                  <a:pt x="104860" y="550736"/>
                  <a:pt x="128472" y="550736"/>
                </a:cubicBezTo>
                <a:lnTo>
                  <a:pt x="508036" y="550736"/>
                </a:lnTo>
                <a:cubicBezTo>
                  <a:pt x="531649" y="550736"/>
                  <a:pt x="550838" y="531550"/>
                  <a:pt x="550838" y="507943"/>
                </a:cubicBezTo>
                <a:lnTo>
                  <a:pt x="550838" y="402014"/>
                </a:lnTo>
                <a:close/>
                <a:moveTo>
                  <a:pt x="508036" y="68"/>
                </a:moveTo>
                <a:lnTo>
                  <a:pt x="128472" y="68"/>
                </a:lnTo>
                <a:cubicBezTo>
                  <a:pt x="57635" y="68"/>
                  <a:pt x="0" y="57693"/>
                  <a:pt x="0" y="128516"/>
                </a:cubicBezTo>
                <a:lnTo>
                  <a:pt x="0" y="247304"/>
                </a:lnTo>
                <a:lnTo>
                  <a:pt x="85671" y="297717"/>
                </a:lnTo>
                <a:lnTo>
                  <a:pt x="85671" y="128448"/>
                </a:lnTo>
                <a:cubicBezTo>
                  <a:pt x="85671" y="104840"/>
                  <a:pt x="104860" y="85655"/>
                  <a:pt x="128472" y="85655"/>
                </a:cubicBezTo>
                <a:lnTo>
                  <a:pt x="508036" y="85655"/>
                </a:lnTo>
                <a:cubicBezTo>
                  <a:pt x="531649" y="85655"/>
                  <a:pt x="550838" y="104840"/>
                  <a:pt x="550838" y="128448"/>
                </a:cubicBezTo>
                <a:lnTo>
                  <a:pt x="550838" y="303228"/>
                </a:lnTo>
                <a:lnTo>
                  <a:pt x="636508" y="253972"/>
                </a:lnTo>
                <a:lnTo>
                  <a:pt x="636508" y="128448"/>
                </a:lnTo>
                <a:cubicBezTo>
                  <a:pt x="636508" y="57625"/>
                  <a:pt x="578873" y="0"/>
                  <a:pt x="508036" y="0"/>
                </a:cubicBezTo>
                <a:close/>
              </a:path>
            </a:pathLst>
          </a:custGeom>
          <a:solidFill>
            <a:schemeClr val="accent4"/>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orme libre 10">
            <a:extLst>
              <a:ext uri="{FF2B5EF4-FFF2-40B4-BE49-F238E27FC236}">
                <a16:creationId xmlns:a16="http://schemas.microsoft.com/office/drawing/2014/main" id="{EEFB46BC-01AE-EB1F-2FC2-736B9EDD88D6}"/>
              </a:ext>
            </a:extLst>
          </p:cNvPr>
          <p:cNvSpPr/>
          <p:nvPr/>
        </p:nvSpPr>
        <p:spPr>
          <a:xfrm>
            <a:off x="6191442" y="1808567"/>
            <a:ext cx="2196577" cy="2196083"/>
          </a:xfrm>
          <a:custGeom>
            <a:avLst/>
            <a:gdLst>
              <a:gd name="connsiteX0" fmla="*/ 757933 w 775065"/>
              <a:gd name="connsiteY0" fmla="*/ 393424 h 774891"/>
              <a:gd name="connsiteX1" fmla="*/ 770590 w 775065"/>
              <a:gd name="connsiteY1" fmla="*/ 490917 h 774891"/>
              <a:gd name="connsiteX2" fmla="*/ 710573 w 775065"/>
              <a:gd name="connsiteY2" fmla="*/ 568815 h 774891"/>
              <a:gd name="connsiteX3" fmla="*/ 599248 w 775065"/>
              <a:gd name="connsiteY3" fmla="*/ 632768 h 774891"/>
              <a:gd name="connsiteX4" fmla="*/ 514326 w 775065"/>
              <a:gd name="connsiteY4" fmla="*/ 582763 h 774891"/>
              <a:gd name="connsiteX5" fmla="*/ 667908 w 775065"/>
              <a:gd name="connsiteY5" fmla="*/ 494523 h 774891"/>
              <a:gd name="connsiteX6" fmla="*/ 687913 w 775065"/>
              <a:gd name="connsiteY6" fmla="*/ 468601 h 774891"/>
              <a:gd name="connsiteX7" fmla="*/ 683694 w 775065"/>
              <a:gd name="connsiteY7" fmla="*/ 436149 h 774891"/>
              <a:gd name="connsiteX8" fmla="*/ 494593 w 775065"/>
              <a:gd name="connsiteY8" fmla="*/ 107136 h 774891"/>
              <a:gd name="connsiteX9" fmla="*/ 457439 w 775065"/>
              <a:gd name="connsiteY9" fmla="*/ 85705 h 774891"/>
              <a:gd name="connsiteX10" fmla="*/ 436209 w 775065"/>
              <a:gd name="connsiteY10" fmla="*/ 91352 h 774891"/>
              <a:gd name="connsiteX11" fmla="*/ 284669 w 775065"/>
              <a:gd name="connsiteY11" fmla="*/ 178435 h 774891"/>
              <a:gd name="connsiteX12" fmla="*/ 198998 w 775065"/>
              <a:gd name="connsiteY12" fmla="*/ 227692 h 774891"/>
              <a:gd name="connsiteX13" fmla="*/ 107135 w 775065"/>
              <a:gd name="connsiteY13" fmla="*/ 280487 h 774891"/>
              <a:gd name="connsiteX14" fmla="*/ 87129 w 775065"/>
              <a:gd name="connsiteY14" fmla="*/ 306408 h 774891"/>
              <a:gd name="connsiteX15" fmla="*/ 91348 w 775065"/>
              <a:gd name="connsiteY15" fmla="*/ 338861 h 774891"/>
              <a:gd name="connsiteX16" fmla="*/ 112919 w 775065"/>
              <a:gd name="connsiteY16" fmla="*/ 376347 h 774891"/>
              <a:gd name="connsiteX17" fmla="*/ 14455 w 775065"/>
              <a:gd name="connsiteY17" fmla="*/ 376347 h 774891"/>
              <a:gd name="connsiteX18" fmla="*/ 4453 w 775065"/>
              <a:gd name="connsiteY18" fmla="*/ 284025 h 774891"/>
              <a:gd name="connsiteX19" fmla="*/ 64470 w 775065"/>
              <a:gd name="connsiteY19" fmla="*/ 206126 h 774891"/>
              <a:gd name="connsiteX20" fmla="*/ 198998 w 775065"/>
              <a:gd name="connsiteY20" fmla="*/ 128839 h 774891"/>
              <a:gd name="connsiteX21" fmla="*/ 284669 w 775065"/>
              <a:gd name="connsiteY21" fmla="*/ 79583 h 774891"/>
              <a:gd name="connsiteX22" fmla="*/ 393543 w 775065"/>
              <a:gd name="connsiteY22" fmla="*/ 17059 h 774891"/>
              <a:gd name="connsiteX23" fmla="*/ 568967 w 775065"/>
              <a:gd name="connsiteY23" fmla="*/ 64410 h 774891"/>
              <a:gd name="connsiteX24" fmla="*/ 758069 w 775065"/>
              <a:gd name="connsiteY24" fmla="*/ 393424 h 774891"/>
              <a:gd name="connsiteX25" fmla="*/ 338766 w 775065"/>
              <a:gd name="connsiteY25" fmla="*/ 683589 h 774891"/>
              <a:gd name="connsiteX26" fmla="*/ 306308 w 775065"/>
              <a:gd name="connsiteY26" fmla="*/ 687807 h 774891"/>
              <a:gd name="connsiteX27" fmla="*/ 280382 w 775065"/>
              <a:gd name="connsiteY27" fmla="*/ 667805 h 774891"/>
              <a:gd name="connsiteX28" fmla="*/ 259219 w 775065"/>
              <a:gd name="connsiteY28" fmla="*/ 630931 h 774891"/>
              <a:gd name="connsiteX29" fmla="*/ 210294 w 775065"/>
              <a:gd name="connsiteY29" fmla="*/ 545752 h 774891"/>
              <a:gd name="connsiteX30" fmla="*/ 161913 w 775065"/>
              <a:gd name="connsiteY30" fmla="*/ 461594 h 774891"/>
              <a:gd name="connsiteX31" fmla="*/ 156128 w 775065"/>
              <a:gd name="connsiteY31" fmla="*/ 461866 h 774891"/>
              <a:gd name="connsiteX32" fmla="*/ 63313 w 775065"/>
              <a:gd name="connsiteY32" fmla="*/ 461866 h 774891"/>
              <a:gd name="connsiteX33" fmla="*/ 160143 w 775065"/>
              <a:gd name="connsiteY33" fmla="*/ 630319 h 774891"/>
              <a:gd name="connsiteX34" fmla="*/ 206143 w 775065"/>
              <a:gd name="connsiteY34" fmla="*/ 710395 h 774891"/>
              <a:gd name="connsiteX35" fmla="*/ 209409 w 775065"/>
              <a:gd name="connsiteY35" fmla="*/ 715497 h 774891"/>
              <a:gd name="connsiteX36" fmla="*/ 284056 w 775065"/>
              <a:gd name="connsiteY36" fmla="*/ 770401 h 774891"/>
              <a:gd name="connsiteX37" fmla="*/ 317739 w 775065"/>
              <a:gd name="connsiteY37" fmla="*/ 774891 h 774891"/>
              <a:gd name="connsiteX38" fmla="*/ 381567 w 775065"/>
              <a:gd name="connsiteY38" fmla="*/ 757746 h 774891"/>
              <a:gd name="connsiteX39" fmla="*/ 513850 w 775065"/>
              <a:gd name="connsiteY39" fmla="*/ 681753 h 774891"/>
              <a:gd name="connsiteX40" fmla="*/ 428928 w 775065"/>
              <a:gd name="connsiteY40" fmla="*/ 631747 h 774891"/>
              <a:gd name="connsiteX41" fmla="*/ 338902 w 775065"/>
              <a:gd name="connsiteY41" fmla="*/ 683454 h 77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75065" h="774891">
                <a:moveTo>
                  <a:pt x="757933" y="393424"/>
                </a:moveTo>
                <a:cubicBezTo>
                  <a:pt x="775013" y="423155"/>
                  <a:pt x="779504" y="457784"/>
                  <a:pt x="770590" y="490917"/>
                </a:cubicBezTo>
                <a:cubicBezTo>
                  <a:pt x="761608" y="524049"/>
                  <a:pt x="740309" y="551671"/>
                  <a:pt x="710573" y="568815"/>
                </a:cubicBezTo>
                <a:lnTo>
                  <a:pt x="599248" y="632768"/>
                </a:lnTo>
                <a:lnTo>
                  <a:pt x="514326" y="582763"/>
                </a:lnTo>
                <a:lnTo>
                  <a:pt x="667908" y="494523"/>
                </a:lnTo>
                <a:cubicBezTo>
                  <a:pt x="677842" y="488807"/>
                  <a:pt x="684919" y="479623"/>
                  <a:pt x="687913" y="468601"/>
                </a:cubicBezTo>
                <a:cubicBezTo>
                  <a:pt x="690907" y="457580"/>
                  <a:pt x="689410" y="446014"/>
                  <a:pt x="683694" y="436149"/>
                </a:cubicBezTo>
                <a:lnTo>
                  <a:pt x="494593" y="107136"/>
                </a:lnTo>
                <a:cubicBezTo>
                  <a:pt x="486699" y="93393"/>
                  <a:pt x="472273" y="85705"/>
                  <a:pt x="457439" y="85705"/>
                </a:cubicBezTo>
                <a:cubicBezTo>
                  <a:pt x="450226" y="85705"/>
                  <a:pt x="442877" y="87542"/>
                  <a:pt x="436209" y="91352"/>
                </a:cubicBezTo>
                <a:lnTo>
                  <a:pt x="284669" y="178435"/>
                </a:lnTo>
                <a:lnTo>
                  <a:pt x="198998" y="227692"/>
                </a:lnTo>
                <a:lnTo>
                  <a:pt x="107135" y="280487"/>
                </a:lnTo>
                <a:cubicBezTo>
                  <a:pt x="97200" y="286202"/>
                  <a:pt x="90123" y="295387"/>
                  <a:pt x="87129" y="306408"/>
                </a:cubicBezTo>
                <a:cubicBezTo>
                  <a:pt x="84135" y="317430"/>
                  <a:pt x="85632" y="328995"/>
                  <a:pt x="91348" y="338861"/>
                </a:cubicBezTo>
                <a:lnTo>
                  <a:pt x="112919" y="376347"/>
                </a:lnTo>
                <a:lnTo>
                  <a:pt x="14455" y="376347"/>
                </a:lnTo>
                <a:cubicBezTo>
                  <a:pt x="-311" y="347773"/>
                  <a:pt x="-3985" y="315253"/>
                  <a:pt x="4453" y="284025"/>
                </a:cubicBezTo>
                <a:cubicBezTo>
                  <a:pt x="13435" y="250892"/>
                  <a:pt x="34733" y="223271"/>
                  <a:pt x="64470" y="206126"/>
                </a:cubicBezTo>
                <a:lnTo>
                  <a:pt x="198998" y="128839"/>
                </a:lnTo>
                <a:lnTo>
                  <a:pt x="284669" y="79583"/>
                </a:lnTo>
                <a:lnTo>
                  <a:pt x="393543" y="17059"/>
                </a:lnTo>
                <a:cubicBezTo>
                  <a:pt x="454922" y="-18251"/>
                  <a:pt x="533651" y="3044"/>
                  <a:pt x="568967" y="64410"/>
                </a:cubicBezTo>
                <a:lnTo>
                  <a:pt x="758069" y="393424"/>
                </a:lnTo>
                <a:close/>
                <a:moveTo>
                  <a:pt x="338766" y="683589"/>
                </a:moveTo>
                <a:cubicBezTo>
                  <a:pt x="328831" y="689304"/>
                  <a:pt x="317331" y="690801"/>
                  <a:pt x="306308" y="687807"/>
                </a:cubicBezTo>
                <a:cubicBezTo>
                  <a:pt x="295284" y="684814"/>
                  <a:pt x="286030" y="677738"/>
                  <a:pt x="280382" y="667805"/>
                </a:cubicBezTo>
                <a:lnTo>
                  <a:pt x="259219" y="630931"/>
                </a:lnTo>
                <a:lnTo>
                  <a:pt x="210294" y="545752"/>
                </a:lnTo>
                <a:lnTo>
                  <a:pt x="161913" y="461594"/>
                </a:lnTo>
                <a:cubicBezTo>
                  <a:pt x="160007" y="461662"/>
                  <a:pt x="158034" y="461866"/>
                  <a:pt x="156128" y="461866"/>
                </a:cubicBezTo>
                <a:lnTo>
                  <a:pt x="63313" y="461866"/>
                </a:lnTo>
                <a:lnTo>
                  <a:pt x="160143" y="630319"/>
                </a:lnTo>
                <a:lnTo>
                  <a:pt x="206143" y="710395"/>
                </a:lnTo>
                <a:cubicBezTo>
                  <a:pt x="207163" y="712164"/>
                  <a:pt x="208320" y="713797"/>
                  <a:pt x="209409" y="715497"/>
                </a:cubicBezTo>
                <a:cubicBezTo>
                  <a:pt x="226625" y="742507"/>
                  <a:pt x="252891" y="761964"/>
                  <a:pt x="284056" y="770401"/>
                </a:cubicBezTo>
                <a:cubicBezTo>
                  <a:pt x="295216" y="773394"/>
                  <a:pt x="306512" y="774891"/>
                  <a:pt x="317739" y="774891"/>
                </a:cubicBezTo>
                <a:cubicBezTo>
                  <a:pt x="339923" y="774891"/>
                  <a:pt x="361833" y="769108"/>
                  <a:pt x="381567" y="757746"/>
                </a:cubicBezTo>
                <a:lnTo>
                  <a:pt x="513850" y="681753"/>
                </a:lnTo>
                <a:lnTo>
                  <a:pt x="428928" y="631747"/>
                </a:lnTo>
                <a:lnTo>
                  <a:pt x="338902" y="683454"/>
                </a:lnTo>
                <a:close/>
              </a:path>
            </a:pathLst>
          </a:custGeom>
          <a:solidFill>
            <a:schemeClr val="accent3"/>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orme libre 11">
            <a:extLst>
              <a:ext uri="{FF2B5EF4-FFF2-40B4-BE49-F238E27FC236}">
                <a16:creationId xmlns:a16="http://schemas.microsoft.com/office/drawing/2014/main" id="{23DCFFCF-6140-17FE-2046-B9C390271DBC}"/>
              </a:ext>
            </a:extLst>
          </p:cNvPr>
          <p:cNvSpPr/>
          <p:nvPr/>
        </p:nvSpPr>
        <p:spPr>
          <a:xfrm>
            <a:off x="3803981" y="3179841"/>
            <a:ext cx="2197092" cy="2196863"/>
          </a:xfrm>
          <a:custGeom>
            <a:avLst/>
            <a:gdLst>
              <a:gd name="connsiteX0" fmla="*/ 346184 w 775247"/>
              <a:gd name="connsiteY0" fmla="*/ 143129 h 775166"/>
              <a:gd name="connsiteX1" fmla="*/ 261262 w 775247"/>
              <a:gd name="connsiteY1" fmla="*/ 93124 h 775166"/>
              <a:gd name="connsiteX2" fmla="*/ 393545 w 775247"/>
              <a:gd name="connsiteY2" fmla="*/ 17130 h 775166"/>
              <a:gd name="connsiteX3" fmla="*/ 491055 w 775247"/>
              <a:gd name="connsiteY3" fmla="*/ 4476 h 775166"/>
              <a:gd name="connsiteX4" fmla="*/ 565703 w 775247"/>
              <a:gd name="connsiteY4" fmla="*/ 59379 h 775166"/>
              <a:gd name="connsiteX5" fmla="*/ 568969 w 775247"/>
              <a:gd name="connsiteY5" fmla="*/ 64481 h 775166"/>
              <a:gd name="connsiteX6" fmla="*/ 614968 w 775247"/>
              <a:gd name="connsiteY6" fmla="*/ 144558 h 775166"/>
              <a:gd name="connsiteX7" fmla="*/ 711799 w 775247"/>
              <a:gd name="connsiteY7" fmla="*/ 313010 h 775166"/>
              <a:gd name="connsiteX8" fmla="*/ 618983 w 775247"/>
              <a:gd name="connsiteY8" fmla="*/ 313010 h 775166"/>
              <a:gd name="connsiteX9" fmla="*/ 613199 w 775247"/>
              <a:gd name="connsiteY9" fmla="*/ 313283 h 775166"/>
              <a:gd name="connsiteX10" fmla="*/ 564886 w 775247"/>
              <a:gd name="connsiteY10" fmla="*/ 229193 h 775166"/>
              <a:gd name="connsiteX11" fmla="*/ 515892 w 775247"/>
              <a:gd name="connsiteY11" fmla="*/ 143946 h 775166"/>
              <a:gd name="connsiteX12" fmla="*/ 494730 w 775247"/>
              <a:gd name="connsiteY12" fmla="*/ 107139 h 775166"/>
              <a:gd name="connsiteX13" fmla="*/ 468804 w 775247"/>
              <a:gd name="connsiteY13" fmla="*/ 87137 h 775166"/>
              <a:gd name="connsiteX14" fmla="*/ 457576 w 775247"/>
              <a:gd name="connsiteY14" fmla="*/ 85641 h 775166"/>
              <a:gd name="connsiteX15" fmla="*/ 436346 w 775247"/>
              <a:gd name="connsiteY15" fmla="*/ 91355 h 775166"/>
              <a:gd name="connsiteX16" fmla="*/ 346320 w 775247"/>
              <a:gd name="connsiteY16" fmla="*/ 143061 h 775166"/>
              <a:gd name="connsiteX17" fmla="*/ 662193 w 775247"/>
              <a:gd name="connsiteY17" fmla="*/ 398733 h 775166"/>
              <a:gd name="connsiteX18" fmla="*/ 683763 w 775247"/>
              <a:gd name="connsiteY18" fmla="*/ 436220 h 775166"/>
              <a:gd name="connsiteX19" fmla="*/ 687982 w 775247"/>
              <a:gd name="connsiteY19" fmla="*/ 468672 h 775166"/>
              <a:gd name="connsiteX20" fmla="*/ 667977 w 775247"/>
              <a:gd name="connsiteY20" fmla="*/ 494594 h 775166"/>
              <a:gd name="connsiteX21" fmla="*/ 576114 w 775247"/>
              <a:gd name="connsiteY21" fmla="*/ 547388 h 775166"/>
              <a:gd name="connsiteX22" fmla="*/ 490443 w 775247"/>
              <a:gd name="connsiteY22" fmla="*/ 596645 h 775166"/>
              <a:gd name="connsiteX23" fmla="*/ 338903 w 775247"/>
              <a:gd name="connsiteY23" fmla="*/ 683728 h 775166"/>
              <a:gd name="connsiteX24" fmla="*/ 306445 w 775247"/>
              <a:gd name="connsiteY24" fmla="*/ 687946 h 775166"/>
              <a:gd name="connsiteX25" fmla="*/ 280519 w 775247"/>
              <a:gd name="connsiteY25" fmla="*/ 667945 h 775166"/>
              <a:gd name="connsiteX26" fmla="*/ 91417 w 775247"/>
              <a:gd name="connsiteY26" fmla="*/ 338932 h 775166"/>
              <a:gd name="connsiteX27" fmla="*/ 87198 w 775247"/>
              <a:gd name="connsiteY27" fmla="*/ 306479 h 775166"/>
              <a:gd name="connsiteX28" fmla="*/ 107204 w 775247"/>
              <a:gd name="connsiteY28" fmla="*/ 280558 h 775166"/>
              <a:gd name="connsiteX29" fmla="*/ 260786 w 775247"/>
              <a:gd name="connsiteY29" fmla="*/ 192318 h 775166"/>
              <a:gd name="connsiteX30" fmla="*/ 175863 w 775247"/>
              <a:gd name="connsiteY30" fmla="*/ 142313 h 775166"/>
              <a:gd name="connsiteX31" fmla="*/ 64539 w 775247"/>
              <a:gd name="connsiteY31" fmla="*/ 206265 h 775166"/>
              <a:gd name="connsiteX32" fmla="*/ 4522 w 775247"/>
              <a:gd name="connsiteY32" fmla="*/ 284164 h 775166"/>
              <a:gd name="connsiteX33" fmla="*/ 17179 w 775247"/>
              <a:gd name="connsiteY33" fmla="*/ 381656 h 775166"/>
              <a:gd name="connsiteX34" fmla="*/ 206280 w 775247"/>
              <a:gd name="connsiteY34" fmla="*/ 710670 h 775166"/>
              <a:gd name="connsiteX35" fmla="*/ 284194 w 775247"/>
              <a:gd name="connsiteY35" fmla="*/ 770676 h 775166"/>
              <a:gd name="connsiteX36" fmla="*/ 317877 w 775247"/>
              <a:gd name="connsiteY36" fmla="*/ 775166 h 775166"/>
              <a:gd name="connsiteX37" fmla="*/ 381705 w 775247"/>
              <a:gd name="connsiteY37" fmla="*/ 758022 h 775166"/>
              <a:gd name="connsiteX38" fmla="*/ 490579 w 775247"/>
              <a:gd name="connsiteY38" fmla="*/ 695498 h 775166"/>
              <a:gd name="connsiteX39" fmla="*/ 576250 w 775247"/>
              <a:gd name="connsiteY39" fmla="*/ 646241 h 775166"/>
              <a:gd name="connsiteX40" fmla="*/ 710778 w 775247"/>
              <a:gd name="connsiteY40" fmla="*/ 568955 h 775166"/>
              <a:gd name="connsiteX41" fmla="*/ 770795 w 775247"/>
              <a:gd name="connsiteY41" fmla="*/ 491056 h 775166"/>
              <a:gd name="connsiteX42" fmla="*/ 760792 w 775247"/>
              <a:gd name="connsiteY42" fmla="*/ 398733 h 775166"/>
              <a:gd name="connsiteX43" fmla="*/ 662329 w 775247"/>
              <a:gd name="connsiteY43" fmla="*/ 398733 h 77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75247" h="775166">
                <a:moveTo>
                  <a:pt x="346184" y="143129"/>
                </a:moveTo>
                <a:lnTo>
                  <a:pt x="261262" y="93124"/>
                </a:lnTo>
                <a:lnTo>
                  <a:pt x="393545" y="17130"/>
                </a:lnTo>
                <a:cubicBezTo>
                  <a:pt x="423281" y="53"/>
                  <a:pt x="457917" y="-4437"/>
                  <a:pt x="491055" y="4476"/>
                </a:cubicBezTo>
                <a:cubicBezTo>
                  <a:pt x="522221" y="12912"/>
                  <a:pt x="548419" y="32369"/>
                  <a:pt x="565703" y="59379"/>
                </a:cubicBezTo>
                <a:cubicBezTo>
                  <a:pt x="566791" y="61080"/>
                  <a:pt x="567948" y="62713"/>
                  <a:pt x="568969" y="64481"/>
                </a:cubicBezTo>
                <a:lnTo>
                  <a:pt x="614968" y="144558"/>
                </a:lnTo>
                <a:lnTo>
                  <a:pt x="711799" y="313010"/>
                </a:lnTo>
                <a:lnTo>
                  <a:pt x="618983" y="313010"/>
                </a:lnTo>
                <a:cubicBezTo>
                  <a:pt x="617010" y="313010"/>
                  <a:pt x="615105" y="313215"/>
                  <a:pt x="613199" y="313283"/>
                </a:cubicBezTo>
                <a:lnTo>
                  <a:pt x="564886" y="229193"/>
                </a:lnTo>
                <a:lnTo>
                  <a:pt x="515892" y="143946"/>
                </a:lnTo>
                <a:lnTo>
                  <a:pt x="494730" y="107139"/>
                </a:lnTo>
                <a:cubicBezTo>
                  <a:pt x="489014" y="97206"/>
                  <a:pt x="479828" y="90130"/>
                  <a:pt x="468804" y="87137"/>
                </a:cubicBezTo>
                <a:cubicBezTo>
                  <a:pt x="465062" y="86117"/>
                  <a:pt x="461319" y="85641"/>
                  <a:pt x="457576" y="85641"/>
                </a:cubicBezTo>
                <a:cubicBezTo>
                  <a:pt x="450160" y="85641"/>
                  <a:pt x="442878" y="87545"/>
                  <a:pt x="436346" y="91355"/>
                </a:cubicBezTo>
                <a:lnTo>
                  <a:pt x="346320" y="143061"/>
                </a:lnTo>
                <a:close/>
                <a:moveTo>
                  <a:pt x="662193" y="398733"/>
                </a:moveTo>
                <a:lnTo>
                  <a:pt x="683763" y="436220"/>
                </a:lnTo>
                <a:cubicBezTo>
                  <a:pt x="689480" y="446154"/>
                  <a:pt x="690976" y="457651"/>
                  <a:pt x="687982" y="468672"/>
                </a:cubicBezTo>
                <a:cubicBezTo>
                  <a:pt x="684988" y="479694"/>
                  <a:pt x="677912" y="488946"/>
                  <a:pt x="667977" y="494594"/>
                </a:cubicBezTo>
                <a:lnTo>
                  <a:pt x="576114" y="547388"/>
                </a:lnTo>
                <a:lnTo>
                  <a:pt x="490443" y="596645"/>
                </a:lnTo>
                <a:lnTo>
                  <a:pt x="338903" y="683728"/>
                </a:lnTo>
                <a:cubicBezTo>
                  <a:pt x="328968" y="689444"/>
                  <a:pt x="317469" y="690940"/>
                  <a:pt x="306445" y="687946"/>
                </a:cubicBezTo>
                <a:cubicBezTo>
                  <a:pt x="295421" y="684953"/>
                  <a:pt x="286167" y="677877"/>
                  <a:pt x="280519" y="667945"/>
                </a:cubicBezTo>
                <a:lnTo>
                  <a:pt x="91417" y="338932"/>
                </a:lnTo>
                <a:cubicBezTo>
                  <a:pt x="85702" y="328998"/>
                  <a:pt x="84204" y="317501"/>
                  <a:pt x="87198" y="306479"/>
                </a:cubicBezTo>
                <a:cubicBezTo>
                  <a:pt x="90193" y="295458"/>
                  <a:pt x="97269" y="286205"/>
                  <a:pt x="107204" y="280558"/>
                </a:cubicBezTo>
                <a:lnTo>
                  <a:pt x="260786" y="192318"/>
                </a:lnTo>
                <a:lnTo>
                  <a:pt x="175863" y="142313"/>
                </a:lnTo>
                <a:lnTo>
                  <a:pt x="64539" y="206265"/>
                </a:lnTo>
                <a:cubicBezTo>
                  <a:pt x="34802" y="223342"/>
                  <a:pt x="13504" y="251031"/>
                  <a:pt x="4522" y="284164"/>
                </a:cubicBezTo>
                <a:cubicBezTo>
                  <a:pt x="-4460" y="317296"/>
                  <a:pt x="31" y="351926"/>
                  <a:pt x="17179" y="381656"/>
                </a:cubicBezTo>
                <a:lnTo>
                  <a:pt x="206280" y="710670"/>
                </a:lnTo>
                <a:cubicBezTo>
                  <a:pt x="223360" y="740401"/>
                  <a:pt x="251055" y="761764"/>
                  <a:pt x="284194" y="770676"/>
                </a:cubicBezTo>
                <a:cubicBezTo>
                  <a:pt x="295353" y="773670"/>
                  <a:pt x="306649" y="775166"/>
                  <a:pt x="317877" y="775166"/>
                </a:cubicBezTo>
                <a:cubicBezTo>
                  <a:pt x="340060" y="775166"/>
                  <a:pt x="361971" y="769384"/>
                  <a:pt x="381705" y="758022"/>
                </a:cubicBezTo>
                <a:lnTo>
                  <a:pt x="490579" y="695498"/>
                </a:lnTo>
                <a:lnTo>
                  <a:pt x="576250" y="646241"/>
                </a:lnTo>
                <a:lnTo>
                  <a:pt x="710778" y="568955"/>
                </a:lnTo>
                <a:cubicBezTo>
                  <a:pt x="740515" y="551878"/>
                  <a:pt x="761813" y="524188"/>
                  <a:pt x="770795" y="491056"/>
                </a:cubicBezTo>
                <a:cubicBezTo>
                  <a:pt x="779233" y="459828"/>
                  <a:pt x="775558" y="427308"/>
                  <a:pt x="760792" y="398733"/>
                </a:cubicBezTo>
                <a:lnTo>
                  <a:pt x="662329" y="398733"/>
                </a:lnTo>
                <a:close/>
              </a:path>
            </a:pathLst>
          </a:custGeom>
          <a:solidFill>
            <a:srgbClr val="805AAB"/>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orme libre 12">
            <a:extLst>
              <a:ext uri="{FF2B5EF4-FFF2-40B4-BE49-F238E27FC236}">
                <a16:creationId xmlns:a16="http://schemas.microsoft.com/office/drawing/2014/main" id="{969F3FC9-F48C-005B-25D8-ABFE0A372FD2}"/>
              </a:ext>
            </a:extLst>
          </p:cNvPr>
          <p:cNvSpPr/>
          <p:nvPr/>
        </p:nvSpPr>
        <p:spPr>
          <a:xfrm>
            <a:off x="3808918" y="1794249"/>
            <a:ext cx="2201244" cy="2200567"/>
          </a:xfrm>
          <a:custGeom>
            <a:avLst/>
            <a:gdLst>
              <a:gd name="connsiteX0" fmla="*/ 772591 w 776712"/>
              <a:gd name="connsiteY0" fmla="*/ 288669 h 776473"/>
              <a:gd name="connsiteX1" fmla="*/ 761363 w 776712"/>
              <a:gd name="connsiteY1" fmla="*/ 381400 h 776473"/>
              <a:gd name="connsiteX2" fmla="*/ 662219 w 776712"/>
              <a:gd name="connsiteY2" fmla="*/ 381400 h 776473"/>
              <a:gd name="connsiteX3" fmla="*/ 685083 w 776712"/>
              <a:gd name="connsiteY3" fmla="*/ 342620 h 776473"/>
              <a:gd name="connsiteX4" fmla="*/ 689642 w 776712"/>
              <a:gd name="connsiteY4" fmla="*/ 310167 h 776473"/>
              <a:gd name="connsiteX5" fmla="*/ 669909 w 776712"/>
              <a:gd name="connsiteY5" fmla="*/ 284042 h 776473"/>
              <a:gd name="connsiteX6" fmla="*/ 574371 w 776712"/>
              <a:gd name="connsiteY6" fmla="*/ 227846 h 776473"/>
              <a:gd name="connsiteX7" fmla="*/ 488700 w 776712"/>
              <a:gd name="connsiteY7" fmla="*/ 177433 h 776473"/>
              <a:gd name="connsiteX8" fmla="*/ 342808 w 776712"/>
              <a:gd name="connsiteY8" fmla="*/ 91574 h 776473"/>
              <a:gd name="connsiteX9" fmla="*/ 321170 w 776712"/>
              <a:gd name="connsiteY9" fmla="*/ 85655 h 776473"/>
              <a:gd name="connsiteX10" fmla="*/ 284220 w 776712"/>
              <a:gd name="connsiteY10" fmla="*/ 106746 h 776473"/>
              <a:gd name="connsiteX11" fmla="*/ 91648 w 776712"/>
              <a:gd name="connsiteY11" fmla="*/ 433786 h 776473"/>
              <a:gd name="connsiteX12" fmla="*/ 87089 w 776712"/>
              <a:gd name="connsiteY12" fmla="*/ 466238 h 776473"/>
              <a:gd name="connsiteX13" fmla="*/ 106823 w 776712"/>
              <a:gd name="connsiteY13" fmla="*/ 492363 h 776473"/>
              <a:gd name="connsiteX14" fmla="*/ 259451 w 776712"/>
              <a:gd name="connsiteY14" fmla="*/ 582237 h 776473"/>
              <a:gd name="connsiteX15" fmla="*/ 344373 w 776712"/>
              <a:gd name="connsiteY15" fmla="*/ 632241 h 776473"/>
              <a:gd name="connsiteX16" fmla="*/ 433855 w 776712"/>
              <a:gd name="connsiteY16" fmla="*/ 684900 h 776473"/>
              <a:gd name="connsiteX17" fmla="*/ 466313 w 776712"/>
              <a:gd name="connsiteY17" fmla="*/ 689458 h 776473"/>
              <a:gd name="connsiteX18" fmla="*/ 492443 w 776712"/>
              <a:gd name="connsiteY18" fmla="*/ 669728 h 776473"/>
              <a:gd name="connsiteX19" fmla="*/ 514014 w 776712"/>
              <a:gd name="connsiteY19" fmla="*/ 633126 h 776473"/>
              <a:gd name="connsiteX20" fmla="*/ 563007 w 776712"/>
              <a:gd name="connsiteY20" fmla="*/ 718372 h 776473"/>
              <a:gd name="connsiteX21" fmla="*/ 455357 w 776712"/>
              <a:gd name="connsiteY21" fmla="*/ 776473 h 776473"/>
              <a:gd name="connsiteX22" fmla="*/ 390373 w 776712"/>
              <a:gd name="connsiteY22" fmla="*/ 758717 h 776473"/>
              <a:gd name="connsiteX23" fmla="*/ 258907 w 776712"/>
              <a:gd name="connsiteY23" fmla="*/ 681362 h 776473"/>
              <a:gd name="connsiteX24" fmla="*/ 173985 w 776712"/>
              <a:gd name="connsiteY24" fmla="*/ 631357 h 776473"/>
              <a:gd name="connsiteX25" fmla="*/ 63341 w 776712"/>
              <a:gd name="connsiteY25" fmla="*/ 566180 h 776473"/>
              <a:gd name="connsiteX26" fmla="*/ 4140 w 776712"/>
              <a:gd name="connsiteY26" fmla="*/ 487669 h 776473"/>
              <a:gd name="connsiteX27" fmla="*/ 17817 w 776712"/>
              <a:gd name="connsiteY27" fmla="*/ 390312 h 776473"/>
              <a:gd name="connsiteX28" fmla="*/ 210389 w 776712"/>
              <a:gd name="connsiteY28" fmla="*/ 63272 h 776473"/>
              <a:gd name="connsiteX29" fmla="*/ 386290 w 776712"/>
              <a:gd name="connsiteY29" fmla="*/ 17757 h 776473"/>
              <a:gd name="connsiteX30" fmla="*/ 488700 w 776712"/>
              <a:gd name="connsiteY30" fmla="*/ 78035 h 776473"/>
              <a:gd name="connsiteX31" fmla="*/ 574371 w 776712"/>
              <a:gd name="connsiteY31" fmla="*/ 128448 h 776473"/>
              <a:gd name="connsiteX32" fmla="*/ 713391 w 776712"/>
              <a:gd name="connsiteY32" fmla="*/ 210294 h 776473"/>
              <a:gd name="connsiteX33" fmla="*/ 772591 w 776712"/>
              <a:gd name="connsiteY33" fmla="*/ 288805 h 776473"/>
              <a:gd name="connsiteX34" fmla="*/ 611933 w 776712"/>
              <a:gd name="connsiteY34" fmla="*/ 466782 h 776473"/>
              <a:gd name="connsiteX35" fmla="*/ 563892 w 776712"/>
              <a:gd name="connsiteY35" fmla="*/ 548355 h 776473"/>
              <a:gd name="connsiteX36" fmla="*/ 567158 w 776712"/>
              <a:gd name="connsiteY36" fmla="*/ 553457 h 776473"/>
              <a:gd name="connsiteX37" fmla="*/ 613158 w 776712"/>
              <a:gd name="connsiteY37" fmla="*/ 633534 h 776473"/>
              <a:gd name="connsiteX38" fmla="*/ 711145 w 776712"/>
              <a:gd name="connsiteY38" fmla="*/ 467122 h 776473"/>
              <a:gd name="connsiteX39" fmla="*/ 617104 w 776712"/>
              <a:gd name="connsiteY39" fmla="*/ 467122 h 776473"/>
              <a:gd name="connsiteX40" fmla="*/ 611865 w 776712"/>
              <a:gd name="connsiteY40" fmla="*/ 466850 h 77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6712" h="776473">
                <a:moveTo>
                  <a:pt x="772591" y="288669"/>
                </a:moveTo>
                <a:cubicBezTo>
                  <a:pt x="780757" y="320169"/>
                  <a:pt x="776674" y="352893"/>
                  <a:pt x="761363" y="381400"/>
                </a:cubicBezTo>
                <a:lnTo>
                  <a:pt x="662219" y="381400"/>
                </a:lnTo>
                <a:lnTo>
                  <a:pt x="685083" y="342620"/>
                </a:lnTo>
                <a:cubicBezTo>
                  <a:pt x="690867" y="332755"/>
                  <a:pt x="692500" y="321257"/>
                  <a:pt x="689642" y="310167"/>
                </a:cubicBezTo>
                <a:cubicBezTo>
                  <a:pt x="686784" y="299078"/>
                  <a:pt x="679776" y="289825"/>
                  <a:pt x="669909" y="284042"/>
                </a:cubicBezTo>
                <a:lnTo>
                  <a:pt x="574371" y="227846"/>
                </a:lnTo>
                <a:lnTo>
                  <a:pt x="488700" y="177433"/>
                </a:lnTo>
                <a:lnTo>
                  <a:pt x="342808" y="91574"/>
                </a:lnTo>
                <a:cubicBezTo>
                  <a:pt x="336004" y="87560"/>
                  <a:pt x="328519" y="85655"/>
                  <a:pt x="321170" y="85655"/>
                </a:cubicBezTo>
                <a:cubicBezTo>
                  <a:pt x="306471" y="85655"/>
                  <a:pt x="292182" y="93207"/>
                  <a:pt x="284220" y="106746"/>
                </a:cubicBezTo>
                <a:lnTo>
                  <a:pt x="91648" y="433786"/>
                </a:lnTo>
                <a:cubicBezTo>
                  <a:pt x="85864" y="443650"/>
                  <a:pt x="84231" y="455148"/>
                  <a:pt x="87089" y="466238"/>
                </a:cubicBezTo>
                <a:cubicBezTo>
                  <a:pt x="89947" y="477328"/>
                  <a:pt x="96956" y="486580"/>
                  <a:pt x="106823" y="492363"/>
                </a:cubicBezTo>
                <a:lnTo>
                  <a:pt x="259451" y="582237"/>
                </a:lnTo>
                <a:lnTo>
                  <a:pt x="344373" y="632241"/>
                </a:lnTo>
                <a:lnTo>
                  <a:pt x="433855" y="684900"/>
                </a:lnTo>
                <a:cubicBezTo>
                  <a:pt x="443722" y="690683"/>
                  <a:pt x="455222" y="692315"/>
                  <a:pt x="466313" y="689458"/>
                </a:cubicBezTo>
                <a:cubicBezTo>
                  <a:pt x="477404" y="686601"/>
                  <a:pt x="486659" y="679593"/>
                  <a:pt x="492443" y="669728"/>
                </a:cubicBezTo>
                <a:lnTo>
                  <a:pt x="514014" y="633126"/>
                </a:lnTo>
                <a:lnTo>
                  <a:pt x="563007" y="718372"/>
                </a:lnTo>
                <a:cubicBezTo>
                  <a:pt x="538579" y="755724"/>
                  <a:pt x="497478" y="776473"/>
                  <a:pt x="455357" y="776473"/>
                </a:cubicBezTo>
                <a:cubicBezTo>
                  <a:pt x="433242" y="776473"/>
                  <a:pt x="410787" y="770759"/>
                  <a:pt x="390373" y="758717"/>
                </a:cubicBezTo>
                <a:lnTo>
                  <a:pt x="258907" y="681362"/>
                </a:lnTo>
                <a:lnTo>
                  <a:pt x="173985" y="631357"/>
                </a:lnTo>
                <a:lnTo>
                  <a:pt x="63341" y="566180"/>
                </a:lnTo>
                <a:cubicBezTo>
                  <a:pt x="33741" y="548763"/>
                  <a:pt x="12714" y="520870"/>
                  <a:pt x="4140" y="487669"/>
                </a:cubicBezTo>
                <a:cubicBezTo>
                  <a:pt x="-4434" y="454468"/>
                  <a:pt x="397" y="419906"/>
                  <a:pt x="17817" y="390312"/>
                </a:cubicBezTo>
                <a:lnTo>
                  <a:pt x="210389" y="63272"/>
                </a:lnTo>
                <a:cubicBezTo>
                  <a:pt x="246318" y="2246"/>
                  <a:pt x="325252" y="-18233"/>
                  <a:pt x="386290" y="17757"/>
                </a:cubicBezTo>
                <a:lnTo>
                  <a:pt x="488700" y="78035"/>
                </a:lnTo>
                <a:lnTo>
                  <a:pt x="574371" y="128448"/>
                </a:lnTo>
                <a:lnTo>
                  <a:pt x="713391" y="210294"/>
                </a:lnTo>
                <a:cubicBezTo>
                  <a:pt x="742991" y="227710"/>
                  <a:pt x="764017" y="255605"/>
                  <a:pt x="772591" y="288805"/>
                </a:cubicBezTo>
                <a:close/>
                <a:moveTo>
                  <a:pt x="611933" y="466782"/>
                </a:moveTo>
                <a:lnTo>
                  <a:pt x="563892" y="548355"/>
                </a:lnTo>
                <a:cubicBezTo>
                  <a:pt x="564981" y="550056"/>
                  <a:pt x="566138" y="551688"/>
                  <a:pt x="567158" y="553457"/>
                </a:cubicBezTo>
                <a:lnTo>
                  <a:pt x="613158" y="633534"/>
                </a:lnTo>
                <a:lnTo>
                  <a:pt x="711145" y="467122"/>
                </a:lnTo>
                <a:lnTo>
                  <a:pt x="617104" y="467122"/>
                </a:lnTo>
                <a:cubicBezTo>
                  <a:pt x="615335" y="467122"/>
                  <a:pt x="613634" y="466918"/>
                  <a:pt x="611865" y="466850"/>
                </a:cubicBezTo>
                <a:close/>
              </a:path>
            </a:pathLst>
          </a:custGeom>
          <a:solidFill>
            <a:schemeClr val="accent2"/>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orme libre 13">
            <a:extLst>
              <a:ext uri="{FF2B5EF4-FFF2-40B4-BE49-F238E27FC236}">
                <a16:creationId xmlns:a16="http://schemas.microsoft.com/office/drawing/2014/main" id="{80C19C75-7E56-85DB-9C02-D48CB5993DDC}"/>
              </a:ext>
            </a:extLst>
          </p:cNvPr>
          <p:cNvSpPr/>
          <p:nvPr/>
        </p:nvSpPr>
        <p:spPr>
          <a:xfrm>
            <a:off x="5193923" y="4067121"/>
            <a:ext cx="1803898" cy="1803374"/>
          </a:xfrm>
          <a:custGeom>
            <a:avLst/>
            <a:gdLst>
              <a:gd name="connsiteX0" fmla="*/ 85671 w 636508"/>
              <a:gd name="connsiteY0" fmla="*/ 234310 h 636323"/>
              <a:gd name="connsiteX1" fmla="*/ 0 w 636508"/>
              <a:gd name="connsiteY1" fmla="*/ 283567 h 636323"/>
              <a:gd name="connsiteX2" fmla="*/ 0 w 636508"/>
              <a:gd name="connsiteY2" fmla="*/ 128448 h 636323"/>
              <a:gd name="connsiteX3" fmla="*/ 122688 w 636508"/>
              <a:gd name="connsiteY3" fmla="*/ 272 h 636323"/>
              <a:gd name="connsiteX4" fmla="*/ 128472 w 636508"/>
              <a:gd name="connsiteY4" fmla="*/ 0 h 636323"/>
              <a:gd name="connsiteX5" fmla="*/ 413996 w 636508"/>
              <a:gd name="connsiteY5" fmla="*/ 0 h 636323"/>
              <a:gd name="connsiteX6" fmla="*/ 366295 w 636508"/>
              <a:gd name="connsiteY6" fmla="*/ 81029 h 636323"/>
              <a:gd name="connsiteX7" fmla="*/ 363845 w 636508"/>
              <a:gd name="connsiteY7" fmla="*/ 85655 h 636323"/>
              <a:gd name="connsiteX8" fmla="*/ 128472 w 636508"/>
              <a:gd name="connsiteY8" fmla="*/ 85655 h 636323"/>
              <a:gd name="connsiteX9" fmla="*/ 85671 w 636508"/>
              <a:gd name="connsiteY9" fmla="*/ 128448 h 636323"/>
              <a:gd name="connsiteX10" fmla="*/ 85671 w 636508"/>
              <a:gd name="connsiteY10" fmla="*/ 234378 h 636323"/>
              <a:gd name="connsiteX11" fmla="*/ 513276 w 636508"/>
              <a:gd name="connsiteY11" fmla="*/ 204 h 636323"/>
              <a:gd name="connsiteX12" fmla="*/ 462989 w 636508"/>
              <a:gd name="connsiteY12" fmla="*/ 85587 h 636323"/>
              <a:gd name="connsiteX13" fmla="*/ 508036 w 636508"/>
              <a:gd name="connsiteY13" fmla="*/ 85587 h 636323"/>
              <a:gd name="connsiteX14" fmla="*/ 550838 w 636508"/>
              <a:gd name="connsiteY14" fmla="*/ 128380 h 636323"/>
              <a:gd name="connsiteX15" fmla="*/ 550838 w 636508"/>
              <a:gd name="connsiteY15" fmla="*/ 507875 h 636323"/>
              <a:gd name="connsiteX16" fmla="*/ 508036 w 636508"/>
              <a:gd name="connsiteY16" fmla="*/ 550669 h 636323"/>
              <a:gd name="connsiteX17" fmla="*/ 128472 w 636508"/>
              <a:gd name="connsiteY17" fmla="*/ 550669 h 636323"/>
              <a:gd name="connsiteX18" fmla="*/ 85671 w 636508"/>
              <a:gd name="connsiteY18" fmla="*/ 507875 h 636323"/>
              <a:gd name="connsiteX19" fmla="*/ 85671 w 636508"/>
              <a:gd name="connsiteY19" fmla="*/ 333095 h 636323"/>
              <a:gd name="connsiteX20" fmla="*/ 0 w 636508"/>
              <a:gd name="connsiteY20" fmla="*/ 382352 h 636323"/>
              <a:gd name="connsiteX21" fmla="*/ 0 w 636508"/>
              <a:gd name="connsiteY21" fmla="*/ 507875 h 636323"/>
              <a:gd name="connsiteX22" fmla="*/ 128472 w 636508"/>
              <a:gd name="connsiteY22" fmla="*/ 636323 h 636323"/>
              <a:gd name="connsiteX23" fmla="*/ 508036 w 636508"/>
              <a:gd name="connsiteY23" fmla="*/ 636323 h 636323"/>
              <a:gd name="connsiteX24" fmla="*/ 636508 w 636508"/>
              <a:gd name="connsiteY24" fmla="*/ 507875 h 636323"/>
              <a:gd name="connsiteX25" fmla="*/ 636508 w 636508"/>
              <a:gd name="connsiteY25" fmla="*/ 128380 h 636323"/>
              <a:gd name="connsiteX26" fmla="*/ 513276 w 636508"/>
              <a:gd name="connsiteY26" fmla="*/ 204 h 63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508" h="636323">
                <a:moveTo>
                  <a:pt x="85671" y="234310"/>
                </a:moveTo>
                <a:lnTo>
                  <a:pt x="0" y="283567"/>
                </a:lnTo>
                <a:lnTo>
                  <a:pt x="0" y="128448"/>
                </a:lnTo>
                <a:cubicBezTo>
                  <a:pt x="0" y="59598"/>
                  <a:pt x="54505" y="3334"/>
                  <a:pt x="122688" y="272"/>
                </a:cubicBezTo>
                <a:cubicBezTo>
                  <a:pt x="124593" y="204"/>
                  <a:pt x="126567" y="0"/>
                  <a:pt x="128472" y="0"/>
                </a:cubicBezTo>
                <a:lnTo>
                  <a:pt x="413996" y="0"/>
                </a:lnTo>
                <a:lnTo>
                  <a:pt x="366295" y="81029"/>
                </a:lnTo>
                <a:cubicBezTo>
                  <a:pt x="365411" y="82525"/>
                  <a:pt x="364662" y="84158"/>
                  <a:pt x="363845" y="85655"/>
                </a:cubicBezTo>
                <a:lnTo>
                  <a:pt x="128472" y="85655"/>
                </a:lnTo>
                <a:cubicBezTo>
                  <a:pt x="104860" y="85655"/>
                  <a:pt x="85671" y="104841"/>
                  <a:pt x="85671" y="128448"/>
                </a:cubicBezTo>
                <a:lnTo>
                  <a:pt x="85671" y="234378"/>
                </a:lnTo>
                <a:close/>
                <a:moveTo>
                  <a:pt x="513276" y="204"/>
                </a:moveTo>
                <a:lnTo>
                  <a:pt x="462989" y="85587"/>
                </a:lnTo>
                <a:lnTo>
                  <a:pt x="508036" y="85587"/>
                </a:lnTo>
                <a:cubicBezTo>
                  <a:pt x="531649" y="85587"/>
                  <a:pt x="550838" y="104773"/>
                  <a:pt x="550838" y="128380"/>
                </a:cubicBezTo>
                <a:lnTo>
                  <a:pt x="550838" y="507875"/>
                </a:lnTo>
                <a:cubicBezTo>
                  <a:pt x="550838" y="531483"/>
                  <a:pt x="531649" y="550669"/>
                  <a:pt x="508036" y="550669"/>
                </a:cubicBezTo>
                <a:lnTo>
                  <a:pt x="128472" y="550669"/>
                </a:lnTo>
                <a:cubicBezTo>
                  <a:pt x="104860" y="550669"/>
                  <a:pt x="85671" y="531483"/>
                  <a:pt x="85671" y="507875"/>
                </a:cubicBezTo>
                <a:lnTo>
                  <a:pt x="85671" y="333095"/>
                </a:lnTo>
                <a:lnTo>
                  <a:pt x="0" y="382352"/>
                </a:lnTo>
                <a:lnTo>
                  <a:pt x="0" y="507875"/>
                </a:lnTo>
                <a:cubicBezTo>
                  <a:pt x="0" y="578699"/>
                  <a:pt x="57635" y="636323"/>
                  <a:pt x="128472" y="636323"/>
                </a:cubicBezTo>
                <a:lnTo>
                  <a:pt x="508036" y="636323"/>
                </a:lnTo>
                <a:cubicBezTo>
                  <a:pt x="578873" y="636323"/>
                  <a:pt x="636508" y="578699"/>
                  <a:pt x="636508" y="507875"/>
                </a:cubicBezTo>
                <a:lnTo>
                  <a:pt x="636508" y="128380"/>
                </a:lnTo>
                <a:cubicBezTo>
                  <a:pt x="636508" y="59326"/>
                  <a:pt x="581663" y="2994"/>
                  <a:pt x="513276" y="204"/>
                </a:cubicBezTo>
                <a:close/>
              </a:path>
            </a:pathLst>
          </a:custGeom>
          <a:solidFill>
            <a:schemeClr val="accent5"/>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orme libre 14">
            <a:extLst>
              <a:ext uri="{FF2B5EF4-FFF2-40B4-BE49-F238E27FC236}">
                <a16:creationId xmlns:a16="http://schemas.microsoft.com/office/drawing/2014/main" id="{6D85BD00-22CA-3F35-81A5-A988CBB6F9C1}"/>
              </a:ext>
            </a:extLst>
          </p:cNvPr>
          <p:cNvSpPr/>
          <p:nvPr/>
        </p:nvSpPr>
        <p:spPr>
          <a:xfrm>
            <a:off x="6181580" y="3190242"/>
            <a:ext cx="2200805" cy="2200924"/>
          </a:xfrm>
          <a:custGeom>
            <a:avLst/>
            <a:gdLst>
              <a:gd name="connsiteX0" fmla="*/ 91629 w 776557"/>
              <a:gd name="connsiteY0" fmla="*/ 433843 h 776599"/>
              <a:gd name="connsiteX1" fmla="*/ 87070 w 776557"/>
              <a:gd name="connsiteY1" fmla="*/ 466296 h 776599"/>
              <a:gd name="connsiteX2" fmla="*/ 106804 w 776557"/>
              <a:gd name="connsiteY2" fmla="*/ 492420 h 776599"/>
              <a:gd name="connsiteX3" fmla="*/ 202341 w 776557"/>
              <a:gd name="connsiteY3" fmla="*/ 548617 h 776599"/>
              <a:gd name="connsiteX4" fmla="*/ 202341 w 776557"/>
              <a:gd name="connsiteY4" fmla="*/ 648014 h 776599"/>
              <a:gd name="connsiteX5" fmla="*/ 63322 w 776557"/>
              <a:gd name="connsiteY5" fmla="*/ 566169 h 776599"/>
              <a:gd name="connsiteX6" fmla="*/ 4122 w 776557"/>
              <a:gd name="connsiteY6" fmla="*/ 487658 h 776599"/>
              <a:gd name="connsiteX7" fmla="*/ 15349 w 776557"/>
              <a:gd name="connsiteY7" fmla="*/ 394928 h 776599"/>
              <a:gd name="connsiteX8" fmla="*/ 17799 w 776557"/>
              <a:gd name="connsiteY8" fmla="*/ 390301 h 776599"/>
              <a:gd name="connsiteX9" fmla="*/ 65499 w 776557"/>
              <a:gd name="connsiteY9" fmla="*/ 309272 h 776599"/>
              <a:gd name="connsiteX10" fmla="*/ 163487 w 776557"/>
              <a:gd name="connsiteY10" fmla="*/ 142861 h 776599"/>
              <a:gd name="connsiteX11" fmla="*/ 209486 w 776557"/>
              <a:gd name="connsiteY11" fmla="*/ 222937 h 776599"/>
              <a:gd name="connsiteX12" fmla="*/ 212752 w 776557"/>
              <a:gd name="connsiteY12" fmla="*/ 228040 h 776599"/>
              <a:gd name="connsiteX13" fmla="*/ 164711 w 776557"/>
              <a:gd name="connsiteY13" fmla="*/ 309613 h 776599"/>
              <a:gd name="connsiteX14" fmla="*/ 114425 w 776557"/>
              <a:gd name="connsiteY14" fmla="*/ 394995 h 776599"/>
              <a:gd name="connsiteX15" fmla="*/ 91561 w 776557"/>
              <a:gd name="connsiteY15" fmla="*/ 433775 h 776599"/>
              <a:gd name="connsiteX16" fmla="*/ 713304 w 776557"/>
              <a:gd name="connsiteY16" fmla="*/ 210419 h 776599"/>
              <a:gd name="connsiteX17" fmla="*/ 602660 w 776557"/>
              <a:gd name="connsiteY17" fmla="*/ 145242 h 776599"/>
              <a:gd name="connsiteX18" fmla="*/ 517738 w 776557"/>
              <a:gd name="connsiteY18" fmla="*/ 95237 h 776599"/>
              <a:gd name="connsiteX19" fmla="*/ 386271 w 776557"/>
              <a:gd name="connsiteY19" fmla="*/ 17814 h 776599"/>
              <a:gd name="connsiteX20" fmla="*/ 288897 w 776557"/>
              <a:gd name="connsiteY20" fmla="*/ 4139 h 776599"/>
              <a:gd name="connsiteX21" fmla="*/ 213705 w 776557"/>
              <a:gd name="connsiteY21" fmla="*/ 58226 h 776599"/>
              <a:gd name="connsiteX22" fmla="*/ 262631 w 776557"/>
              <a:gd name="connsiteY22" fmla="*/ 143405 h 776599"/>
              <a:gd name="connsiteX23" fmla="*/ 284201 w 776557"/>
              <a:gd name="connsiteY23" fmla="*/ 106803 h 776599"/>
              <a:gd name="connsiteX24" fmla="*/ 310332 w 776557"/>
              <a:gd name="connsiteY24" fmla="*/ 87073 h 776599"/>
              <a:gd name="connsiteX25" fmla="*/ 321151 w 776557"/>
              <a:gd name="connsiteY25" fmla="*/ 85712 h 776599"/>
              <a:gd name="connsiteX26" fmla="*/ 342789 w 776557"/>
              <a:gd name="connsiteY26" fmla="*/ 91631 h 776599"/>
              <a:gd name="connsiteX27" fmla="*/ 432271 w 776557"/>
              <a:gd name="connsiteY27" fmla="*/ 144289 h 776599"/>
              <a:gd name="connsiteX28" fmla="*/ 517193 w 776557"/>
              <a:gd name="connsiteY28" fmla="*/ 194294 h 776599"/>
              <a:gd name="connsiteX29" fmla="*/ 669822 w 776557"/>
              <a:gd name="connsiteY29" fmla="*/ 284168 h 776599"/>
              <a:gd name="connsiteX30" fmla="*/ 689555 w 776557"/>
              <a:gd name="connsiteY30" fmla="*/ 310293 h 776599"/>
              <a:gd name="connsiteX31" fmla="*/ 684996 w 776557"/>
              <a:gd name="connsiteY31" fmla="*/ 342745 h 776599"/>
              <a:gd name="connsiteX32" fmla="*/ 492424 w 776557"/>
              <a:gd name="connsiteY32" fmla="*/ 669785 h 776599"/>
              <a:gd name="connsiteX33" fmla="*/ 466294 w 776557"/>
              <a:gd name="connsiteY33" fmla="*/ 689515 h 776599"/>
              <a:gd name="connsiteX34" fmla="*/ 433836 w 776557"/>
              <a:gd name="connsiteY34" fmla="*/ 684957 h 776599"/>
              <a:gd name="connsiteX35" fmla="*/ 287944 w 776557"/>
              <a:gd name="connsiteY35" fmla="*/ 599097 h 776599"/>
              <a:gd name="connsiteX36" fmla="*/ 287944 w 776557"/>
              <a:gd name="connsiteY36" fmla="*/ 698496 h 776599"/>
              <a:gd name="connsiteX37" fmla="*/ 390354 w 776557"/>
              <a:gd name="connsiteY37" fmla="*/ 758774 h 776599"/>
              <a:gd name="connsiteX38" fmla="*/ 455339 w 776557"/>
              <a:gd name="connsiteY38" fmla="*/ 776599 h 776599"/>
              <a:gd name="connsiteX39" fmla="*/ 487729 w 776557"/>
              <a:gd name="connsiteY39" fmla="*/ 772449 h 776599"/>
              <a:gd name="connsiteX40" fmla="*/ 566255 w 776557"/>
              <a:gd name="connsiteY40" fmla="*/ 713259 h 776599"/>
              <a:gd name="connsiteX41" fmla="*/ 758827 w 776557"/>
              <a:gd name="connsiteY41" fmla="*/ 386219 h 776599"/>
              <a:gd name="connsiteX42" fmla="*/ 713304 w 776557"/>
              <a:gd name="connsiteY42" fmla="*/ 210351 h 77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76557" h="776599">
                <a:moveTo>
                  <a:pt x="91629" y="433843"/>
                </a:moveTo>
                <a:cubicBezTo>
                  <a:pt x="85846" y="443708"/>
                  <a:pt x="84212" y="455206"/>
                  <a:pt x="87070" y="466296"/>
                </a:cubicBezTo>
                <a:cubicBezTo>
                  <a:pt x="89928" y="477385"/>
                  <a:pt x="96937" y="486638"/>
                  <a:pt x="106804" y="492420"/>
                </a:cubicBezTo>
                <a:lnTo>
                  <a:pt x="202341" y="548617"/>
                </a:lnTo>
                <a:lnTo>
                  <a:pt x="202341" y="648014"/>
                </a:lnTo>
                <a:lnTo>
                  <a:pt x="63322" y="566169"/>
                </a:lnTo>
                <a:cubicBezTo>
                  <a:pt x="33722" y="548753"/>
                  <a:pt x="12763" y="520858"/>
                  <a:pt x="4122" y="487658"/>
                </a:cubicBezTo>
                <a:cubicBezTo>
                  <a:pt x="-4044" y="456159"/>
                  <a:pt x="38" y="423502"/>
                  <a:pt x="15349" y="394928"/>
                </a:cubicBezTo>
                <a:cubicBezTo>
                  <a:pt x="16165" y="393362"/>
                  <a:pt x="16914" y="391798"/>
                  <a:pt x="17799" y="390301"/>
                </a:cubicBezTo>
                <a:lnTo>
                  <a:pt x="65499" y="309272"/>
                </a:lnTo>
                <a:lnTo>
                  <a:pt x="163487" y="142861"/>
                </a:lnTo>
                <a:lnTo>
                  <a:pt x="209486" y="222937"/>
                </a:lnTo>
                <a:cubicBezTo>
                  <a:pt x="210507" y="224706"/>
                  <a:pt x="211664" y="226339"/>
                  <a:pt x="212752" y="228040"/>
                </a:cubicBezTo>
                <a:lnTo>
                  <a:pt x="164711" y="309613"/>
                </a:lnTo>
                <a:lnTo>
                  <a:pt x="114425" y="394995"/>
                </a:lnTo>
                <a:lnTo>
                  <a:pt x="91561" y="433775"/>
                </a:lnTo>
                <a:close/>
                <a:moveTo>
                  <a:pt x="713304" y="210419"/>
                </a:moveTo>
                <a:lnTo>
                  <a:pt x="602660" y="145242"/>
                </a:lnTo>
                <a:lnTo>
                  <a:pt x="517738" y="95237"/>
                </a:lnTo>
                <a:lnTo>
                  <a:pt x="386271" y="17814"/>
                </a:lnTo>
                <a:cubicBezTo>
                  <a:pt x="356671" y="397"/>
                  <a:pt x="322103" y="-4433"/>
                  <a:pt x="288897" y="4139"/>
                </a:cubicBezTo>
                <a:cubicBezTo>
                  <a:pt x="257663" y="12236"/>
                  <a:pt x="231261" y="31421"/>
                  <a:pt x="213705" y="58226"/>
                </a:cubicBezTo>
                <a:lnTo>
                  <a:pt x="262631" y="143405"/>
                </a:lnTo>
                <a:lnTo>
                  <a:pt x="284201" y="106803"/>
                </a:lnTo>
                <a:cubicBezTo>
                  <a:pt x="289986" y="96938"/>
                  <a:pt x="299308" y="89930"/>
                  <a:pt x="310332" y="87073"/>
                </a:cubicBezTo>
                <a:cubicBezTo>
                  <a:pt x="313938" y="86121"/>
                  <a:pt x="317544" y="85712"/>
                  <a:pt x="321151" y="85712"/>
                </a:cubicBezTo>
                <a:cubicBezTo>
                  <a:pt x="328704" y="85712"/>
                  <a:pt x="336121" y="87754"/>
                  <a:pt x="342789" y="91631"/>
                </a:cubicBezTo>
                <a:lnTo>
                  <a:pt x="432271" y="144289"/>
                </a:lnTo>
                <a:lnTo>
                  <a:pt x="517193" y="194294"/>
                </a:lnTo>
                <a:lnTo>
                  <a:pt x="669822" y="284168"/>
                </a:lnTo>
                <a:cubicBezTo>
                  <a:pt x="679689" y="289951"/>
                  <a:pt x="686698" y="299271"/>
                  <a:pt x="689555" y="310293"/>
                </a:cubicBezTo>
                <a:cubicBezTo>
                  <a:pt x="692413" y="321382"/>
                  <a:pt x="690780" y="332881"/>
                  <a:pt x="684996" y="342745"/>
                </a:cubicBezTo>
                <a:lnTo>
                  <a:pt x="492424" y="669785"/>
                </a:lnTo>
                <a:cubicBezTo>
                  <a:pt x="486640" y="679650"/>
                  <a:pt x="477318" y="686658"/>
                  <a:pt x="466294" y="689515"/>
                </a:cubicBezTo>
                <a:cubicBezTo>
                  <a:pt x="455271" y="692373"/>
                  <a:pt x="443703" y="690740"/>
                  <a:pt x="433836" y="684957"/>
                </a:cubicBezTo>
                <a:lnTo>
                  <a:pt x="287944" y="599097"/>
                </a:lnTo>
                <a:lnTo>
                  <a:pt x="287944" y="698496"/>
                </a:lnTo>
                <a:lnTo>
                  <a:pt x="390354" y="758774"/>
                </a:lnTo>
                <a:cubicBezTo>
                  <a:pt x="410360" y="770544"/>
                  <a:pt x="432679" y="776599"/>
                  <a:pt x="455339" y="776599"/>
                </a:cubicBezTo>
                <a:cubicBezTo>
                  <a:pt x="466158" y="776599"/>
                  <a:pt x="477046" y="775238"/>
                  <a:pt x="487729" y="772449"/>
                </a:cubicBezTo>
                <a:cubicBezTo>
                  <a:pt x="520936" y="763877"/>
                  <a:pt x="548835" y="742854"/>
                  <a:pt x="566255" y="713259"/>
                </a:cubicBezTo>
                <a:lnTo>
                  <a:pt x="758827" y="386219"/>
                </a:lnTo>
                <a:cubicBezTo>
                  <a:pt x="794756" y="325193"/>
                  <a:pt x="774342" y="246273"/>
                  <a:pt x="713304" y="210351"/>
                </a:cubicBezTo>
                <a:close/>
              </a:path>
            </a:pathLst>
          </a:custGeom>
          <a:solidFill>
            <a:schemeClr val="accent1"/>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ZoneTexte 33">
            <a:extLst>
              <a:ext uri="{FF2B5EF4-FFF2-40B4-BE49-F238E27FC236}">
                <a16:creationId xmlns:a16="http://schemas.microsoft.com/office/drawing/2014/main" id="{88A1D643-1E5D-F930-63D9-E6E05B27E82A}"/>
              </a:ext>
            </a:extLst>
          </p:cNvPr>
          <p:cNvSpPr txBox="1"/>
          <p:nvPr/>
        </p:nvSpPr>
        <p:spPr>
          <a:xfrm>
            <a:off x="6959887" y="2824264"/>
            <a:ext cx="418704" cy="36933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black"/>
                </a:solidFill>
                <a:effectLst/>
                <a:uLnTx/>
                <a:uFillTx/>
                <a:latin typeface="Calibri" panose="020F0502020204030204"/>
                <a:ea typeface="+mn-ea"/>
                <a:cs typeface="+mn-cs"/>
              </a:rPr>
              <a:t>02</a:t>
            </a:r>
          </a:p>
        </p:txBody>
      </p:sp>
      <p:sp>
        <p:nvSpPr>
          <p:cNvPr id="35" name="ZoneTexte 34">
            <a:extLst>
              <a:ext uri="{FF2B5EF4-FFF2-40B4-BE49-F238E27FC236}">
                <a16:creationId xmlns:a16="http://schemas.microsoft.com/office/drawing/2014/main" id="{6D9A02B1-0004-EDE7-8DDA-55770FEC5E85}"/>
              </a:ext>
            </a:extLst>
          </p:cNvPr>
          <p:cNvSpPr txBox="1"/>
          <p:nvPr/>
        </p:nvSpPr>
        <p:spPr>
          <a:xfrm>
            <a:off x="6908398" y="3975731"/>
            <a:ext cx="418704" cy="36933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black"/>
                </a:solidFill>
                <a:effectLst/>
                <a:uLnTx/>
                <a:uFillTx/>
                <a:latin typeface="Calibri" panose="020F0502020204030204"/>
                <a:ea typeface="+mn-ea"/>
                <a:cs typeface="+mn-cs"/>
              </a:rPr>
              <a:t>03</a:t>
            </a:r>
          </a:p>
        </p:txBody>
      </p:sp>
      <p:sp>
        <p:nvSpPr>
          <p:cNvPr id="37" name="ZoneTexte 36">
            <a:extLst>
              <a:ext uri="{FF2B5EF4-FFF2-40B4-BE49-F238E27FC236}">
                <a16:creationId xmlns:a16="http://schemas.microsoft.com/office/drawing/2014/main" id="{C6FDE243-0B35-CD43-6635-830FCB950AB1}"/>
              </a:ext>
            </a:extLst>
          </p:cNvPr>
          <p:cNvSpPr txBox="1"/>
          <p:nvPr/>
        </p:nvSpPr>
        <p:spPr>
          <a:xfrm>
            <a:off x="4902527" y="3975731"/>
            <a:ext cx="418704" cy="36933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black"/>
                </a:solidFill>
                <a:effectLst/>
                <a:uLnTx/>
                <a:uFillTx/>
                <a:latin typeface="Calibri" panose="020F0502020204030204"/>
                <a:ea typeface="+mn-ea"/>
                <a:cs typeface="+mn-cs"/>
              </a:rPr>
              <a:t>05</a:t>
            </a:r>
          </a:p>
        </p:txBody>
      </p:sp>
      <p:sp>
        <p:nvSpPr>
          <p:cNvPr id="38" name="ZoneTexte 37">
            <a:extLst>
              <a:ext uri="{FF2B5EF4-FFF2-40B4-BE49-F238E27FC236}">
                <a16:creationId xmlns:a16="http://schemas.microsoft.com/office/drawing/2014/main" id="{7BA52A4A-C721-D6F5-7640-52E0FDC51BB3}"/>
              </a:ext>
            </a:extLst>
          </p:cNvPr>
          <p:cNvSpPr txBox="1"/>
          <p:nvPr/>
        </p:nvSpPr>
        <p:spPr>
          <a:xfrm>
            <a:off x="4877127" y="2824264"/>
            <a:ext cx="418704" cy="36933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black"/>
                </a:solidFill>
                <a:effectLst/>
                <a:uLnTx/>
                <a:uFillTx/>
                <a:latin typeface="Calibri" panose="020F0502020204030204"/>
                <a:ea typeface="+mn-ea"/>
                <a:cs typeface="+mn-cs"/>
              </a:rPr>
              <a:t>06</a:t>
            </a:r>
          </a:p>
        </p:txBody>
      </p:sp>
      <p:pic>
        <p:nvPicPr>
          <p:cNvPr id="28" name="Graphic 13" descr="Bullseye with solid fill">
            <a:extLst>
              <a:ext uri="{FF2B5EF4-FFF2-40B4-BE49-F238E27FC236}">
                <a16:creationId xmlns:a16="http://schemas.microsoft.com/office/drawing/2014/main" id="{CBAE48F5-C606-35FF-9758-2194AE3420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32902" y="4199337"/>
            <a:ext cx="444225" cy="444225"/>
          </a:xfrm>
          <a:prstGeom prst="rect">
            <a:avLst/>
          </a:prstGeom>
        </p:spPr>
      </p:pic>
      <p:pic>
        <p:nvPicPr>
          <p:cNvPr id="30" name="Graphic 15" descr="Gears with solid fill">
            <a:extLst>
              <a:ext uri="{FF2B5EF4-FFF2-40B4-BE49-F238E27FC236}">
                <a16:creationId xmlns:a16="http://schemas.microsoft.com/office/drawing/2014/main" id="{89DC42B7-C01B-BEF6-0479-2F13F1AB6B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02163" y="4199337"/>
            <a:ext cx="444225" cy="444225"/>
          </a:xfrm>
          <a:prstGeom prst="rect">
            <a:avLst/>
          </a:prstGeom>
        </p:spPr>
      </p:pic>
      <p:pic>
        <p:nvPicPr>
          <p:cNvPr id="31" name="Graphic 16" descr="Hourglass 30% with solid fill">
            <a:extLst>
              <a:ext uri="{FF2B5EF4-FFF2-40B4-BE49-F238E27FC236}">
                <a16:creationId xmlns:a16="http://schemas.microsoft.com/office/drawing/2014/main" id="{B27B46CC-CE0E-C70B-4DF8-66B5EA07A0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32902" y="2485483"/>
            <a:ext cx="444225" cy="444225"/>
          </a:xfrm>
          <a:prstGeom prst="rect">
            <a:avLst/>
          </a:prstGeom>
        </p:spPr>
      </p:pic>
      <p:pic>
        <p:nvPicPr>
          <p:cNvPr id="32" name="Graphic 17" descr="Lightbulb with solid fill">
            <a:extLst>
              <a:ext uri="{FF2B5EF4-FFF2-40B4-BE49-F238E27FC236}">
                <a16:creationId xmlns:a16="http://schemas.microsoft.com/office/drawing/2014/main" id="{37D62835-9B74-E312-7FD7-EBF20045B2E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02163" y="2485483"/>
            <a:ext cx="444225" cy="444225"/>
          </a:xfrm>
          <a:prstGeom prst="rect">
            <a:avLst/>
          </a:prstGeom>
        </p:spPr>
      </p:pic>
      <p:pic>
        <p:nvPicPr>
          <p:cNvPr id="39" name="Graphic 18" descr="Research with solid fill">
            <a:extLst>
              <a:ext uri="{FF2B5EF4-FFF2-40B4-BE49-F238E27FC236}">
                <a16:creationId xmlns:a16="http://schemas.microsoft.com/office/drawing/2014/main" id="{2F80EB77-88A3-ECA9-8C43-AC649053AC5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873888" y="1693147"/>
            <a:ext cx="444225" cy="444225"/>
          </a:xfrm>
          <a:prstGeom prst="rect">
            <a:avLst/>
          </a:prstGeom>
        </p:spPr>
      </p:pic>
      <p:pic>
        <p:nvPicPr>
          <p:cNvPr id="41" name="Graphic 31" descr="Trophy">
            <a:extLst>
              <a:ext uri="{FF2B5EF4-FFF2-40B4-BE49-F238E27FC236}">
                <a16:creationId xmlns:a16="http://schemas.microsoft.com/office/drawing/2014/main" id="{20491125-C255-EEA0-6C1A-BD02583F24F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740199" y="3246093"/>
            <a:ext cx="711602" cy="711602"/>
          </a:xfrm>
          <a:prstGeom prst="rect">
            <a:avLst/>
          </a:prstGeom>
        </p:spPr>
      </p:pic>
      <p:grpSp>
        <p:nvGrpSpPr>
          <p:cNvPr id="27" name="Group 26">
            <a:extLst>
              <a:ext uri="{FF2B5EF4-FFF2-40B4-BE49-F238E27FC236}">
                <a16:creationId xmlns:a16="http://schemas.microsoft.com/office/drawing/2014/main" id="{BB022D91-FC78-97C6-D2D0-AE0D6811FB58}"/>
              </a:ext>
            </a:extLst>
          </p:cNvPr>
          <p:cNvGrpSpPr/>
          <p:nvPr/>
        </p:nvGrpSpPr>
        <p:grpSpPr>
          <a:xfrm>
            <a:off x="8927481" y="2947244"/>
            <a:ext cx="2926080" cy="1290153"/>
            <a:chOff x="8921977" y="2947244"/>
            <a:chExt cx="2926080" cy="1290153"/>
          </a:xfrm>
        </p:grpSpPr>
        <p:sp>
          <p:nvSpPr>
            <p:cNvPr id="40" name="TextBox 39">
              <a:extLst>
                <a:ext uri="{FF2B5EF4-FFF2-40B4-BE49-F238E27FC236}">
                  <a16:creationId xmlns:a16="http://schemas.microsoft.com/office/drawing/2014/main" id="{06DCB545-2796-55F3-60F1-9CA9FE00EBEB}"/>
                </a:ext>
              </a:extLst>
            </p:cNvPr>
            <p:cNvSpPr txBox="1"/>
            <p:nvPr/>
          </p:nvSpPr>
          <p:spPr>
            <a:xfrm>
              <a:off x="8921977" y="2947244"/>
              <a:ext cx="2926080" cy="461665"/>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873182">
                      <a:lumMod val="50000"/>
                    </a:srgbClr>
                  </a:solidFill>
                  <a:effectLst/>
                  <a:uLnTx/>
                  <a:uFillTx/>
                  <a:latin typeface="Calibri" panose="020F0502020204030204"/>
                  <a:ea typeface="+mn-ea"/>
                  <a:cs typeface="+mn-cs"/>
                </a:rPr>
                <a:t>Early Identification</a:t>
              </a:r>
            </a:p>
          </p:txBody>
        </p:sp>
        <p:sp>
          <p:nvSpPr>
            <p:cNvPr id="42" name="TextBox 41">
              <a:extLst>
                <a:ext uri="{FF2B5EF4-FFF2-40B4-BE49-F238E27FC236}">
                  <a16:creationId xmlns:a16="http://schemas.microsoft.com/office/drawing/2014/main" id="{E781C98D-9636-49B8-DEBC-7BECB0B77CCB}"/>
                </a:ext>
              </a:extLst>
            </p:cNvPr>
            <p:cNvSpPr txBox="1"/>
            <p:nvPr/>
          </p:nvSpPr>
          <p:spPr>
            <a:xfrm>
              <a:off x="8921977" y="3406400"/>
              <a:ext cx="2926080" cy="830997"/>
            </a:xfrm>
            <a:prstGeom prst="rect">
              <a:avLst/>
            </a:prstGeom>
            <a:noFill/>
          </p:spPr>
          <p:txBody>
            <a:bodyPr wrap="square" lIns="0" rIns="0" rtlCol="0" anchor="t">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Spot signs of cognitive decline, poor mental health or domestic abuse.</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Detecting housing issues such as cold, mould or damp before they worsen.</a:t>
              </a:r>
            </a:p>
          </p:txBody>
        </p:sp>
      </p:grpSp>
      <p:grpSp>
        <p:nvGrpSpPr>
          <p:cNvPr id="43" name="Group 42">
            <a:extLst>
              <a:ext uri="{FF2B5EF4-FFF2-40B4-BE49-F238E27FC236}">
                <a16:creationId xmlns:a16="http://schemas.microsoft.com/office/drawing/2014/main" id="{3DC5B275-B925-7B42-F28D-B3A12B16916A}"/>
              </a:ext>
            </a:extLst>
          </p:cNvPr>
          <p:cNvGrpSpPr/>
          <p:nvPr/>
        </p:nvGrpSpPr>
        <p:grpSpPr>
          <a:xfrm>
            <a:off x="8382385" y="4652338"/>
            <a:ext cx="3471176" cy="1474819"/>
            <a:chOff x="8921977" y="4652338"/>
            <a:chExt cx="3471176" cy="1474819"/>
          </a:xfrm>
        </p:grpSpPr>
        <p:sp>
          <p:nvSpPr>
            <p:cNvPr id="44" name="TextBox 43">
              <a:extLst>
                <a:ext uri="{FF2B5EF4-FFF2-40B4-BE49-F238E27FC236}">
                  <a16:creationId xmlns:a16="http://schemas.microsoft.com/office/drawing/2014/main" id="{51CFBCE7-498E-1151-98E6-F364CABB856B}"/>
                </a:ext>
              </a:extLst>
            </p:cNvPr>
            <p:cNvSpPr txBox="1"/>
            <p:nvPr/>
          </p:nvSpPr>
          <p:spPr>
            <a:xfrm>
              <a:off x="8921977" y="4652338"/>
              <a:ext cx="3471176" cy="461665"/>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11448B">
                      <a:lumMod val="75000"/>
                    </a:srgbClr>
                  </a:solidFill>
                  <a:effectLst/>
                  <a:uLnTx/>
                  <a:uFillTx/>
                  <a:latin typeface="Calibri" panose="020F0502020204030204"/>
                  <a:ea typeface="+mn-ea"/>
                  <a:cs typeface="+mn-cs"/>
                </a:rPr>
                <a:t>Connection &amp; Advocacy</a:t>
              </a:r>
            </a:p>
          </p:txBody>
        </p:sp>
        <p:sp>
          <p:nvSpPr>
            <p:cNvPr id="45" name="TextBox 44">
              <a:extLst>
                <a:ext uri="{FF2B5EF4-FFF2-40B4-BE49-F238E27FC236}">
                  <a16:creationId xmlns:a16="http://schemas.microsoft.com/office/drawing/2014/main" id="{2F54F83D-CA3A-2C8C-779B-34D1F8AFC660}"/>
                </a:ext>
              </a:extLst>
            </p:cNvPr>
            <p:cNvSpPr txBox="1"/>
            <p:nvPr/>
          </p:nvSpPr>
          <p:spPr>
            <a:xfrm>
              <a:off x="8921977" y="5111494"/>
              <a:ext cx="2926080" cy="1015663"/>
            </a:xfrm>
            <a:prstGeom prst="rect">
              <a:avLst/>
            </a:prstGeom>
            <a:noFill/>
          </p:spPr>
          <p:txBody>
            <a:bodyPr wrap="square" lIns="0" rIns="0" rtlCol="0" anchor="t">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Link residents to other services available in their locality eg talking therapies or social prrescribers.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Accompany residents to GP or hospital appointments</a:t>
              </a:r>
            </a:p>
          </p:txBody>
        </p:sp>
      </p:grpSp>
      <p:grpSp>
        <p:nvGrpSpPr>
          <p:cNvPr id="46" name="Group 45">
            <a:extLst>
              <a:ext uri="{FF2B5EF4-FFF2-40B4-BE49-F238E27FC236}">
                <a16:creationId xmlns:a16="http://schemas.microsoft.com/office/drawing/2014/main" id="{71AA64E0-7180-DCC4-AA79-61F6A7C55DF6}"/>
              </a:ext>
            </a:extLst>
          </p:cNvPr>
          <p:cNvGrpSpPr/>
          <p:nvPr/>
        </p:nvGrpSpPr>
        <p:grpSpPr>
          <a:xfrm>
            <a:off x="338440" y="2947244"/>
            <a:ext cx="2926080" cy="1290153"/>
            <a:chOff x="332936" y="2947244"/>
            <a:chExt cx="2926080" cy="1290153"/>
          </a:xfrm>
        </p:grpSpPr>
        <p:sp>
          <p:nvSpPr>
            <p:cNvPr id="47" name="TextBox 46">
              <a:extLst>
                <a:ext uri="{FF2B5EF4-FFF2-40B4-BE49-F238E27FC236}">
                  <a16:creationId xmlns:a16="http://schemas.microsoft.com/office/drawing/2014/main" id="{574A7E85-CD0E-C157-B1B4-78E8A292B1D2}"/>
                </a:ext>
              </a:extLst>
            </p:cNvPr>
            <p:cNvSpPr txBox="1"/>
            <p:nvPr/>
          </p:nvSpPr>
          <p:spPr>
            <a:xfrm>
              <a:off x="332936" y="2947244"/>
              <a:ext cx="2926080" cy="461665"/>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030A0"/>
                  </a:solidFill>
                  <a:effectLst/>
                  <a:uLnTx/>
                  <a:uFillTx/>
                  <a:latin typeface="Calibri" panose="020F0502020204030204"/>
                  <a:ea typeface="+mn-ea"/>
                  <a:cs typeface="+mn-cs"/>
                </a:rPr>
                <a:t>Community Building</a:t>
              </a:r>
            </a:p>
          </p:txBody>
        </p:sp>
        <p:sp>
          <p:nvSpPr>
            <p:cNvPr id="48" name="TextBox 47">
              <a:extLst>
                <a:ext uri="{FF2B5EF4-FFF2-40B4-BE49-F238E27FC236}">
                  <a16:creationId xmlns:a16="http://schemas.microsoft.com/office/drawing/2014/main" id="{7736E9C3-C5CE-325C-9617-660C90D688B2}"/>
                </a:ext>
              </a:extLst>
            </p:cNvPr>
            <p:cNvSpPr txBox="1"/>
            <p:nvPr/>
          </p:nvSpPr>
          <p:spPr>
            <a:xfrm>
              <a:off x="332936" y="3406400"/>
              <a:ext cx="2926080" cy="830997"/>
            </a:xfrm>
            <a:prstGeom prst="rect">
              <a:avLst/>
            </a:prstGeom>
            <a:noFill/>
          </p:spPr>
          <p:txBody>
            <a:bodyPr wrap="square" lIns="0" rIns="0" rtlCol="0" anchor="t">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Brings residents together through local events like coffee mornings.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Encourages neighbour to neighbour connection and shared support.</a:t>
              </a:r>
            </a:p>
          </p:txBody>
        </p:sp>
      </p:grpSp>
      <p:grpSp>
        <p:nvGrpSpPr>
          <p:cNvPr id="49" name="Group 48">
            <a:extLst>
              <a:ext uri="{FF2B5EF4-FFF2-40B4-BE49-F238E27FC236}">
                <a16:creationId xmlns:a16="http://schemas.microsoft.com/office/drawing/2014/main" id="{0E088F6A-909C-0249-6085-ECD69CBBECEF}"/>
              </a:ext>
            </a:extLst>
          </p:cNvPr>
          <p:cNvGrpSpPr/>
          <p:nvPr/>
        </p:nvGrpSpPr>
        <p:grpSpPr>
          <a:xfrm>
            <a:off x="880370" y="4652338"/>
            <a:ext cx="2926080" cy="1290153"/>
            <a:chOff x="332936" y="4652338"/>
            <a:chExt cx="2926080" cy="1290153"/>
          </a:xfrm>
        </p:grpSpPr>
        <p:sp>
          <p:nvSpPr>
            <p:cNvPr id="50" name="TextBox 49">
              <a:extLst>
                <a:ext uri="{FF2B5EF4-FFF2-40B4-BE49-F238E27FC236}">
                  <a16:creationId xmlns:a16="http://schemas.microsoft.com/office/drawing/2014/main" id="{D3366AC5-2279-0933-CE56-2C25B9038725}"/>
                </a:ext>
              </a:extLst>
            </p:cNvPr>
            <p:cNvSpPr txBox="1"/>
            <p:nvPr/>
          </p:nvSpPr>
          <p:spPr>
            <a:xfrm>
              <a:off x="332936" y="4652338"/>
              <a:ext cx="2926080" cy="461665"/>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6007E">
                      <a:lumMod val="75000"/>
                    </a:srgbClr>
                  </a:solidFill>
                  <a:effectLst/>
                  <a:uLnTx/>
                  <a:uFillTx/>
                  <a:latin typeface="Calibri" panose="020F0502020204030204"/>
                  <a:ea typeface="+mn-ea"/>
                  <a:cs typeface="+mn-cs"/>
                </a:rPr>
                <a:t>Emotional Support</a:t>
              </a:r>
            </a:p>
          </p:txBody>
        </p:sp>
        <p:sp>
          <p:nvSpPr>
            <p:cNvPr id="51" name="TextBox 50">
              <a:extLst>
                <a:ext uri="{FF2B5EF4-FFF2-40B4-BE49-F238E27FC236}">
                  <a16:creationId xmlns:a16="http://schemas.microsoft.com/office/drawing/2014/main" id="{CA11B6F7-1035-ACBB-A3BC-DB15264A8ABC}"/>
                </a:ext>
              </a:extLst>
            </p:cNvPr>
            <p:cNvSpPr txBox="1"/>
            <p:nvPr/>
          </p:nvSpPr>
          <p:spPr>
            <a:xfrm>
              <a:off x="332936" y="5111494"/>
              <a:ext cx="2926080" cy="830997"/>
            </a:xfrm>
            <a:prstGeom prst="rect">
              <a:avLst/>
            </a:prstGeom>
            <a:noFill/>
          </p:spPr>
          <p:txBody>
            <a:bodyPr wrap="square" lIns="0" rIns="0" rtlCol="0" anchor="t">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Provide a trusted, regular contact, someone who listens without judgement.</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Checks in during crisis, reducing isolation and anxiety. </a:t>
              </a:r>
            </a:p>
          </p:txBody>
        </p:sp>
      </p:grpSp>
      <p:grpSp>
        <p:nvGrpSpPr>
          <p:cNvPr id="52" name="Group 51">
            <a:extLst>
              <a:ext uri="{FF2B5EF4-FFF2-40B4-BE49-F238E27FC236}">
                <a16:creationId xmlns:a16="http://schemas.microsoft.com/office/drawing/2014/main" id="{0D8E4EE5-1F9E-2060-5E04-131C1BABBCCA}"/>
              </a:ext>
            </a:extLst>
          </p:cNvPr>
          <p:cNvGrpSpPr/>
          <p:nvPr/>
        </p:nvGrpSpPr>
        <p:grpSpPr>
          <a:xfrm>
            <a:off x="8382384" y="1242150"/>
            <a:ext cx="3288505" cy="1290153"/>
            <a:chOff x="8921976" y="1242150"/>
            <a:chExt cx="3288505" cy="1290153"/>
          </a:xfrm>
        </p:grpSpPr>
        <p:sp>
          <p:nvSpPr>
            <p:cNvPr id="53" name="TextBox 52">
              <a:extLst>
                <a:ext uri="{FF2B5EF4-FFF2-40B4-BE49-F238E27FC236}">
                  <a16:creationId xmlns:a16="http://schemas.microsoft.com/office/drawing/2014/main" id="{F14B63A1-9A6C-C176-1370-05E1E8AC7E94}"/>
                </a:ext>
              </a:extLst>
            </p:cNvPr>
            <p:cNvSpPr txBox="1"/>
            <p:nvPr/>
          </p:nvSpPr>
          <p:spPr>
            <a:xfrm>
              <a:off x="8921976" y="1242150"/>
              <a:ext cx="3288505" cy="461665"/>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F59F15">
                      <a:lumMod val="75000"/>
                    </a:srgbClr>
                  </a:solidFill>
                  <a:effectLst/>
                  <a:uLnTx/>
                  <a:uFillTx/>
                  <a:latin typeface="Calibri" panose="020F0502020204030204"/>
                  <a:ea typeface="+mn-ea"/>
                  <a:cs typeface="+mn-cs"/>
                </a:rPr>
                <a:t>Monitoring &amp; Prevention</a:t>
              </a:r>
            </a:p>
          </p:txBody>
        </p:sp>
        <p:sp>
          <p:nvSpPr>
            <p:cNvPr id="54" name="TextBox 53">
              <a:extLst>
                <a:ext uri="{FF2B5EF4-FFF2-40B4-BE49-F238E27FC236}">
                  <a16:creationId xmlns:a16="http://schemas.microsoft.com/office/drawing/2014/main" id="{20C3083C-7D68-83F9-F0C9-FD0180152253}"/>
                </a:ext>
              </a:extLst>
            </p:cNvPr>
            <p:cNvSpPr txBox="1"/>
            <p:nvPr/>
          </p:nvSpPr>
          <p:spPr>
            <a:xfrm>
              <a:off x="8921977" y="1701306"/>
              <a:ext cx="2926080" cy="830997"/>
            </a:xfrm>
            <a:prstGeom prst="rect">
              <a:avLst/>
            </a:prstGeom>
            <a:noFill/>
          </p:spPr>
          <p:txBody>
            <a:bodyPr wrap="square" lIns="0" rIns="0" rtlCol="0" anchor="t">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Take and record blood pressures, promote medicine adherence.</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Help residents self monitor LTC like diabetes or COPD</a:t>
              </a:r>
            </a:p>
          </p:txBody>
        </p:sp>
      </p:grpSp>
      <p:grpSp>
        <p:nvGrpSpPr>
          <p:cNvPr id="55" name="Group 54">
            <a:extLst>
              <a:ext uri="{FF2B5EF4-FFF2-40B4-BE49-F238E27FC236}">
                <a16:creationId xmlns:a16="http://schemas.microsoft.com/office/drawing/2014/main" id="{43BA437E-76BF-588F-AE08-2A3555F467BC}"/>
              </a:ext>
            </a:extLst>
          </p:cNvPr>
          <p:cNvGrpSpPr/>
          <p:nvPr/>
        </p:nvGrpSpPr>
        <p:grpSpPr>
          <a:xfrm>
            <a:off x="880370" y="1242150"/>
            <a:ext cx="2926080" cy="1290153"/>
            <a:chOff x="332936" y="2627766"/>
            <a:chExt cx="2926080" cy="1290153"/>
          </a:xfrm>
        </p:grpSpPr>
        <p:sp>
          <p:nvSpPr>
            <p:cNvPr id="56" name="TextBox 55">
              <a:extLst>
                <a:ext uri="{FF2B5EF4-FFF2-40B4-BE49-F238E27FC236}">
                  <a16:creationId xmlns:a16="http://schemas.microsoft.com/office/drawing/2014/main" id="{3DFD0659-CA82-8B92-C927-57A291D83F41}"/>
                </a:ext>
              </a:extLst>
            </p:cNvPr>
            <p:cNvSpPr txBox="1"/>
            <p:nvPr/>
          </p:nvSpPr>
          <p:spPr>
            <a:xfrm>
              <a:off x="332936" y="2627766"/>
              <a:ext cx="2926080" cy="461665"/>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62B234">
                      <a:lumMod val="75000"/>
                    </a:srgbClr>
                  </a:solidFill>
                  <a:effectLst/>
                  <a:uLnTx/>
                  <a:uFillTx/>
                  <a:latin typeface="Calibri" panose="020F0502020204030204"/>
                  <a:ea typeface="+mn-ea"/>
                  <a:cs typeface="+mn-cs"/>
                </a:rPr>
                <a:t>Health Promotion</a:t>
              </a:r>
            </a:p>
          </p:txBody>
        </p:sp>
        <p:sp>
          <p:nvSpPr>
            <p:cNvPr id="57" name="TextBox 56">
              <a:extLst>
                <a:ext uri="{FF2B5EF4-FFF2-40B4-BE49-F238E27FC236}">
                  <a16:creationId xmlns:a16="http://schemas.microsoft.com/office/drawing/2014/main" id="{D2C30E56-91CD-06E9-6477-A31A4C53FDE5}"/>
                </a:ext>
              </a:extLst>
            </p:cNvPr>
            <p:cNvSpPr txBox="1"/>
            <p:nvPr/>
          </p:nvSpPr>
          <p:spPr>
            <a:xfrm>
              <a:off x="332936" y="3086922"/>
              <a:ext cx="2926080" cy="830997"/>
            </a:xfrm>
            <a:prstGeom prst="rect">
              <a:avLst/>
            </a:prstGeom>
            <a:noFill/>
          </p:spPr>
          <p:txBody>
            <a:bodyPr wrap="square" lIns="0" rIns="0" rtlCol="0" anchor="t">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Encourage uptake of vaccines and NHS health checks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Support Cancer screenings and explain red flag symptoms</a:t>
              </a:r>
            </a:p>
          </p:txBody>
        </p:sp>
      </p:grpSp>
    </p:spTree>
    <p:extLst>
      <p:ext uri="{BB962C8B-B14F-4D97-AF65-F5344CB8AC3E}">
        <p14:creationId xmlns:p14="http://schemas.microsoft.com/office/powerpoint/2010/main" val="42884401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47AF3-CDEB-2A5B-A52B-57967BABEC0C}"/>
              </a:ext>
            </a:extLst>
          </p:cNvPr>
          <p:cNvSpPr>
            <a:spLocks noGrp="1"/>
          </p:cNvSpPr>
          <p:nvPr>
            <p:ph type="title"/>
          </p:nvPr>
        </p:nvSpPr>
        <p:spPr>
          <a:xfrm>
            <a:off x="838200" y="63372"/>
            <a:ext cx="10515600" cy="1237367"/>
          </a:xfrm>
        </p:spPr>
        <p:txBody>
          <a:bodyPr>
            <a:normAutofit/>
          </a:bodyPr>
          <a:lstStyle/>
          <a:p>
            <a:pPr algn="ctr"/>
            <a:r>
              <a:rPr lang="en-GB"/>
              <a:t>What is the impact of CHWWs?</a:t>
            </a:r>
          </a:p>
        </p:txBody>
      </p:sp>
      <p:sp>
        <p:nvSpPr>
          <p:cNvPr id="3" name="Text Placeholder 2">
            <a:extLst>
              <a:ext uri="{FF2B5EF4-FFF2-40B4-BE49-F238E27FC236}">
                <a16:creationId xmlns:a16="http://schemas.microsoft.com/office/drawing/2014/main" id="{0D759BD0-2BDE-842A-23D1-8B030B314506}"/>
              </a:ext>
            </a:extLst>
          </p:cNvPr>
          <p:cNvSpPr>
            <a:spLocks noGrp="1"/>
          </p:cNvSpPr>
          <p:nvPr>
            <p:ph type="body" idx="1"/>
          </p:nvPr>
        </p:nvSpPr>
        <p:spPr>
          <a:xfrm>
            <a:off x="569748" y="1867834"/>
            <a:ext cx="5157787" cy="447932"/>
          </a:xfrm>
        </p:spPr>
        <p:txBody>
          <a:bodyPr>
            <a:noAutofit/>
          </a:bodyPr>
          <a:lstStyle/>
          <a:p>
            <a:pPr algn="ctr"/>
            <a:r>
              <a:rPr lang="en-GB" sz="2800">
                <a:solidFill>
                  <a:srgbClr val="FF0000"/>
                </a:solidFill>
              </a:rPr>
              <a:t>Decrease in reactive activity</a:t>
            </a:r>
          </a:p>
        </p:txBody>
      </p:sp>
      <p:sp>
        <p:nvSpPr>
          <p:cNvPr id="4" name="Content Placeholder 3">
            <a:extLst>
              <a:ext uri="{FF2B5EF4-FFF2-40B4-BE49-F238E27FC236}">
                <a16:creationId xmlns:a16="http://schemas.microsoft.com/office/drawing/2014/main" id="{94B9846C-032F-80E2-F184-B7830836E819}"/>
              </a:ext>
            </a:extLst>
          </p:cNvPr>
          <p:cNvSpPr>
            <a:spLocks noGrp="1"/>
          </p:cNvSpPr>
          <p:nvPr>
            <p:ph sz="half" idx="2"/>
          </p:nvPr>
        </p:nvSpPr>
        <p:spPr>
          <a:xfrm>
            <a:off x="884382" y="2616499"/>
            <a:ext cx="5157787" cy="3449886"/>
          </a:xfrm>
        </p:spPr>
        <p:txBody>
          <a:bodyPr>
            <a:normAutofit/>
          </a:bodyPr>
          <a:lstStyle/>
          <a:p>
            <a:pPr marL="0" indent="0">
              <a:buNone/>
            </a:pPr>
            <a:r>
              <a:rPr lang="en-GB" sz="2400">
                <a:solidFill>
                  <a:srgbClr val="FF0000"/>
                </a:solidFill>
              </a:rPr>
              <a:t>↓</a:t>
            </a:r>
            <a:r>
              <a:rPr lang="en-GB" sz="2400"/>
              <a:t> 10% unplanned hospital admissions</a:t>
            </a:r>
          </a:p>
          <a:p>
            <a:pPr marL="0" indent="0">
              <a:buNone/>
            </a:pPr>
            <a:r>
              <a:rPr lang="en-GB" sz="2400">
                <a:solidFill>
                  <a:srgbClr val="FF0000"/>
                </a:solidFill>
              </a:rPr>
              <a:t>↓</a:t>
            </a:r>
            <a:r>
              <a:rPr lang="en-GB" sz="2400"/>
              <a:t> 7% A&amp;E attendance</a:t>
            </a:r>
          </a:p>
          <a:p>
            <a:pPr marL="0" indent="0">
              <a:buNone/>
            </a:pPr>
            <a:r>
              <a:rPr lang="en-GB" sz="2400">
                <a:solidFill>
                  <a:srgbClr val="FF0000"/>
                </a:solidFill>
              </a:rPr>
              <a:t>↓</a:t>
            </a:r>
            <a:r>
              <a:rPr lang="en-GB" sz="2400"/>
              <a:t> 40% Community Trust services use</a:t>
            </a:r>
          </a:p>
          <a:p>
            <a:pPr marL="0" indent="0">
              <a:buNone/>
            </a:pPr>
            <a:r>
              <a:rPr lang="en-GB" sz="2400">
                <a:solidFill>
                  <a:srgbClr val="FF0000"/>
                </a:solidFill>
              </a:rPr>
              <a:t>↓</a:t>
            </a:r>
            <a:r>
              <a:rPr lang="en-GB" sz="2400"/>
              <a:t> 7% unscheduled GP appointments</a:t>
            </a:r>
          </a:p>
          <a:p>
            <a:pPr marL="0" indent="0">
              <a:buNone/>
            </a:pPr>
            <a:endParaRPr lang="en-GB" sz="2400"/>
          </a:p>
          <a:p>
            <a:endParaRPr lang="en-GB"/>
          </a:p>
        </p:txBody>
      </p:sp>
      <p:sp>
        <p:nvSpPr>
          <p:cNvPr id="5" name="Text Placeholder 4">
            <a:extLst>
              <a:ext uri="{FF2B5EF4-FFF2-40B4-BE49-F238E27FC236}">
                <a16:creationId xmlns:a16="http://schemas.microsoft.com/office/drawing/2014/main" id="{5949CE85-6DF0-ECA3-FC24-A0B421EEBED5}"/>
              </a:ext>
            </a:extLst>
          </p:cNvPr>
          <p:cNvSpPr>
            <a:spLocks noGrp="1"/>
          </p:cNvSpPr>
          <p:nvPr>
            <p:ph type="body" sz="quarter" idx="3"/>
          </p:nvPr>
        </p:nvSpPr>
        <p:spPr>
          <a:xfrm>
            <a:off x="6096000" y="1867834"/>
            <a:ext cx="5183188" cy="447932"/>
          </a:xfrm>
        </p:spPr>
        <p:txBody>
          <a:bodyPr>
            <a:noAutofit/>
          </a:bodyPr>
          <a:lstStyle/>
          <a:p>
            <a:pPr algn="ctr"/>
            <a:r>
              <a:rPr lang="en-GB" sz="2800">
                <a:solidFill>
                  <a:srgbClr val="00B050"/>
                </a:solidFill>
              </a:rPr>
              <a:t>Increase in proactive activity</a:t>
            </a:r>
          </a:p>
        </p:txBody>
      </p:sp>
      <p:sp>
        <p:nvSpPr>
          <p:cNvPr id="6" name="Content Placeholder 5">
            <a:extLst>
              <a:ext uri="{FF2B5EF4-FFF2-40B4-BE49-F238E27FC236}">
                <a16:creationId xmlns:a16="http://schemas.microsoft.com/office/drawing/2014/main" id="{64CFD119-613C-8219-4B39-CBD167328F47}"/>
              </a:ext>
            </a:extLst>
          </p:cNvPr>
          <p:cNvSpPr>
            <a:spLocks noGrp="1"/>
          </p:cNvSpPr>
          <p:nvPr>
            <p:ph sz="quarter" idx="4"/>
          </p:nvPr>
        </p:nvSpPr>
        <p:spPr>
          <a:xfrm>
            <a:off x="6371505" y="2644212"/>
            <a:ext cx="5698575" cy="3449886"/>
          </a:xfrm>
        </p:spPr>
        <p:txBody>
          <a:bodyPr>
            <a:normAutofit/>
          </a:bodyPr>
          <a:lstStyle/>
          <a:p>
            <a:pPr marL="0" indent="0">
              <a:buNone/>
            </a:pPr>
            <a:r>
              <a:rPr lang="en-GB" sz="2400">
                <a:solidFill>
                  <a:srgbClr val="00B050"/>
                </a:solidFill>
              </a:rPr>
              <a:t>↑  </a:t>
            </a:r>
            <a:r>
              <a:rPr lang="en-GB" sz="2400"/>
              <a:t>90% wellbeing score</a:t>
            </a:r>
          </a:p>
          <a:p>
            <a:pPr marL="0" indent="0">
              <a:buNone/>
            </a:pPr>
            <a:r>
              <a:rPr lang="en-GB" sz="2400">
                <a:solidFill>
                  <a:srgbClr val="00B050"/>
                </a:solidFill>
              </a:rPr>
              <a:t>↑  </a:t>
            </a:r>
            <a:r>
              <a:rPr lang="en-GB" sz="2400"/>
              <a:t>82% likely screening and health check</a:t>
            </a:r>
          </a:p>
          <a:p>
            <a:pPr marL="0" indent="0">
              <a:buNone/>
            </a:pPr>
            <a:r>
              <a:rPr lang="en-GB" sz="2400">
                <a:solidFill>
                  <a:srgbClr val="00B050"/>
                </a:solidFill>
              </a:rPr>
              <a:t>↑</a:t>
            </a:r>
            <a:r>
              <a:rPr lang="en-GB" sz="2400"/>
              <a:t>  2.2% Chronic disease GP reviews</a:t>
            </a:r>
          </a:p>
          <a:p>
            <a:pPr marL="0" indent="0">
              <a:buNone/>
            </a:pPr>
            <a:r>
              <a:rPr lang="en-GB" sz="2400">
                <a:solidFill>
                  <a:srgbClr val="00B050"/>
                </a:solidFill>
              </a:rPr>
              <a:t>↑</a:t>
            </a:r>
            <a:r>
              <a:rPr lang="en-GB" sz="2400"/>
              <a:t>  47% likely vaccinations</a:t>
            </a:r>
          </a:p>
          <a:p>
            <a:endParaRPr lang="en-GB"/>
          </a:p>
        </p:txBody>
      </p:sp>
      <p:pic>
        <p:nvPicPr>
          <p:cNvPr id="15" name="Picture 14">
            <a:extLst>
              <a:ext uri="{FF2B5EF4-FFF2-40B4-BE49-F238E27FC236}">
                <a16:creationId xmlns:a16="http://schemas.microsoft.com/office/drawing/2014/main" id="{867491C0-E263-4A6E-7C11-F166D7B5B05E}"/>
              </a:ext>
            </a:extLst>
          </p:cNvPr>
          <p:cNvPicPr>
            <a:picLocks noChangeAspect="1"/>
          </p:cNvPicPr>
          <p:nvPr/>
        </p:nvPicPr>
        <p:blipFill>
          <a:blip r:embed="rId2"/>
          <a:stretch>
            <a:fillRect/>
          </a:stretch>
        </p:blipFill>
        <p:spPr>
          <a:xfrm>
            <a:off x="10554753" y="4994857"/>
            <a:ext cx="1425097" cy="1425097"/>
          </a:xfrm>
          <a:prstGeom prst="rect">
            <a:avLst/>
          </a:prstGeom>
        </p:spPr>
      </p:pic>
      <p:cxnSp>
        <p:nvCxnSpPr>
          <p:cNvPr id="8" name="Straight Connector 7">
            <a:extLst>
              <a:ext uri="{FF2B5EF4-FFF2-40B4-BE49-F238E27FC236}">
                <a16:creationId xmlns:a16="http://schemas.microsoft.com/office/drawing/2014/main" id="{680E817B-D313-9AD7-E6FD-D9CA6DB0BF6B}"/>
              </a:ext>
            </a:extLst>
          </p:cNvPr>
          <p:cNvCxnSpPr/>
          <p:nvPr/>
        </p:nvCxnSpPr>
        <p:spPr>
          <a:xfrm>
            <a:off x="6066504" y="1573161"/>
            <a:ext cx="0" cy="3805084"/>
          </a:xfrm>
          <a:prstGeom prst="line">
            <a:avLst/>
          </a:prstGeom>
          <a:ln>
            <a:solidFill>
              <a:schemeClr val="bg2">
                <a:lumMod val="2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1296824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D27F7-0EEA-7FF5-F9BA-1B617BDFC8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08E223-2B81-4118-4DCD-57D906D3127B}"/>
              </a:ext>
            </a:extLst>
          </p:cNvPr>
          <p:cNvSpPr>
            <a:spLocks noGrp="1"/>
          </p:cNvSpPr>
          <p:nvPr>
            <p:ph type="title"/>
          </p:nvPr>
        </p:nvSpPr>
        <p:spPr>
          <a:xfrm>
            <a:off x="784369" y="466244"/>
            <a:ext cx="10515600" cy="1237367"/>
          </a:xfrm>
        </p:spPr>
        <p:txBody>
          <a:bodyPr>
            <a:normAutofit fontScale="90000"/>
          </a:bodyPr>
          <a:lstStyle/>
          <a:p>
            <a:pPr algn="ctr"/>
            <a:r>
              <a:rPr lang="en-GB"/>
              <a:t>How do CHWWs fit in with Social Prescribing?</a:t>
            </a:r>
          </a:p>
        </p:txBody>
      </p:sp>
      <p:sp>
        <p:nvSpPr>
          <p:cNvPr id="3" name="Text Placeholder 2">
            <a:extLst>
              <a:ext uri="{FF2B5EF4-FFF2-40B4-BE49-F238E27FC236}">
                <a16:creationId xmlns:a16="http://schemas.microsoft.com/office/drawing/2014/main" id="{C50F2996-173C-4AD3-176C-4756F9EF7B8A}"/>
              </a:ext>
            </a:extLst>
          </p:cNvPr>
          <p:cNvSpPr>
            <a:spLocks noGrp="1"/>
          </p:cNvSpPr>
          <p:nvPr>
            <p:ph type="body" idx="1"/>
          </p:nvPr>
        </p:nvSpPr>
        <p:spPr>
          <a:xfrm>
            <a:off x="580832" y="1524543"/>
            <a:ext cx="10635808" cy="447932"/>
          </a:xfrm>
        </p:spPr>
        <p:txBody>
          <a:bodyPr>
            <a:noAutofit/>
          </a:bodyPr>
          <a:lstStyle/>
          <a:p>
            <a:pPr algn="ctr"/>
            <a:r>
              <a:rPr lang="en-GB" sz="2800" b="0">
                <a:solidFill>
                  <a:schemeClr val="accent1"/>
                </a:solidFill>
              </a:rPr>
              <a:t>Social Prescribing as activity vs Social Prescribing Link Worker as a role</a:t>
            </a:r>
          </a:p>
        </p:txBody>
      </p:sp>
      <p:sp>
        <p:nvSpPr>
          <p:cNvPr id="4" name="Content Placeholder 3">
            <a:extLst>
              <a:ext uri="{FF2B5EF4-FFF2-40B4-BE49-F238E27FC236}">
                <a16:creationId xmlns:a16="http://schemas.microsoft.com/office/drawing/2014/main" id="{FE033C11-252A-92F1-F4BE-109845BD0DD1}"/>
              </a:ext>
            </a:extLst>
          </p:cNvPr>
          <p:cNvSpPr>
            <a:spLocks noGrp="1"/>
          </p:cNvSpPr>
          <p:nvPr>
            <p:ph sz="half" idx="2"/>
          </p:nvPr>
        </p:nvSpPr>
        <p:spPr>
          <a:xfrm>
            <a:off x="784369" y="2157766"/>
            <a:ext cx="10370396" cy="3449886"/>
          </a:xfrm>
        </p:spPr>
        <p:txBody>
          <a:bodyPr>
            <a:normAutofit/>
          </a:bodyPr>
          <a:lstStyle/>
          <a:p>
            <a:pPr marL="0" indent="0">
              <a:buNone/>
            </a:pPr>
            <a:r>
              <a:rPr lang="en-GB"/>
              <a:t>What happens when you meet a Social Prescriber?</a:t>
            </a:r>
          </a:p>
          <a:p>
            <a:pPr marL="0" indent="0">
              <a:buNone/>
            </a:pPr>
            <a:r>
              <a:rPr lang="en-GB"/>
              <a:t>CHWWs are socially prescribing too, proximity to services and locality</a:t>
            </a:r>
          </a:p>
          <a:p>
            <a:pPr marL="0" indent="0">
              <a:buNone/>
            </a:pPr>
            <a:r>
              <a:rPr lang="en-GB"/>
              <a:t>no need for referrals, longitudinal</a:t>
            </a:r>
          </a:p>
          <a:p>
            <a:pPr marL="0" indent="0">
              <a:buNone/>
            </a:pPr>
            <a:r>
              <a:rPr lang="en-GB"/>
              <a:t>Synergies: working alongside: warming up, hand back and continuity</a:t>
            </a:r>
          </a:p>
          <a:p>
            <a:pPr marL="0" indent="0">
              <a:buNone/>
            </a:pPr>
            <a:r>
              <a:rPr lang="en-GB"/>
              <a:t>Working with: Senior SPLWs as team leaders</a:t>
            </a:r>
          </a:p>
          <a:p>
            <a:pPr marL="0" indent="0">
              <a:buNone/>
            </a:pPr>
            <a:r>
              <a:rPr lang="en-GB"/>
              <a:t>It’s a team effort!</a:t>
            </a:r>
          </a:p>
        </p:txBody>
      </p:sp>
      <p:pic>
        <p:nvPicPr>
          <p:cNvPr id="15" name="Picture 14">
            <a:extLst>
              <a:ext uri="{FF2B5EF4-FFF2-40B4-BE49-F238E27FC236}">
                <a16:creationId xmlns:a16="http://schemas.microsoft.com/office/drawing/2014/main" id="{121047E2-2FCE-84DD-42C7-3941566C3A59}"/>
              </a:ext>
            </a:extLst>
          </p:cNvPr>
          <p:cNvPicPr>
            <a:picLocks noChangeAspect="1"/>
          </p:cNvPicPr>
          <p:nvPr/>
        </p:nvPicPr>
        <p:blipFill>
          <a:blip r:embed="rId2"/>
          <a:stretch>
            <a:fillRect/>
          </a:stretch>
        </p:blipFill>
        <p:spPr>
          <a:xfrm>
            <a:off x="10554753" y="4994857"/>
            <a:ext cx="1425097" cy="1425097"/>
          </a:xfrm>
          <a:prstGeom prst="rect">
            <a:avLst/>
          </a:prstGeom>
        </p:spPr>
      </p:pic>
    </p:spTree>
    <p:extLst>
      <p:ext uri="{BB962C8B-B14F-4D97-AF65-F5344CB8AC3E}">
        <p14:creationId xmlns:p14="http://schemas.microsoft.com/office/powerpoint/2010/main" val="23664572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0979-8ED4-CA28-12A2-964EA6E8DD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630734-EA32-2934-15F6-E8E6DD712278}"/>
              </a:ext>
            </a:extLst>
          </p:cNvPr>
          <p:cNvSpPr>
            <a:spLocks noGrp="1"/>
          </p:cNvSpPr>
          <p:nvPr>
            <p:ph type="title"/>
          </p:nvPr>
        </p:nvSpPr>
        <p:spPr>
          <a:xfrm>
            <a:off x="784369" y="466244"/>
            <a:ext cx="10515600" cy="1237367"/>
          </a:xfrm>
        </p:spPr>
        <p:txBody>
          <a:bodyPr>
            <a:normAutofit/>
          </a:bodyPr>
          <a:lstStyle/>
          <a:p>
            <a:pPr algn="ctr"/>
            <a:r>
              <a:rPr lang="en-GB" sz="3600"/>
              <a:t>CHWWs activity: social prescribing at the door step</a:t>
            </a:r>
          </a:p>
        </p:txBody>
      </p:sp>
      <p:sp>
        <p:nvSpPr>
          <p:cNvPr id="4" name="Content Placeholder 3">
            <a:extLst>
              <a:ext uri="{FF2B5EF4-FFF2-40B4-BE49-F238E27FC236}">
                <a16:creationId xmlns:a16="http://schemas.microsoft.com/office/drawing/2014/main" id="{254F1982-5C6E-5C47-2528-E2DF29C24D6B}"/>
              </a:ext>
            </a:extLst>
          </p:cNvPr>
          <p:cNvSpPr>
            <a:spLocks noGrp="1"/>
          </p:cNvSpPr>
          <p:nvPr>
            <p:ph sz="half" idx="2"/>
          </p:nvPr>
        </p:nvSpPr>
        <p:spPr>
          <a:xfrm>
            <a:off x="717867" y="1544970"/>
            <a:ext cx="10410104" cy="4368149"/>
          </a:xfrm>
        </p:spPr>
        <p:txBody>
          <a:bodyPr>
            <a:normAutofit fontScale="92500" lnSpcReduction="10000"/>
          </a:bodyPr>
          <a:lstStyle/>
          <a:p>
            <a:pPr marL="0" indent="0">
              <a:buNone/>
            </a:pPr>
            <a:r>
              <a:rPr lang="en-GB"/>
              <a:t>Relationship and persistence:</a:t>
            </a:r>
          </a:p>
          <a:p>
            <a:pPr marL="0" indent="0">
              <a:buNone/>
            </a:pPr>
            <a:r>
              <a:rPr lang="en-GB"/>
              <a:t>South team visited 1357 unique households (2862 residents) of 1800 households allocated at least once in the last 19 </a:t>
            </a:r>
            <a:r>
              <a:rPr lang="en-GB" err="1"/>
              <a:t>mns</a:t>
            </a:r>
            <a:r>
              <a:rPr lang="en-GB"/>
              <a:t>, delivering 4435 households i.e. 233 visits per month.</a:t>
            </a:r>
          </a:p>
          <a:p>
            <a:pPr marL="0" indent="0">
              <a:buNone/>
            </a:pPr>
            <a:r>
              <a:rPr lang="en-GB"/>
              <a:t>5 cases of homelessness prevented, 105 residents supported into welfare and benefit access they were entitled to, 26 helped into volunteering, 18 helped into employment, 28 into education, 12 quit smoking, 26 took up physical activity, 21 safeguarding concerns raised and followed up, 131 housing issues addressed successfully.</a:t>
            </a:r>
          </a:p>
          <a:p>
            <a:pPr marL="0" indent="0">
              <a:buNone/>
            </a:pPr>
            <a:r>
              <a:rPr lang="en-GB"/>
              <a:t>Early interventions and spotting problems not recognised as such by residents, multiple conversations over time, whole family intervention</a:t>
            </a:r>
          </a:p>
          <a:p>
            <a:pPr marL="0" indent="0">
              <a:buNone/>
            </a:pPr>
            <a:endParaRPr lang="en-GB"/>
          </a:p>
          <a:p>
            <a:pPr marL="0" indent="0">
              <a:buNone/>
            </a:pPr>
            <a:endParaRPr lang="en-GB"/>
          </a:p>
        </p:txBody>
      </p:sp>
      <p:pic>
        <p:nvPicPr>
          <p:cNvPr id="15" name="Picture 14">
            <a:extLst>
              <a:ext uri="{FF2B5EF4-FFF2-40B4-BE49-F238E27FC236}">
                <a16:creationId xmlns:a16="http://schemas.microsoft.com/office/drawing/2014/main" id="{161F1BDB-A7EA-7FE3-9AED-7F21BA002ABB}"/>
              </a:ext>
            </a:extLst>
          </p:cNvPr>
          <p:cNvPicPr>
            <a:picLocks noChangeAspect="1"/>
          </p:cNvPicPr>
          <p:nvPr/>
        </p:nvPicPr>
        <p:blipFill>
          <a:blip r:embed="rId2"/>
          <a:stretch>
            <a:fillRect/>
          </a:stretch>
        </p:blipFill>
        <p:spPr>
          <a:xfrm>
            <a:off x="10554753" y="4994857"/>
            <a:ext cx="1425097" cy="1425097"/>
          </a:xfrm>
          <a:prstGeom prst="rect">
            <a:avLst/>
          </a:prstGeom>
        </p:spPr>
      </p:pic>
    </p:spTree>
    <p:extLst>
      <p:ext uri="{BB962C8B-B14F-4D97-AF65-F5344CB8AC3E}">
        <p14:creationId xmlns:p14="http://schemas.microsoft.com/office/powerpoint/2010/main" val="17281189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50543-869C-539B-F2DD-DD74C6D5F9E3}"/>
              </a:ext>
            </a:extLst>
          </p:cNvPr>
          <p:cNvSpPr>
            <a:spLocks noGrp="1"/>
          </p:cNvSpPr>
          <p:nvPr>
            <p:ph type="title"/>
          </p:nvPr>
        </p:nvSpPr>
        <p:spPr>
          <a:xfrm>
            <a:off x="838200" y="361165"/>
            <a:ext cx="10515600" cy="910875"/>
          </a:xfrm>
        </p:spPr>
        <p:txBody>
          <a:bodyPr>
            <a:normAutofit/>
          </a:bodyPr>
          <a:lstStyle/>
          <a:p>
            <a:pPr algn="ctr"/>
            <a:r>
              <a:rPr lang="en-GB" sz="3600"/>
              <a:t>Signposting versus Hand-holding</a:t>
            </a:r>
          </a:p>
        </p:txBody>
      </p:sp>
      <p:sp>
        <p:nvSpPr>
          <p:cNvPr id="3" name="Content Placeholder 2">
            <a:extLst>
              <a:ext uri="{FF2B5EF4-FFF2-40B4-BE49-F238E27FC236}">
                <a16:creationId xmlns:a16="http://schemas.microsoft.com/office/drawing/2014/main" id="{EC5E7AE7-5C18-D18F-32BD-FE43093DCC4D}"/>
              </a:ext>
            </a:extLst>
          </p:cNvPr>
          <p:cNvSpPr>
            <a:spLocks noGrp="1"/>
          </p:cNvSpPr>
          <p:nvPr>
            <p:ph idx="1"/>
          </p:nvPr>
        </p:nvSpPr>
        <p:spPr>
          <a:xfrm>
            <a:off x="943495" y="1610091"/>
            <a:ext cx="10515600" cy="4546869"/>
          </a:xfrm>
        </p:spPr>
        <p:txBody>
          <a:bodyPr>
            <a:normAutofit/>
          </a:bodyPr>
          <a:lstStyle/>
          <a:p>
            <a:r>
              <a:rPr lang="en-GB"/>
              <a:t>Some case studies</a:t>
            </a:r>
          </a:p>
          <a:p>
            <a:r>
              <a:rPr lang="en-GB"/>
              <a:t>What happens when you have a case load vs households – the commercial plant nursery vs tending to a fixed community garden</a:t>
            </a:r>
          </a:p>
          <a:p>
            <a:r>
              <a:rPr lang="en-GB"/>
              <a:t>Can we imagine a front shop to the community garden where integrity and care matter more than throughput</a:t>
            </a:r>
          </a:p>
          <a:p>
            <a:r>
              <a:rPr lang="en-GB"/>
              <a:t>The big picture: turning off the tap of demand (buying stressed plants, not looking after them, needing more to replace them every year vs tending to a garden that thrives more year on year)</a:t>
            </a:r>
          </a:p>
          <a:p>
            <a:endParaRPr lang="en-GB"/>
          </a:p>
          <a:p>
            <a:endParaRPr lang="en-GB"/>
          </a:p>
        </p:txBody>
      </p:sp>
      <p:pic>
        <p:nvPicPr>
          <p:cNvPr id="4" name="Picture 3">
            <a:extLst>
              <a:ext uri="{FF2B5EF4-FFF2-40B4-BE49-F238E27FC236}">
                <a16:creationId xmlns:a16="http://schemas.microsoft.com/office/drawing/2014/main" id="{7FE501C1-F89A-674A-2962-178F1B208CD0}"/>
              </a:ext>
            </a:extLst>
          </p:cNvPr>
          <p:cNvPicPr>
            <a:picLocks noChangeAspect="1"/>
          </p:cNvPicPr>
          <p:nvPr/>
        </p:nvPicPr>
        <p:blipFill>
          <a:blip r:embed="rId2"/>
          <a:stretch>
            <a:fillRect/>
          </a:stretch>
        </p:blipFill>
        <p:spPr>
          <a:xfrm>
            <a:off x="10554753" y="4994857"/>
            <a:ext cx="1425097" cy="1425097"/>
          </a:xfrm>
          <a:prstGeom prst="rect">
            <a:avLst/>
          </a:prstGeom>
        </p:spPr>
      </p:pic>
    </p:spTree>
    <p:extLst>
      <p:ext uri="{BB962C8B-B14F-4D97-AF65-F5344CB8AC3E}">
        <p14:creationId xmlns:p14="http://schemas.microsoft.com/office/powerpoint/2010/main" val="2699928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DE70E-939C-4A4C-AA69-E78D43A1BF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460B17-11F7-64CD-8595-6A760C2FA1ED}"/>
              </a:ext>
            </a:extLst>
          </p:cNvPr>
          <p:cNvSpPr>
            <a:spLocks noGrp="1"/>
          </p:cNvSpPr>
          <p:nvPr>
            <p:ph type="title"/>
          </p:nvPr>
        </p:nvSpPr>
        <p:spPr>
          <a:xfrm>
            <a:off x="926869" y="0"/>
            <a:ext cx="10515600" cy="910875"/>
          </a:xfrm>
        </p:spPr>
        <p:txBody>
          <a:bodyPr>
            <a:normAutofit/>
          </a:bodyPr>
          <a:lstStyle/>
          <a:p>
            <a:pPr algn="ctr"/>
            <a:r>
              <a:rPr lang="en-GB" sz="3600"/>
              <a:t>The Eco system</a:t>
            </a:r>
          </a:p>
        </p:txBody>
      </p:sp>
      <p:pic>
        <p:nvPicPr>
          <p:cNvPr id="4" name="Picture 3">
            <a:extLst>
              <a:ext uri="{FF2B5EF4-FFF2-40B4-BE49-F238E27FC236}">
                <a16:creationId xmlns:a16="http://schemas.microsoft.com/office/drawing/2014/main" id="{7BE63EF6-178E-E810-9842-38F1EAADE27B}"/>
              </a:ext>
            </a:extLst>
          </p:cNvPr>
          <p:cNvPicPr>
            <a:picLocks noChangeAspect="1"/>
          </p:cNvPicPr>
          <p:nvPr/>
        </p:nvPicPr>
        <p:blipFill>
          <a:blip r:embed="rId2"/>
          <a:stretch>
            <a:fillRect/>
          </a:stretch>
        </p:blipFill>
        <p:spPr>
          <a:xfrm>
            <a:off x="10554753" y="4994857"/>
            <a:ext cx="1425097" cy="1425097"/>
          </a:xfrm>
          <a:prstGeom prst="rect">
            <a:avLst/>
          </a:prstGeom>
        </p:spPr>
      </p:pic>
      <p:pic>
        <p:nvPicPr>
          <p:cNvPr id="8" name="Picture 7">
            <a:extLst>
              <a:ext uri="{FF2B5EF4-FFF2-40B4-BE49-F238E27FC236}">
                <a16:creationId xmlns:a16="http://schemas.microsoft.com/office/drawing/2014/main" id="{2B667568-5121-E43F-1912-3971DD9EE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2654"/>
            <a:ext cx="12192000" cy="6025390"/>
          </a:xfrm>
          <a:prstGeom prst="rect">
            <a:avLst/>
          </a:prstGeom>
        </p:spPr>
      </p:pic>
    </p:spTree>
    <p:extLst>
      <p:ext uri="{BB962C8B-B14F-4D97-AF65-F5344CB8AC3E}">
        <p14:creationId xmlns:p14="http://schemas.microsoft.com/office/powerpoint/2010/main" val="13380040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E98C1-7F69-583C-ABE7-75567B9E8A04}"/>
              </a:ext>
            </a:extLst>
          </p:cNvPr>
          <p:cNvSpPr>
            <a:spLocks noGrp="1"/>
          </p:cNvSpPr>
          <p:nvPr>
            <p:ph type="title"/>
          </p:nvPr>
        </p:nvSpPr>
        <p:spPr>
          <a:xfrm>
            <a:off x="838200" y="499793"/>
            <a:ext cx="10515600" cy="910875"/>
          </a:xfrm>
        </p:spPr>
        <p:txBody>
          <a:bodyPr/>
          <a:lstStyle/>
          <a:p>
            <a:pPr algn="ctr"/>
            <a:r>
              <a:rPr lang="en-GB"/>
              <a:t>Current CHWW National Picture</a:t>
            </a:r>
          </a:p>
        </p:txBody>
      </p:sp>
      <p:sp>
        <p:nvSpPr>
          <p:cNvPr id="3" name="Content Placeholder 2">
            <a:extLst>
              <a:ext uri="{FF2B5EF4-FFF2-40B4-BE49-F238E27FC236}">
                <a16:creationId xmlns:a16="http://schemas.microsoft.com/office/drawing/2014/main" id="{4C260E0B-A6E8-DE2A-5388-DC79DF6D8005}"/>
              </a:ext>
            </a:extLst>
          </p:cNvPr>
          <p:cNvSpPr>
            <a:spLocks noGrp="1"/>
          </p:cNvSpPr>
          <p:nvPr>
            <p:ph idx="1"/>
          </p:nvPr>
        </p:nvSpPr>
        <p:spPr>
          <a:xfrm>
            <a:off x="838200" y="1665862"/>
            <a:ext cx="10515600" cy="4189825"/>
          </a:xfrm>
        </p:spPr>
        <p:txBody>
          <a:bodyPr/>
          <a:lstStyle/>
          <a:p>
            <a:r>
              <a:rPr lang="en-GB"/>
              <a:t>Spread: Over 200 CHWWs across 28 sites in England &amp; Wales</a:t>
            </a:r>
          </a:p>
          <a:p>
            <a:r>
              <a:rPr lang="en-GB"/>
              <a:t>Evaluation: Ongoing RCT by Imperial College, London and the George Institute due to report in Sept 2026</a:t>
            </a:r>
          </a:p>
          <a:p>
            <a:r>
              <a:rPr lang="en-GB"/>
              <a:t>Funding: Piecemeal and non-recurrent and a risk in almost every site and the main barrier to widespread adoption of the programme</a:t>
            </a:r>
          </a:p>
          <a:p>
            <a:r>
              <a:rPr lang="en-GB"/>
              <a:t>Exemplar: Described in the 10 Year Health Plan as a case study for best practice effective neighbourhood working</a:t>
            </a:r>
          </a:p>
          <a:p>
            <a:r>
              <a:rPr lang="en-GB"/>
              <a:t>National Programme: Ready to roll out rapidly at scale</a:t>
            </a:r>
          </a:p>
          <a:p>
            <a:endParaRPr lang="en-GB"/>
          </a:p>
        </p:txBody>
      </p:sp>
      <p:pic>
        <p:nvPicPr>
          <p:cNvPr id="4" name="Picture 3">
            <a:extLst>
              <a:ext uri="{FF2B5EF4-FFF2-40B4-BE49-F238E27FC236}">
                <a16:creationId xmlns:a16="http://schemas.microsoft.com/office/drawing/2014/main" id="{A6051BC7-041D-5DA6-C5E1-07303DE7CE71}"/>
              </a:ext>
            </a:extLst>
          </p:cNvPr>
          <p:cNvPicPr>
            <a:picLocks noChangeAspect="1"/>
          </p:cNvPicPr>
          <p:nvPr/>
        </p:nvPicPr>
        <p:blipFill>
          <a:blip r:embed="rId2"/>
          <a:stretch>
            <a:fillRect/>
          </a:stretch>
        </p:blipFill>
        <p:spPr>
          <a:xfrm>
            <a:off x="10522090" y="4933110"/>
            <a:ext cx="1425097" cy="1425097"/>
          </a:xfrm>
          <a:prstGeom prst="rect">
            <a:avLst/>
          </a:prstGeom>
        </p:spPr>
      </p:pic>
    </p:spTree>
    <p:extLst>
      <p:ext uri="{BB962C8B-B14F-4D97-AF65-F5344CB8AC3E}">
        <p14:creationId xmlns:p14="http://schemas.microsoft.com/office/powerpoint/2010/main" val="15306940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D8A32-F20D-63FB-9FA4-101B99CB2BC1}"/>
              </a:ext>
            </a:extLst>
          </p:cNvPr>
          <p:cNvSpPr>
            <a:spLocks noGrp="1"/>
          </p:cNvSpPr>
          <p:nvPr>
            <p:ph type="title"/>
          </p:nvPr>
        </p:nvSpPr>
        <p:spPr/>
        <p:txBody>
          <a:bodyPr/>
          <a:lstStyle/>
          <a:p>
            <a:pPr algn="ctr"/>
            <a:r>
              <a:rPr lang="en-GB"/>
              <a:t>More information:</a:t>
            </a:r>
          </a:p>
        </p:txBody>
      </p:sp>
      <p:sp>
        <p:nvSpPr>
          <p:cNvPr id="3" name="Content Placeholder 2">
            <a:extLst>
              <a:ext uri="{FF2B5EF4-FFF2-40B4-BE49-F238E27FC236}">
                <a16:creationId xmlns:a16="http://schemas.microsoft.com/office/drawing/2014/main" id="{0ED1BF0F-D510-B7A8-A9EC-773DF1A21699}"/>
              </a:ext>
            </a:extLst>
          </p:cNvPr>
          <p:cNvSpPr>
            <a:spLocks noGrp="1"/>
          </p:cNvSpPr>
          <p:nvPr>
            <p:ph idx="1"/>
          </p:nvPr>
        </p:nvSpPr>
        <p:spPr>
          <a:xfrm>
            <a:off x="1948543" y="2139537"/>
            <a:ext cx="8469086" cy="4189825"/>
          </a:xfrm>
        </p:spPr>
        <p:txBody>
          <a:bodyPr/>
          <a:lstStyle/>
          <a:p>
            <a:r>
              <a:rPr lang="en-GB"/>
              <a:t>Evidence and research database: </a:t>
            </a:r>
            <a:r>
              <a:rPr lang="en-GB">
                <a:hlinkClick r:id="rId2"/>
              </a:rPr>
              <a:t>CHWW Publications - National Association of Primary Care</a:t>
            </a:r>
            <a:endParaRPr lang="en-GB"/>
          </a:p>
          <a:p>
            <a:r>
              <a:rPr lang="en-GB"/>
              <a:t>NAPC website: </a:t>
            </a:r>
            <a:r>
              <a:rPr lang="en-GB">
                <a:hlinkClick r:id="rId3"/>
              </a:rPr>
              <a:t>Community Health and Wellbeing Workers (CHWWs) - National Association of Primary Care</a:t>
            </a:r>
            <a:endParaRPr lang="en-GB"/>
          </a:p>
          <a:p>
            <a:r>
              <a:rPr lang="en-GB"/>
              <a:t>Contact NAPC: marcus.mcalister@napc.co.uk</a:t>
            </a:r>
          </a:p>
        </p:txBody>
      </p:sp>
      <p:pic>
        <p:nvPicPr>
          <p:cNvPr id="4" name="Picture 3">
            <a:extLst>
              <a:ext uri="{FF2B5EF4-FFF2-40B4-BE49-F238E27FC236}">
                <a16:creationId xmlns:a16="http://schemas.microsoft.com/office/drawing/2014/main" id="{064C1D6D-FD35-2DE6-48B4-2E6989EF7366}"/>
              </a:ext>
            </a:extLst>
          </p:cNvPr>
          <p:cNvPicPr>
            <a:picLocks noChangeAspect="1"/>
          </p:cNvPicPr>
          <p:nvPr/>
        </p:nvPicPr>
        <p:blipFill>
          <a:blip r:embed="rId4"/>
          <a:stretch>
            <a:fillRect/>
          </a:stretch>
        </p:blipFill>
        <p:spPr>
          <a:xfrm>
            <a:off x="10554753" y="4994857"/>
            <a:ext cx="1425097" cy="1425097"/>
          </a:xfrm>
          <a:prstGeom prst="rect">
            <a:avLst/>
          </a:prstGeom>
        </p:spPr>
      </p:pic>
    </p:spTree>
    <p:extLst>
      <p:ext uri="{BB962C8B-B14F-4D97-AF65-F5344CB8AC3E}">
        <p14:creationId xmlns:p14="http://schemas.microsoft.com/office/powerpoint/2010/main" val="26703052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egaphone icon">
            <a:extLst>
              <a:ext uri="{FF2B5EF4-FFF2-40B4-BE49-F238E27FC236}">
                <a16:creationId xmlns:a16="http://schemas.microsoft.com/office/drawing/2014/main" id="{E662DDEE-8231-2B4D-819B-310EA40FC74E}"/>
              </a:ext>
            </a:extLst>
          </p:cNvPr>
          <p:cNvPicPr>
            <a:picLocks noChangeAspect="1"/>
          </p:cNvPicPr>
          <p:nvPr/>
        </p:nvPicPr>
        <p:blipFill>
          <a:blip r:embed="rId2"/>
          <a:stretch>
            <a:fillRect/>
          </a:stretch>
        </p:blipFill>
        <p:spPr>
          <a:xfrm>
            <a:off x="8342079" y="3872924"/>
            <a:ext cx="2887328" cy="1807035"/>
          </a:xfrm>
          <a:prstGeom prst="rect">
            <a:avLst/>
          </a:prstGeom>
        </p:spPr>
      </p:pic>
      <p:pic>
        <p:nvPicPr>
          <p:cNvPr id="3" name="Picture 2">
            <a:extLst>
              <a:ext uri="{FF2B5EF4-FFF2-40B4-BE49-F238E27FC236}">
                <a16:creationId xmlns:a16="http://schemas.microsoft.com/office/drawing/2014/main" id="{F53AEBDB-4DE2-E14F-88FE-2E5705B6CC7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26064" y="3088772"/>
            <a:ext cx="8396831" cy="3375341"/>
          </a:xfrm>
          <a:prstGeom prst="rect">
            <a:avLst/>
          </a:prstGeom>
        </p:spPr>
      </p:pic>
      <p:sp>
        <p:nvSpPr>
          <p:cNvPr id="2" name="Subtitle 1">
            <a:extLst>
              <a:ext uri="{FF2B5EF4-FFF2-40B4-BE49-F238E27FC236}">
                <a16:creationId xmlns:a16="http://schemas.microsoft.com/office/drawing/2014/main" id="{B5F4C6D7-ACD5-4E49-8D81-3837F05B06D8}"/>
              </a:ext>
            </a:extLst>
          </p:cNvPr>
          <p:cNvSpPr>
            <a:spLocks noGrp="1"/>
          </p:cNvSpPr>
          <p:nvPr>
            <p:ph type="subTitle" idx="1"/>
          </p:nvPr>
        </p:nvSpPr>
        <p:spPr>
          <a:xfrm>
            <a:off x="656949" y="3525252"/>
            <a:ext cx="6385946" cy="2815053"/>
          </a:xfrm>
        </p:spPr>
        <p:txBody>
          <a:bodyPr>
            <a:normAutofit lnSpcReduction="10000"/>
          </a:bodyPr>
          <a:lstStyle/>
          <a:p>
            <a:pPr marL="101600" indent="0" fontAlgn="base">
              <a:buNone/>
            </a:pPr>
            <a:r>
              <a:rPr lang="en-GB" sz="2000" b="1">
                <a:solidFill>
                  <a:srgbClr val="000000"/>
                </a:solidFill>
                <a:latin typeface="Trebuchet MS"/>
              </a:rPr>
              <a:t>Q&amp;A chair: </a:t>
            </a:r>
            <a:r>
              <a:rPr lang="en-GB" sz="200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Professor Kamila Hawthorne, Chair, National Academy for Social Prescribing</a:t>
            </a:r>
            <a:endParaRPr lang="en-GB" sz="2000">
              <a:latin typeface="Calibri" panose="020F0502020204030204" pitchFamily="34" charset="0"/>
              <a:ea typeface="Calibri" panose="020F0502020204030204" pitchFamily="34" charset="0"/>
              <a:cs typeface="Times New Roman" panose="02020603050405020304" pitchFamily="18" charset="0"/>
            </a:endParaRPr>
          </a:p>
          <a:p>
            <a:pPr marL="101600" indent="0" fontAlgn="base">
              <a:buNone/>
            </a:pPr>
            <a:r>
              <a:rPr lang="en-GB" sz="2000" b="1">
                <a:solidFill>
                  <a:srgbClr val="000000"/>
                </a:solidFill>
                <a:latin typeface="Trebuchet MS"/>
              </a:rPr>
              <a:t>Speakers</a:t>
            </a:r>
            <a:r>
              <a:rPr lang="en-GB" sz="2000">
                <a:solidFill>
                  <a:srgbClr val="000000"/>
                </a:solidFill>
                <a:latin typeface="Trebuchet MS"/>
              </a:rPr>
              <a:t>: </a:t>
            </a:r>
            <a:r>
              <a:rPr lang="en-GB" sz="200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Gay Palmer, Social Prescribing Link Worker, Southwark</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101600" indent="0" fontAlgn="base">
              <a:buNone/>
            </a:pPr>
            <a:r>
              <a:rPr lang="en-GB" sz="200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Joe Fraser,</a:t>
            </a:r>
            <a:r>
              <a:rPr lang="en-GB" sz="2000" b="1">
                <a:solidFill>
                  <a:srgbClr val="000000"/>
                </a:solidFill>
                <a:effectLst/>
                <a:latin typeface="Aptos" panose="020B0004020202020204" pitchFamily="34" charset="0"/>
                <a:ea typeface="Calibri" panose="020F0502020204030204" pitchFamily="34" charset="0"/>
                <a:cs typeface="Times New Roman" panose="02020603050405020304" pitchFamily="18" charset="0"/>
              </a:rPr>
              <a:t> </a:t>
            </a:r>
            <a:r>
              <a:rPr lang="en-GB" sz="200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London Region Head of Healthcare Inequalities Improvement, Prevention &amp; Personalisation, NHS England</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101600" indent="0" fontAlgn="base">
              <a:buNone/>
            </a:pPr>
            <a:r>
              <a:rPr lang="en-GB" sz="200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Matthew Walker, Chief Executive, National Association of Primary Care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endParaRPr lang="en-US">
              <a:latin typeface="Trebuchet MS" panose="020B0703020202090204" pitchFamily="34" charset="0"/>
            </a:endParaRPr>
          </a:p>
        </p:txBody>
      </p:sp>
      <p:sp>
        <p:nvSpPr>
          <p:cNvPr id="4" name="Google Shape;123;p2">
            <a:extLst>
              <a:ext uri="{FF2B5EF4-FFF2-40B4-BE49-F238E27FC236}">
                <a16:creationId xmlns:a16="http://schemas.microsoft.com/office/drawing/2014/main" id="{FC4960A5-01B8-040D-0186-67EEF60BEDB2}"/>
              </a:ext>
            </a:extLst>
          </p:cNvPr>
          <p:cNvSpPr txBox="1">
            <a:spLocks/>
          </p:cNvSpPr>
          <p:nvPr/>
        </p:nvSpPr>
        <p:spPr>
          <a:xfrm>
            <a:off x="5404222" y="1571791"/>
            <a:ext cx="7584197" cy="1258262"/>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4000"/>
            </a:pPr>
            <a:r>
              <a:rPr lang="en-US" sz="13800">
                <a:solidFill>
                  <a:srgbClr val="00B0F0"/>
                </a:solidFill>
                <a:latin typeface="Trebuchet MS" panose="020B0603020202020204" pitchFamily="34" charset="0"/>
              </a:rPr>
              <a:t>Q&amp;A</a:t>
            </a:r>
          </a:p>
        </p:txBody>
      </p:sp>
    </p:spTree>
    <p:extLst>
      <p:ext uri="{BB962C8B-B14F-4D97-AF65-F5344CB8AC3E}">
        <p14:creationId xmlns:p14="http://schemas.microsoft.com/office/powerpoint/2010/main" val="3145739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598A8-EF69-362B-EAC4-3766A544583C}"/>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99928558-CECE-99F3-C2E9-1C98F52AD742}"/>
              </a:ext>
            </a:extLst>
          </p:cNvPr>
          <p:cNvPicPr>
            <a:picLocks noChangeAspect="1"/>
          </p:cNvPicPr>
          <p:nvPr/>
        </p:nvPicPr>
        <p:blipFill>
          <a:blip r:embed="rId3"/>
          <a:stretch>
            <a:fillRect/>
          </a:stretch>
        </p:blipFill>
        <p:spPr>
          <a:xfrm>
            <a:off x="2021441" y="72017"/>
            <a:ext cx="7740430" cy="6784821"/>
          </a:xfrm>
          <a:prstGeom prst="rect">
            <a:avLst/>
          </a:prstGeom>
        </p:spPr>
      </p:pic>
      <p:sp>
        <p:nvSpPr>
          <p:cNvPr id="29" name="TextBox 28">
            <a:extLst>
              <a:ext uri="{FF2B5EF4-FFF2-40B4-BE49-F238E27FC236}">
                <a16:creationId xmlns:a16="http://schemas.microsoft.com/office/drawing/2014/main" id="{E4985C79-4791-46FC-5A6E-9DB6D61C064C}"/>
              </a:ext>
            </a:extLst>
          </p:cNvPr>
          <p:cNvSpPr txBox="1"/>
          <p:nvPr/>
        </p:nvSpPr>
        <p:spPr>
          <a:xfrm>
            <a:off x="87737" y="6563747"/>
            <a:ext cx="12261251" cy="287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70" b="0" i="0" u="none" strike="noStrike" kern="100" cap="none" spc="0" normalizeH="0" baseline="0" noProof="0">
                <a:ln>
                  <a:noFill/>
                </a:ln>
                <a:solidFill>
                  <a:srgbClr val="242223"/>
                </a:solidFill>
                <a:effectLst/>
                <a:uLnTx/>
                <a:uFillTx/>
                <a:latin typeface="Calibri" panose="020F0502020204030204" pitchFamily="34" charset="0"/>
                <a:ea typeface="Times New Roman" panose="02020603050405020304" pitchFamily="18" charset="0"/>
                <a:cs typeface="Times New Roman" panose="02020603050405020304" pitchFamily="18" charset="0"/>
              </a:rPr>
              <a:t>Wyatt et al (forthcoming) Estimating the macro level impact of efforts to mitigate hospital activity in English hospitals from 2013 to 2019: a retrospective database study.</a:t>
            </a:r>
            <a:endParaRPr kumimoji="0" lang="en-GB" sz="1270" b="0" i="0" u="none" strike="noStrike" kern="1200" cap="none" spc="0" normalizeH="0" baseline="0" noProof="0">
              <a:ln>
                <a:noFill/>
              </a:ln>
              <a:solidFill>
                <a:srgbClr val="242223"/>
              </a:solidFill>
              <a:effectLst/>
              <a:uLnTx/>
              <a:uFillTx/>
              <a:latin typeface="Aptos" panose="02110004020202020204"/>
              <a:ea typeface="+mn-ea"/>
              <a:cs typeface="+mn-cs"/>
            </a:endParaRPr>
          </a:p>
        </p:txBody>
      </p:sp>
      <p:sp>
        <p:nvSpPr>
          <p:cNvPr id="3" name="Oval 2">
            <a:extLst>
              <a:ext uri="{FF2B5EF4-FFF2-40B4-BE49-F238E27FC236}">
                <a16:creationId xmlns:a16="http://schemas.microsoft.com/office/drawing/2014/main" id="{F22EBA47-0CBF-A428-B1D4-FFD4A29315E0}"/>
              </a:ext>
            </a:extLst>
          </p:cNvPr>
          <p:cNvSpPr/>
          <p:nvPr/>
        </p:nvSpPr>
        <p:spPr>
          <a:xfrm>
            <a:off x="3127396" y="3685280"/>
            <a:ext cx="233243" cy="189330"/>
          </a:xfrm>
          <a:prstGeom prst="ellipse">
            <a:avLst/>
          </a:prstGeom>
          <a:solidFill>
            <a:srgbClr val="FF0000"/>
          </a:solidFill>
          <a:ln w="47625">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931" tIns="41465" rIns="82931" bIns="4146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32"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5099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36810-DDD8-F67D-CFCF-9715496D47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99BF4F-894D-7636-50A8-BD60618984AD}"/>
              </a:ext>
            </a:extLst>
          </p:cNvPr>
          <p:cNvSpPr>
            <a:spLocks noGrp="1"/>
          </p:cNvSpPr>
          <p:nvPr>
            <p:ph type="title"/>
          </p:nvPr>
        </p:nvSpPr>
        <p:spPr>
          <a:xfrm>
            <a:off x="445789" y="-272079"/>
            <a:ext cx="11520924" cy="1114380"/>
          </a:xfrm>
        </p:spPr>
        <p:txBody>
          <a:bodyPr vert="horz" lIns="91440" tIns="45720" rIns="91440" bIns="45720" rtlCol="0" anchor="b">
            <a:noAutofit/>
          </a:bodyPr>
          <a:lstStyle/>
          <a:p>
            <a:r>
              <a:rPr lang="en-US" sz="2400" b="1">
                <a:latin typeface="Arial" panose="020B0604020202020204" pitchFamily="34" charset="0"/>
                <a:cs typeface="Arial" panose="020B0604020202020204" pitchFamily="34" charset="0"/>
              </a:rPr>
              <a:t>Progression of multi-morbidity</a:t>
            </a:r>
            <a:r>
              <a:rPr lang="en-GB" sz="2400" b="1">
                <a:latin typeface="Arial" panose="020B0604020202020204" pitchFamily="34" charset="0"/>
                <a:cs typeface="Arial" panose="020B0604020202020204" pitchFamily="34" charset="0"/>
              </a:rPr>
              <a:t> is a major driver of future demand: further underlining the need for action now to maintain future NHS performance</a:t>
            </a:r>
            <a:endParaRPr lang="en-US" sz="2400" b="1">
              <a:latin typeface="Arial" panose="020B0604020202020204" pitchFamily="34" charset="0"/>
              <a:cs typeface="Arial" panose="020B0604020202020204" pitchFamily="34" charset="0"/>
            </a:endParaRPr>
          </a:p>
        </p:txBody>
      </p:sp>
      <p:pic>
        <p:nvPicPr>
          <p:cNvPr id="6" name="Picture 5" descr="A screenshot of a graph&#10;&#10;AI-generated content may be incorrect.">
            <a:extLst>
              <a:ext uri="{FF2B5EF4-FFF2-40B4-BE49-F238E27FC236}">
                <a16:creationId xmlns:a16="http://schemas.microsoft.com/office/drawing/2014/main" id="{62BDB3A3-06C1-A309-F1F8-B912623C5945}"/>
              </a:ext>
            </a:extLst>
          </p:cNvPr>
          <p:cNvPicPr>
            <a:picLocks noChangeAspect="1"/>
          </p:cNvPicPr>
          <p:nvPr/>
        </p:nvPicPr>
        <p:blipFill>
          <a:blip r:embed="rId2"/>
          <a:stretch>
            <a:fillRect/>
          </a:stretch>
        </p:blipFill>
        <p:spPr>
          <a:xfrm>
            <a:off x="6263687" y="2863985"/>
            <a:ext cx="5828261" cy="3249255"/>
          </a:xfrm>
          <a:prstGeom prst="rect">
            <a:avLst/>
          </a:prstGeom>
        </p:spPr>
      </p:pic>
      <p:pic>
        <p:nvPicPr>
          <p:cNvPr id="4" name="Picture 3" descr="A diagram of a long term condition&#10;&#10;AI-generated content may be incorrect.">
            <a:extLst>
              <a:ext uri="{FF2B5EF4-FFF2-40B4-BE49-F238E27FC236}">
                <a16:creationId xmlns:a16="http://schemas.microsoft.com/office/drawing/2014/main" id="{EE225885-806D-366C-BABD-7F61B5522712}"/>
              </a:ext>
            </a:extLst>
          </p:cNvPr>
          <p:cNvPicPr>
            <a:picLocks noChangeAspect="1"/>
          </p:cNvPicPr>
          <p:nvPr/>
        </p:nvPicPr>
        <p:blipFill>
          <a:blip r:embed="rId3"/>
          <a:stretch>
            <a:fillRect/>
          </a:stretch>
        </p:blipFill>
        <p:spPr>
          <a:xfrm>
            <a:off x="217713" y="2863985"/>
            <a:ext cx="5828261" cy="3249255"/>
          </a:xfrm>
          <a:prstGeom prst="rect">
            <a:avLst/>
          </a:prstGeom>
        </p:spPr>
      </p:pic>
      <p:sp>
        <p:nvSpPr>
          <p:cNvPr id="7" name="TextBox 6">
            <a:extLst>
              <a:ext uri="{FF2B5EF4-FFF2-40B4-BE49-F238E27FC236}">
                <a16:creationId xmlns:a16="http://schemas.microsoft.com/office/drawing/2014/main" id="{5F42DE93-424B-9535-9049-760B0999CA3E}"/>
              </a:ext>
            </a:extLst>
          </p:cNvPr>
          <p:cNvSpPr txBox="1"/>
          <p:nvPr/>
        </p:nvSpPr>
        <p:spPr>
          <a:xfrm>
            <a:off x="272222" y="1088788"/>
            <a:ext cx="11644508" cy="241604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80% </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due to </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 conditions </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(potential ‘gateway’ conditions): </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Depression, Hypertension, Cancer, Diabetes, Asthma, Osteoarthritis, Coronary heart disease, Osteoporosis</a:t>
            </a: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Progression rates exhibit a </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strong deprivation gradient </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among all ethnic groups </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Smoking, physical activity, diet and alcohol are potentially modifiable risk factors </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for almost all of these conditions </a:t>
            </a: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115584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8_Office Theme">
  <a:themeElements>
    <a:clrScheme name="Custom 48">
      <a:dk1>
        <a:srgbClr val="121A3C"/>
      </a:dk1>
      <a:lt1>
        <a:srgbClr val="FFFFFF"/>
      </a:lt1>
      <a:dk2>
        <a:srgbClr val="FAC42E"/>
      </a:dk2>
      <a:lt2>
        <a:srgbClr val="9881EB"/>
      </a:lt2>
      <a:accent1>
        <a:srgbClr val="26CCB8"/>
      </a:accent1>
      <a:accent2>
        <a:srgbClr val="1F999E"/>
      </a:accent2>
      <a:accent3>
        <a:srgbClr val="88F2DD"/>
      </a:accent3>
      <a:accent4>
        <a:srgbClr val="6B8CA3"/>
      </a:accent4>
      <a:accent5>
        <a:srgbClr val="33495E"/>
      </a:accent5>
      <a:accent6>
        <a:srgbClr val="BFD3DE"/>
      </a:accent6>
      <a:hlink>
        <a:srgbClr val="11193D"/>
      </a:hlink>
      <a:folHlink>
        <a:srgbClr val="1119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HSC_Widescreen-PPT_Template-with-sample-layouts" id="{35A7C1AE-FA5F-B848-B446-374E2DF13478}" vid="{B40D5C4B-AD20-A04E-A689-3E1C252F63EA}"/>
    </a:ext>
  </a:extLst>
</a:theme>
</file>

<file path=ppt/theme/theme12.xml><?xml version="1.0" encoding="utf-8"?>
<a:theme xmlns:a="http://schemas.openxmlformats.org/drawingml/2006/main" name="9_Office Theme">
  <a:themeElements>
    <a:clrScheme name="Custom 48">
      <a:dk1>
        <a:srgbClr val="121A3C"/>
      </a:dk1>
      <a:lt1>
        <a:srgbClr val="FFFFFF"/>
      </a:lt1>
      <a:dk2>
        <a:srgbClr val="FAC42E"/>
      </a:dk2>
      <a:lt2>
        <a:srgbClr val="9881EB"/>
      </a:lt2>
      <a:accent1>
        <a:srgbClr val="26CCB8"/>
      </a:accent1>
      <a:accent2>
        <a:srgbClr val="1F999E"/>
      </a:accent2>
      <a:accent3>
        <a:srgbClr val="88F2DD"/>
      </a:accent3>
      <a:accent4>
        <a:srgbClr val="6B8CA3"/>
      </a:accent4>
      <a:accent5>
        <a:srgbClr val="33495E"/>
      </a:accent5>
      <a:accent6>
        <a:srgbClr val="BFD3DE"/>
      </a:accent6>
      <a:hlink>
        <a:srgbClr val="11193D"/>
      </a:hlink>
      <a:folHlink>
        <a:srgbClr val="1119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HSC_Confed-Widescreen-PPT_Template-with-sample-layouts" id="{F54711E5-6715-45B6-973B-0846DB0943BB}" vid="{A367A028-BD91-4198-807F-7BEF139914B7}"/>
    </a:ext>
  </a:ext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11_Office Theme">
  <a:themeElements>
    <a:clrScheme name="DHSC">
      <a:dk1>
        <a:sysClr val="windowText" lastClr="000000"/>
      </a:dk1>
      <a:lt1>
        <a:sysClr val="window" lastClr="FFFFFF"/>
      </a:lt1>
      <a:dk2>
        <a:srgbClr val="616265"/>
      </a:dk2>
      <a:lt2>
        <a:srgbClr val="E0E0E1"/>
      </a:lt2>
      <a:accent1>
        <a:srgbClr val="01A188"/>
      </a:accent1>
      <a:accent2>
        <a:srgbClr val="0063BE"/>
      </a:accent2>
      <a:accent3>
        <a:srgbClr val="E57200"/>
      </a:accent3>
      <a:accent4>
        <a:srgbClr val="512698"/>
      </a:accent4>
      <a:accent5>
        <a:srgbClr val="34B6E4"/>
      </a:accent5>
      <a:accent6>
        <a:srgbClr val="CC092F"/>
      </a:accent6>
      <a:hlink>
        <a:srgbClr val="0063BE"/>
      </a:hlink>
      <a:folHlink>
        <a:srgbClr val="5126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4398_DHSC_Ppt_template_DRAFT_v6.potx" id="{FF5623C2-E648-4D18-8D02-A8C6CCA3E916}" vid="{5CEE7835-84B0-457A-AA1D-DEDF797DD026}"/>
    </a:ext>
  </a:extLst>
</a:theme>
</file>

<file path=ppt/theme/theme15.xml><?xml version="1.0" encoding="utf-8"?>
<a:theme xmlns:a="http://schemas.openxmlformats.org/drawingml/2006/main" name="NAPC Theme">
  <a:themeElements>
    <a:clrScheme name="NAPC">
      <a:dk1>
        <a:sysClr val="windowText" lastClr="000000"/>
      </a:dk1>
      <a:lt1>
        <a:sysClr val="window" lastClr="FFFFFF"/>
      </a:lt1>
      <a:dk2>
        <a:srgbClr val="0E2841"/>
      </a:dk2>
      <a:lt2>
        <a:srgbClr val="E8E8E8"/>
      </a:lt2>
      <a:accent1>
        <a:srgbClr val="11448B"/>
      </a:accent1>
      <a:accent2>
        <a:srgbClr val="62B234"/>
      </a:accent2>
      <a:accent3>
        <a:srgbClr val="873182"/>
      </a:accent3>
      <a:accent4>
        <a:srgbClr val="F59F15"/>
      </a:accent4>
      <a:accent5>
        <a:srgbClr val="E6007E"/>
      </a:accent5>
      <a:accent6>
        <a:srgbClr val="008B97"/>
      </a:accent6>
      <a:hlink>
        <a:srgbClr val="008B97"/>
      </a:hlink>
      <a:folHlink>
        <a:srgbClr val="87318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39F3E4D3-357B-49EB-95F4-23C5839690EA}" vid="{0487C364-CACD-45EB-8923-8D5E258FB8AD}"/>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_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7.xml><?xml version="1.0" encoding="utf-8"?>
<a:theme xmlns:a="http://schemas.openxmlformats.org/drawingml/2006/main" name="NHSDHSC">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HSC" id="{359F9238-9DEE-406F-9712-3ABA11E38E9A}" vid="{FCD66D5A-F166-4823-B2B3-78436CE0A70B}"/>
    </a:ext>
  </a:extLst>
</a:theme>
</file>

<file path=ppt/theme/theme8.xml><?xml version="1.0" encoding="utf-8"?>
<a:theme xmlns:a="http://schemas.openxmlformats.org/drawingml/2006/main" name="5_Office Theme">
  <a:themeElements>
    <a:clrScheme name="NHS Hampshire and Isle of Wight">
      <a:dk1>
        <a:srgbClr val="000000"/>
      </a:dk1>
      <a:lt1>
        <a:sysClr val="window" lastClr="FFFFFF"/>
      </a:lt1>
      <a:dk2>
        <a:srgbClr val="44546A"/>
      </a:dk2>
      <a:lt2>
        <a:srgbClr val="E7E6E6"/>
      </a:lt2>
      <a:accent1>
        <a:srgbClr val="003087"/>
      </a:accent1>
      <a:accent2>
        <a:srgbClr val="0072CE"/>
      </a:accent2>
      <a:accent3>
        <a:srgbClr val="41B6E6"/>
      </a:accent3>
      <a:accent4>
        <a:srgbClr val="00A499"/>
      </a:accent4>
      <a:accent5>
        <a:srgbClr val="023F85"/>
      </a:accent5>
      <a:accent6>
        <a:srgbClr val="65B32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1E39600B21014991592B10C4BE6E14" ma:contentTypeVersion="24" ma:contentTypeDescription="Create a new document." ma:contentTypeScope="" ma:versionID="3f41dcbfe067da68fe9593a5cccdaa31">
  <xsd:schema xmlns:xsd="http://www.w3.org/2001/XMLSchema" xmlns:xs="http://www.w3.org/2001/XMLSchema" xmlns:p="http://schemas.microsoft.com/office/2006/metadata/properties" xmlns:ns2="1364a245-e493-41ed-bb8d-07b284efa9d7" xmlns:ns3="369a6785-7c20-4394-a076-f65286349692" targetNamespace="http://schemas.microsoft.com/office/2006/metadata/properties" ma:root="true" ma:fieldsID="dffaa0dfcd8a3ca187a58934220de4c3" ns2:_="" ns3:_="">
    <xsd:import namespace="1364a245-e493-41ed-bb8d-07b284efa9d7"/>
    <xsd:import namespace="369a6785-7c20-4394-a076-f6528634969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Session_x0028__x002f_5_x0029_" minOccurs="0"/>
                <xsd:element ref="ns2:Session" minOccurs="0"/>
                <xsd:element ref="ns2:MediaServiceSearchProperties" minOccurs="0"/>
                <xsd:element ref="ns2:Notes" minOccurs="0"/>
                <xsd:element ref="ns2:ApplicationNo_x002e_"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64a245-e493-41ed-bb8d-07b284efa9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3e4efc2-323b-47dd-8bdf-129af66e908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Session_x0028__x002f_5_x0029_" ma:index="24" nillable="true" ma:displayName="Session (/5)" ma:format="Dropdown" ma:internalName="Session_x0028__x002f_5_x0029_">
      <xsd:simpleType>
        <xsd:restriction base="dms:Text">
          <xsd:maxLength value="255"/>
        </xsd:restriction>
      </xsd:simpleType>
    </xsd:element>
    <xsd:element name="Session" ma:index="25" nillable="true" ma:displayName="Session" ma:format="Dropdown" ma:internalName="Session">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Notes" ma:index="27" nillable="true" ma:displayName="Notes" ma:description="Reason useful cross-sector" ma:format="Dropdown" ma:internalName="Notes">
      <xsd:simpleType>
        <xsd:restriction base="dms:Note">
          <xsd:maxLength value="255"/>
        </xsd:restriction>
      </xsd:simpleType>
    </xsd:element>
    <xsd:element name="ApplicationNo_x002e_" ma:index="28" nillable="true" ma:displayName="Application No." ma:format="Dropdown" ma:internalName="ApplicationNo_x002e_" ma:percentage="FALSE">
      <xsd:simpleType>
        <xsd:restriction base="dms:Number"/>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9a6785-7c20-4394-a076-f6528634969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afd2c15-7117-4a99-a4ad-7db48f8eacbd}" ma:internalName="TaxCatchAll" ma:showField="CatchAllData" ma:web="369a6785-7c20-4394-a076-f652863496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Notes xmlns="1364a245-e493-41ed-bb8d-07b284efa9d7" xsi:nil="true"/>
    <Session xmlns="1364a245-e493-41ed-bb8d-07b284efa9d7" xsi:nil="true"/>
    <TaxCatchAll xmlns="369a6785-7c20-4394-a076-f65286349692" xsi:nil="true"/>
    <lcf76f155ced4ddcb4097134ff3c332f xmlns="1364a245-e493-41ed-bb8d-07b284efa9d7">
      <Terms xmlns="http://schemas.microsoft.com/office/infopath/2007/PartnerControls"/>
    </lcf76f155ced4ddcb4097134ff3c332f>
    <Session_x0028__x002f_5_x0029_ xmlns="1364a245-e493-41ed-bb8d-07b284efa9d7" xsi:nil="true"/>
    <ApplicationNo_x002e_ xmlns="1364a245-e493-41ed-bb8d-07b284efa9d7" xsi:nil="true"/>
  </documentManagement>
</p:properties>
</file>

<file path=customXml/itemProps1.xml><?xml version="1.0" encoding="utf-8"?>
<ds:datastoreItem xmlns:ds="http://schemas.openxmlformats.org/officeDocument/2006/customXml" ds:itemID="{BEAF84D8-F19C-43CE-9A36-55A6B3E0E43C}">
  <ds:schemaRefs>
    <ds:schemaRef ds:uri="http://schemas.microsoft.com/sharepoint/v3/contenttype/forms"/>
  </ds:schemaRefs>
</ds:datastoreItem>
</file>

<file path=customXml/itemProps2.xml><?xml version="1.0" encoding="utf-8"?>
<ds:datastoreItem xmlns:ds="http://schemas.openxmlformats.org/officeDocument/2006/customXml" ds:itemID="{C6C4B35A-94DD-4F6D-A346-30712C7E37AF}">
  <ds:schemaRefs>
    <ds:schemaRef ds:uri="1364a245-e493-41ed-bb8d-07b284efa9d7"/>
    <ds:schemaRef ds:uri="369a6785-7c20-4394-a076-f652863496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2787ADF-3D4C-41ED-9CA3-E0B6B94E868B}">
  <ds:schemaRefs>
    <ds:schemaRef ds:uri="1364a245-e493-41ed-bb8d-07b284efa9d7"/>
    <ds:schemaRef ds:uri="369a6785-7c20-4394-a076-f6528634969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78</Slides>
  <Notes>36</Notes>
  <HiddenSlides>0</HiddenSlides>
  <ScaleCrop>false</ScaleCrop>
  <HeadingPairs>
    <vt:vector size="4" baseType="variant">
      <vt:variant>
        <vt:lpstr>Theme</vt:lpstr>
      </vt:variant>
      <vt:variant>
        <vt:i4>15</vt:i4>
      </vt:variant>
      <vt:variant>
        <vt:lpstr>Slide Titles</vt:lpstr>
      </vt:variant>
      <vt:variant>
        <vt:i4>78</vt:i4>
      </vt:variant>
    </vt:vector>
  </HeadingPairs>
  <TitlesOfParts>
    <vt:vector size="93" baseType="lpstr">
      <vt:lpstr>Office Theme</vt:lpstr>
      <vt:lpstr>1_Office Theme</vt:lpstr>
      <vt:lpstr>2_office theme</vt:lpstr>
      <vt:lpstr>3_Office Theme</vt:lpstr>
      <vt:lpstr>4_Office Theme</vt:lpstr>
      <vt:lpstr>1_NHSD-Refresh-Theme-NOV1120B</vt:lpstr>
      <vt:lpstr>NHSDHSC</vt:lpstr>
      <vt:lpstr>5_Office Theme</vt:lpstr>
      <vt:lpstr>6_Office Theme</vt:lpstr>
      <vt:lpstr>7_Office Theme</vt:lpstr>
      <vt:lpstr>8_Office Theme</vt:lpstr>
      <vt:lpstr>9_Office Theme</vt:lpstr>
      <vt:lpstr>10_Office Theme</vt:lpstr>
      <vt:lpstr>11_Office Theme</vt:lpstr>
      <vt:lpstr>NAPC Theme</vt:lpstr>
      <vt:lpstr>NASP Webinar - Social Prescribing and Neighbourhood Health:  Looking to the Future </vt:lpstr>
      <vt:lpstr>Housekeeping</vt:lpstr>
      <vt:lpstr>Overview</vt:lpstr>
      <vt:lpstr>An introduction to neighbourhood health  </vt:lpstr>
      <vt:lpstr>From Vision to Action: Turning the Dial on Neighbourhood Health</vt:lpstr>
      <vt:lpstr>PowerPoint Presentation</vt:lpstr>
      <vt:lpstr>Urgent need to change   </vt:lpstr>
      <vt:lpstr>PowerPoint Presentation</vt:lpstr>
      <vt:lpstr>Progression of multi-morbidity is a major driver of future demand: further underlining the need for action now to maintain future NHS performance</vt:lpstr>
      <vt:lpstr>PowerPoint Presentation</vt:lpstr>
      <vt:lpstr>PowerPoint Presentation</vt:lpstr>
      <vt:lpstr>PowerPoint Presentation</vt:lpstr>
      <vt:lpstr>PowerPoint Presentation</vt:lpstr>
      <vt:lpstr>Showcasing high functioning neighbourhood working in action </vt:lpstr>
      <vt:lpstr>Social prescribing and neighbourhood health: Learning from the last six years and looking to the future    </vt:lpstr>
      <vt:lpstr>PowerPoint Presentation</vt:lpstr>
      <vt:lpstr>The National Academy for Social Prescribing</vt:lpstr>
      <vt:lpstr>Social prescribing in the NHS</vt:lpstr>
      <vt:lpstr>The Social Prescribing Link Worker Model in England </vt:lpstr>
      <vt:lpstr>A typical social prescription?  </vt:lpstr>
      <vt:lpstr>What has been achieved in England? </vt:lpstr>
      <vt:lpstr>UCL Research on the scale of social prescribing</vt:lpstr>
      <vt:lpstr>PowerPoint Presentation</vt:lpstr>
      <vt:lpstr>NIHR research published on social prescribing  </vt:lpstr>
      <vt:lpstr>NASP Report on NHS Impact</vt:lpstr>
      <vt:lpstr>PowerPoint Presentation</vt:lpstr>
      <vt:lpstr>Supporting Community Investment  </vt:lpstr>
      <vt:lpstr>PowerPoint Presentation</vt:lpstr>
      <vt:lpstr>Faith, social prescribing and Neighbourhood Health </vt:lpstr>
      <vt:lpstr>The NHS 10 year plan </vt:lpstr>
      <vt:lpstr>Keep Britain Working </vt:lpstr>
      <vt:lpstr>PowerPoint Presentation</vt:lpstr>
      <vt:lpstr>PowerPoint Presentation</vt:lpstr>
      <vt:lpstr>PowerPoint Presentation</vt:lpstr>
      <vt:lpstr>PowerPoint Presentation</vt:lpstr>
      <vt:lpstr>Become a Social Prescribing Champion</vt:lpstr>
      <vt:lpstr>PowerPoint Presentation</vt:lpstr>
      <vt:lpstr>Social prescribing and neighbourhood health – what does the data tell us?   </vt:lpstr>
      <vt:lpstr>PowerPoint Presentation</vt:lpstr>
      <vt:lpstr>PowerPoint Presentation</vt:lpstr>
      <vt:lpstr>PowerPoint Presentation</vt:lpstr>
      <vt:lpstr>PowerPoint Presentation</vt:lpstr>
      <vt:lpstr>PowerPoint Presentation</vt:lpstr>
      <vt:lpstr>Neighbourhood Health Implementation in South-East England   </vt:lpstr>
      <vt:lpstr>Social Prescribing and Integrated Neighbourhoods in the Southeast </vt:lpstr>
      <vt:lpstr>INTs/NH/Neighbourhood working</vt:lpstr>
      <vt:lpstr>PowerPoint Presentation</vt:lpstr>
      <vt:lpstr>PowerPoint Presentation</vt:lpstr>
      <vt:lpstr>PowerPoint Presentation</vt:lpstr>
      <vt:lpstr>PowerPoint Presentation</vt:lpstr>
      <vt:lpstr>PowerPoint Presentation</vt:lpstr>
      <vt:lpstr>SE Neighbourhood Sites NNHIP = National Neighbourhood Health Implementation Programme  Regional = Neighbourhood Health Accelerator Programme</vt:lpstr>
      <vt:lpstr>Teams Challenge Statements - 1st stage</vt:lpstr>
      <vt:lpstr>PowerPoint Presentation</vt:lpstr>
      <vt:lpstr>PowerPoint Presentation</vt:lpstr>
      <vt:lpstr>PowerPoint Presentation</vt:lpstr>
      <vt:lpstr>PowerPoint Presentation</vt:lpstr>
      <vt:lpstr>SE Healthy Communities Network:  Embedding community-centred approaches in Neighbourhood Health</vt:lpstr>
      <vt:lpstr>About this resource: what has been developed and why?</vt:lpstr>
      <vt:lpstr>A road map for embedding community-centred approaches in neighbourhood health: what’s the rationale?</vt:lpstr>
      <vt:lpstr>A road map for embedding community-centred approaches in neighbourhood health: what’s the policy context?</vt:lpstr>
      <vt:lpstr>Logic model overview: a road map for greater involvement of communities in neighbourhood health</vt:lpstr>
      <vt:lpstr>Full logic model: a road map for greater involvement of communities in neighbourhood health (working draft v1.8)</vt:lpstr>
      <vt:lpstr>Opportunities &amp; Challenges </vt:lpstr>
      <vt:lpstr>Community Health and Wellbeing Workers   </vt:lpstr>
      <vt:lpstr>  The Community Health and Wellbeing Worker Programme:  Building Primary Care and Community Infrastructure  Dr C Junghans Minton</vt:lpstr>
      <vt:lpstr>PowerPoint Presentation</vt:lpstr>
      <vt:lpstr>What does a CHWW provide?</vt:lpstr>
      <vt:lpstr>How is it different from what we have? </vt:lpstr>
      <vt:lpstr>PowerPoint Presentation</vt:lpstr>
      <vt:lpstr>What is the impact of CHWWs?</vt:lpstr>
      <vt:lpstr>How do CHWWs fit in with Social Prescribing?</vt:lpstr>
      <vt:lpstr>CHWWs activity: social prescribing at the door step</vt:lpstr>
      <vt:lpstr>Signposting versus Hand-holding</vt:lpstr>
      <vt:lpstr>The Eco system</vt:lpstr>
      <vt:lpstr>Current CHWW National Picture</vt:lpstr>
      <vt:lpstr>More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NASP Webinar: RNIB and SignHealth talk sensory impairments  and social prescribing </dc:title>
  <dc:creator>Ceriann Bailey-Rush</dc:creator>
  <cp:revision>19</cp:revision>
  <dcterms:created xsi:type="dcterms:W3CDTF">2024-05-29T10:15:32Z</dcterms:created>
  <dcterms:modified xsi:type="dcterms:W3CDTF">2025-12-16T08:42:14Z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0x010100391E39600B21014991592B10C4BE6E14</vt:lpwstr>
  </property>
  <property fmtid="{D5CDD505-2E9C-101B-9397-08002B2CF9AE}" pid="3" name="MediaServiceImageTags">
    <vt:lpwstr/>
  </property>
</Properties>
</file>