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8" r:id="rId4"/>
    <p:sldMasterId id="2147485796" r:id="rId5"/>
    <p:sldMasterId id="2147483648" r:id="rId6"/>
    <p:sldMasterId id="2147483651" r:id="rId7"/>
    <p:sldMasterId id="2147486131" r:id="rId8"/>
  </p:sldMasterIdLst>
  <p:notesMasterIdLst>
    <p:notesMasterId r:id="rId22"/>
  </p:notesMasterIdLst>
  <p:sldIdLst>
    <p:sldId id="2521" r:id="rId9"/>
    <p:sldId id="289" r:id="rId10"/>
    <p:sldId id="260" r:id="rId11"/>
    <p:sldId id="2147473462" r:id="rId12"/>
    <p:sldId id="2147473456" r:id="rId13"/>
    <p:sldId id="256" r:id="rId14"/>
    <p:sldId id="257" r:id="rId15"/>
    <p:sldId id="2147473465" r:id="rId16"/>
    <p:sldId id="258" r:id="rId17"/>
    <p:sldId id="262" r:id="rId18"/>
    <p:sldId id="2147473466" r:id="rId19"/>
    <p:sldId id="259" r:id="rId20"/>
    <p:sldId id="214747346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4E2"/>
    <a:srgbClr val="73C6B4"/>
    <a:srgbClr val="2E3A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BFD694-69D4-76F9-4D5B-68B4490E00A4}" v="181" dt="2026-09-24T09:18:41.875"/>
    <p1510:client id="{AF9D641F-5FAD-468C-FAE2-E000E6643C77}" v="5" dt="2026-09-23T08:50:04.1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383" autoAdjust="0"/>
    <p:restoredTop sz="94660"/>
  </p:normalViewPr>
  <p:slideViewPr>
    <p:cSldViewPr snapToGrid="0">
      <p:cViewPr varScale="1">
        <p:scale>
          <a:sx n="79" d="100"/>
          <a:sy n="79" d="100"/>
        </p:scale>
        <p:origin x="60"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notesMaster" Target="notesMasters/notesMaster1.xml"/><Relationship Id="rId27" Type="http://schemas.microsoft.com/office/2015/10/relationships/revisionInfo" Target="revisionInfo.xml"/></Relationships>
</file>

<file path=ppt/diagrams/_rels/data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 Id="rId5" Type="http://schemas.openxmlformats.org/officeDocument/2006/relationships/image" Target="../media/image22.svg"/><Relationship Id="rId4" Type="http://schemas.openxmlformats.org/officeDocument/2006/relationships/image" Target="../media/image2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 Id="rId5" Type="http://schemas.openxmlformats.org/officeDocument/2006/relationships/image" Target="../media/image22.sv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094E121-C1A8-47AB-B834-3CF5C8605ADC}" type="doc">
      <dgm:prSet loTypeId="urn:microsoft.com/office/officeart/2016/7/layout/RepeatingBendingProcessNew" loCatId="process" qsTypeId="urn:microsoft.com/office/officeart/2005/8/quickstyle/simple1#2" qsCatId="simple" csTypeId="urn:microsoft.com/office/officeart/2005/8/colors/accent1_2#2" csCatId="accent1"/>
      <dgm:spPr/>
      <dgm:t>
        <a:bodyPr/>
        <a:lstStyle/>
        <a:p>
          <a:endParaRPr lang="en-US"/>
        </a:p>
      </dgm:t>
    </dgm:pt>
    <dgm:pt modelId="{A6205F7A-0A1F-44C1-AC92-73732F34FA96}">
      <dgm:prSet/>
      <dgm:spPr/>
      <dgm:t>
        <a:bodyPr/>
        <a:lstStyle/>
        <a:p>
          <a:r>
            <a:rPr lang="en-GB"/>
            <a:t>Public Health</a:t>
          </a:r>
          <a:endParaRPr lang="en-US"/>
        </a:p>
      </dgm:t>
    </dgm:pt>
    <dgm:pt modelId="{7660727E-6461-46E7-9BC1-8F4743D8744B}" type="parTrans" cxnId="{97E4C5DF-4CFA-4179-8DB5-FFF102CD4A74}">
      <dgm:prSet/>
      <dgm:spPr/>
      <dgm:t>
        <a:bodyPr/>
        <a:lstStyle/>
        <a:p>
          <a:endParaRPr lang="en-US"/>
        </a:p>
      </dgm:t>
    </dgm:pt>
    <dgm:pt modelId="{183C5DD6-4AAE-40C0-9E89-821FCC583308}" type="sibTrans" cxnId="{97E4C5DF-4CFA-4179-8DB5-FFF102CD4A74}">
      <dgm:prSet/>
      <dgm:spPr/>
      <dgm:t>
        <a:bodyPr/>
        <a:lstStyle/>
        <a:p>
          <a:endParaRPr lang="en-US"/>
        </a:p>
      </dgm:t>
    </dgm:pt>
    <dgm:pt modelId="{62C9EB0A-B0BC-4DF2-91FF-00843B7614E1}">
      <dgm:prSet/>
      <dgm:spPr/>
      <dgm:t>
        <a:bodyPr/>
        <a:lstStyle/>
        <a:p>
          <a:r>
            <a:rPr lang="en-GB"/>
            <a:t>Social Care</a:t>
          </a:r>
          <a:endParaRPr lang="en-US"/>
        </a:p>
      </dgm:t>
    </dgm:pt>
    <dgm:pt modelId="{6AB88B85-53B7-4379-B18B-A5B1C0B19F59}" type="parTrans" cxnId="{64990185-506A-4FBB-9ECC-7CF34A940933}">
      <dgm:prSet/>
      <dgm:spPr/>
      <dgm:t>
        <a:bodyPr/>
        <a:lstStyle/>
        <a:p>
          <a:endParaRPr lang="en-US"/>
        </a:p>
      </dgm:t>
    </dgm:pt>
    <dgm:pt modelId="{5BF6A358-AFE4-4CE4-BBFB-215AB280ABB3}" type="sibTrans" cxnId="{64990185-506A-4FBB-9ECC-7CF34A940933}">
      <dgm:prSet/>
      <dgm:spPr/>
      <dgm:t>
        <a:bodyPr/>
        <a:lstStyle/>
        <a:p>
          <a:endParaRPr lang="en-US"/>
        </a:p>
      </dgm:t>
    </dgm:pt>
    <dgm:pt modelId="{AD5686DD-86CB-4DD9-AA7D-9EB272EBAC13}">
      <dgm:prSet/>
      <dgm:spPr/>
      <dgm:t>
        <a:bodyPr/>
        <a:lstStyle/>
        <a:p>
          <a:r>
            <a:rPr lang="en-GB"/>
            <a:t>Primary Care</a:t>
          </a:r>
          <a:endParaRPr lang="en-US"/>
        </a:p>
      </dgm:t>
    </dgm:pt>
    <dgm:pt modelId="{E8E25743-4290-4162-A676-3D85842CD090}" type="parTrans" cxnId="{3232A9D3-AC27-4D98-8290-0BEACBB3C4A1}">
      <dgm:prSet/>
      <dgm:spPr/>
      <dgm:t>
        <a:bodyPr/>
        <a:lstStyle/>
        <a:p>
          <a:endParaRPr lang="en-US"/>
        </a:p>
      </dgm:t>
    </dgm:pt>
    <dgm:pt modelId="{A04FA294-4273-4340-A5C3-E3488C0F0E11}" type="sibTrans" cxnId="{3232A9D3-AC27-4D98-8290-0BEACBB3C4A1}">
      <dgm:prSet/>
      <dgm:spPr/>
      <dgm:t>
        <a:bodyPr/>
        <a:lstStyle/>
        <a:p>
          <a:endParaRPr lang="en-US"/>
        </a:p>
      </dgm:t>
    </dgm:pt>
    <dgm:pt modelId="{62B320DF-6200-44F3-BE4A-85A7A0B9AA8B}">
      <dgm:prSet/>
      <dgm:spPr/>
      <dgm:t>
        <a:bodyPr/>
        <a:lstStyle/>
        <a:p>
          <a:r>
            <a:rPr lang="en-GB"/>
            <a:t>Secondary Care</a:t>
          </a:r>
          <a:endParaRPr lang="en-US"/>
        </a:p>
      </dgm:t>
    </dgm:pt>
    <dgm:pt modelId="{F4CBEFFC-D6CE-47ED-8A28-7A48624ABA62}" type="parTrans" cxnId="{8CDEED8F-6924-433A-A1BB-69FC96D27EB7}">
      <dgm:prSet/>
      <dgm:spPr/>
      <dgm:t>
        <a:bodyPr/>
        <a:lstStyle/>
        <a:p>
          <a:endParaRPr lang="en-US"/>
        </a:p>
      </dgm:t>
    </dgm:pt>
    <dgm:pt modelId="{6997EE86-4F2E-43FF-9275-40F308ABF007}" type="sibTrans" cxnId="{8CDEED8F-6924-433A-A1BB-69FC96D27EB7}">
      <dgm:prSet/>
      <dgm:spPr/>
      <dgm:t>
        <a:bodyPr/>
        <a:lstStyle/>
        <a:p>
          <a:endParaRPr lang="en-US"/>
        </a:p>
      </dgm:t>
    </dgm:pt>
    <dgm:pt modelId="{5C6C97F6-8E98-420A-BB84-C82CC9D1BCA4}">
      <dgm:prSet/>
      <dgm:spPr/>
      <dgm:t>
        <a:bodyPr/>
        <a:lstStyle/>
        <a:p>
          <a:r>
            <a:rPr lang="en-GB"/>
            <a:t>Integrated Care Board</a:t>
          </a:r>
          <a:endParaRPr lang="en-US"/>
        </a:p>
      </dgm:t>
    </dgm:pt>
    <dgm:pt modelId="{663E4FBD-31CD-40CA-832C-41CCA74A243B}" type="parTrans" cxnId="{E76CF084-61C6-44EF-BCDD-5183311E4627}">
      <dgm:prSet/>
      <dgm:spPr/>
      <dgm:t>
        <a:bodyPr/>
        <a:lstStyle/>
        <a:p>
          <a:endParaRPr lang="en-US"/>
        </a:p>
      </dgm:t>
    </dgm:pt>
    <dgm:pt modelId="{9BCEDE96-DA96-4E9B-AAF3-49F71B6EA062}" type="sibTrans" cxnId="{E76CF084-61C6-44EF-BCDD-5183311E4627}">
      <dgm:prSet/>
      <dgm:spPr/>
      <dgm:t>
        <a:bodyPr/>
        <a:lstStyle/>
        <a:p>
          <a:endParaRPr lang="en-US"/>
        </a:p>
      </dgm:t>
    </dgm:pt>
    <dgm:pt modelId="{538FD1ED-DC2D-4B19-8FA7-CD6DEB8702D1}">
      <dgm:prSet/>
      <dgm:spPr/>
      <dgm:t>
        <a:bodyPr/>
        <a:lstStyle/>
        <a:p>
          <a:r>
            <a:rPr lang="en-GB"/>
            <a:t>VCFSE Sector</a:t>
          </a:r>
          <a:endParaRPr lang="en-US"/>
        </a:p>
      </dgm:t>
    </dgm:pt>
    <dgm:pt modelId="{37541CF3-F0F4-476D-AF25-A653DC376888}" type="parTrans" cxnId="{2E0D23AF-A7DE-42E4-95F9-DC94147F26DC}">
      <dgm:prSet/>
      <dgm:spPr/>
      <dgm:t>
        <a:bodyPr/>
        <a:lstStyle/>
        <a:p>
          <a:endParaRPr lang="en-US"/>
        </a:p>
      </dgm:t>
    </dgm:pt>
    <dgm:pt modelId="{859DED6B-81D2-4107-A015-D181204C73FB}" type="sibTrans" cxnId="{2E0D23AF-A7DE-42E4-95F9-DC94147F26DC}">
      <dgm:prSet/>
      <dgm:spPr/>
      <dgm:t>
        <a:bodyPr/>
        <a:lstStyle/>
        <a:p>
          <a:endParaRPr lang="en-US"/>
        </a:p>
      </dgm:t>
    </dgm:pt>
    <dgm:pt modelId="{73A577A3-3E22-4ABB-9EDB-F4A3122C4DA3}">
      <dgm:prSet/>
      <dgm:spPr/>
      <dgm:t>
        <a:bodyPr/>
        <a:lstStyle/>
        <a:p>
          <a:r>
            <a:rPr lang="en-GB"/>
            <a:t>Education</a:t>
          </a:r>
          <a:endParaRPr lang="en-US"/>
        </a:p>
      </dgm:t>
    </dgm:pt>
    <dgm:pt modelId="{6B9E4D3C-8102-4061-837A-12F60D2842C2}" type="parTrans" cxnId="{F9A14728-0530-40A9-AA36-2A906E392CFA}">
      <dgm:prSet/>
      <dgm:spPr/>
      <dgm:t>
        <a:bodyPr/>
        <a:lstStyle/>
        <a:p>
          <a:endParaRPr lang="en-US"/>
        </a:p>
      </dgm:t>
    </dgm:pt>
    <dgm:pt modelId="{36B1C321-FEBF-45AB-BA55-EC5A101D7B8B}" type="sibTrans" cxnId="{F9A14728-0530-40A9-AA36-2A906E392CFA}">
      <dgm:prSet/>
      <dgm:spPr/>
      <dgm:t>
        <a:bodyPr/>
        <a:lstStyle/>
        <a:p>
          <a:endParaRPr lang="en-US"/>
        </a:p>
      </dgm:t>
    </dgm:pt>
    <dgm:pt modelId="{3BC7B731-4826-4518-B93D-7B99390ACD80}">
      <dgm:prSet/>
      <dgm:spPr/>
      <dgm:t>
        <a:bodyPr/>
        <a:lstStyle/>
        <a:p>
          <a:r>
            <a:rPr lang="en-GB"/>
            <a:t>Community</a:t>
          </a:r>
          <a:endParaRPr lang="en-US"/>
        </a:p>
      </dgm:t>
    </dgm:pt>
    <dgm:pt modelId="{E16B9053-A832-439E-89BC-B7F2942E19AC}" type="parTrans" cxnId="{B29FB3F1-33AA-4496-8C52-A2E0930F891C}">
      <dgm:prSet/>
      <dgm:spPr/>
      <dgm:t>
        <a:bodyPr/>
        <a:lstStyle/>
        <a:p>
          <a:endParaRPr lang="en-US"/>
        </a:p>
      </dgm:t>
    </dgm:pt>
    <dgm:pt modelId="{4F845CE8-5B33-422E-B278-92166182C6FB}" type="sibTrans" cxnId="{B29FB3F1-33AA-4496-8C52-A2E0930F891C}">
      <dgm:prSet/>
      <dgm:spPr/>
      <dgm:t>
        <a:bodyPr/>
        <a:lstStyle/>
        <a:p>
          <a:endParaRPr lang="en-US"/>
        </a:p>
      </dgm:t>
    </dgm:pt>
    <dgm:pt modelId="{584782A5-6B4C-458F-ABCA-EA9174E08561}" type="pres">
      <dgm:prSet presAssocID="{5094E121-C1A8-47AB-B834-3CF5C8605ADC}" presName="Name0" presStyleCnt="0">
        <dgm:presLayoutVars>
          <dgm:dir/>
          <dgm:resizeHandles val="exact"/>
        </dgm:presLayoutVars>
      </dgm:prSet>
      <dgm:spPr/>
    </dgm:pt>
    <dgm:pt modelId="{839DCB08-A814-421D-8ABF-411BE5BAEFBD}" type="pres">
      <dgm:prSet presAssocID="{A6205F7A-0A1F-44C1-AC92-73732F34FA96}" presName="node" presStyleLbl="node1" presStyleIdx="0" presStyleCnt="8">
        <dgm:presLayoutVars>
          <dgm:bulletEnabled val="1"/>
        </dgm:presLayoutVars>
      </dgm:prSet>
      <dgm:spPr/>
    </dgm:pt>
    <dgm:pt modelId="{BFBB4796-A6DC-46BF-A802-1C6A605A6EF1}" type="pres">
      <dgm:prSet presAssocID="{183C5DD6-4AAE-40C0-9E89-821FCC583308}" presName="sibTrans" presStyleLbl="sibTrans1D1" presStyleIdx="0" presStyleCnt="7"/>
      <dgm:spPr/>
    </dgm:pt>
    <dgm:pt modelId="{0CD55693-9E13-4C0F-AFBF-4A4002AB1CE8}" type="pres">
      <dgm:prSet presAssocID="{183C5DD6-4AAE-40C0-9E89-821FCC583308}" presName="connectorText" presStyleLbl="sibTrans1D1" presStyleIdx="0" presStyleCnt="7"/>
      <dgm:spPr/>
    </dgm:pt>
    <dgm:pt modelId="{6689C74B-7C2A-492E-AE42-7A14FAD501D9}" type="pres">
      <dgm:prSet presAssocID="{62C9EB0A-B0BC-4DF2-91FF-00843B7614E1}" presName="node" presStyleLbl="node1" presStyleIdx="1" presStyleCnt="8">
        <dgm:presLayoutVars>
          <dgm:bulletEnabled val="1"/>
        </dgm:presLayoutVars>
      </dgm:prSet>
      <dgm:spPr/>
    </dgm:pt>
    <dgm:pt modelId="{D80A4360-FD5A-4BEE-A660-5402A53ED020}" type="pres">
      <dgm:prSet presAssocID="{5BF6A358-AFE4-4CE4-BBFB-215AB280ABB3}" presName="sibTrans" presStyleLbl="sibTrans1D1" presStyleIdx="1" presStyleCnt="7"/>
      <dgm:spPr/>
    </dgm:pt>
    <dgm:pt modelId="{38104079-29A0-4143-BE14-1B606A64F5EE}" type="pres">
      <dgm:prSet presAssocID="{5BF6A358-AFE4-4CE4-BBFB-215AB280ABB3}" presName="connectorText" presStyleLbl="sibTrans1D1" presStyleIdx="1" presStyleCnt="7"/>
      <dgm:spPr/>
    </dgm:pt>
    <dgm:pt modelId="{8B150CE4-F571-4B44-91A3-50FD5C1CD10D}" type="pres">
      <dgm:prSet presAssocID="{AD5686DD-86CB-4DD9-AA7D-9EB272EBAC13}" presName="node" presStyleLbl="node1" presStyleIdx="2" presStyleCnt="8">
        <dgm:presLayoutVars>
          <dgm:bulletEnabled val="1"/>
        </dgm:presLayoutVars>
      </dgm:prSet>
      <dgm:spPr/>
    </dgm:pt>
    <dgm:pt modelId="{D8B9AC5C-80B8-4ABF-A3D8-843179306DD0}" type="pres">
      <dgm:prSet presAssocID="{A04FA294-4273-4340-A5C3-E3488C0F0E11}" presName="sibTrans" presStyleLbl="sibTrans1D1" presStyleIdx="2" presStyleCnt="7"/>
      <dgm:spPr/>
    </dgm:pt>
    <dgm:pt modelId="{53D4485A-3833-4E26-BC6C-43A42D60C397}" type="pres">
      <dgm:prSet presAssocID="{A04FA294-4273-4340-A5C3-E3488C0F0E11}" presName="connectorText" presStyleLbl="sibTrans1D1" presStyleIdx="2" presStyleCnt="7"/>
      <dgm:spPr/>
    </dgm:pt>
    <dgm:pt modelId="{BB7B21C9-439C-475F-AEF0-BD7584435963}" type="pres">
      <dgm:prSet presAssocID="{62B320DF-6200-44F3-BE4A-85A7A0B9AA8B}" presName="node" presStyleLbl="node1" presStyleIdx="3" presStyleCnt="8">
        <dgm:presLayoutVars>
          <dgm:bulletEnabled val="1"/>
        </dgm:presLayoutVars>
      </dgm:prSet>
      <dgm:spPr/>
    </dgm:pt>
    <dgm:pt modelId="{E71E0922-66A2-48A3-95A7-9B331E436273}" type="pres">
      <dgm:prSet presAssocID="{6997EE86-4F2E-43FF-9275-40F308ABF007}" presName="sibTrans" presStyleLbl="sibTrans1D1" presStyleIdx="3" presStyleCnt="7"/>
      <dgm:spPr/>
    </dgm:pt>
    <dgm:pt modelId="{D9A06521-44CD-47AB-AC1E-D1EDB9AC727F}" type="pres">
      <dgm:prSet presAssocID="{6997EE86-4F2E-43FF-9275-40F308ABF007}" presName="connectorText" presStyleLbl="sibTrans1D1" presStyleIdx="3" presStyleCnt="7"/>
      <dgm:spPr/>
    </dgm:pt>
    <dgm:pt modelId="{73BCEC40-AD3A-4482-B362-D7FB0D78BB1A}" type="pres">
      <dgm:prSet presAssocID="{5C6C97F6-8E98-420A-BB84-C82CC9D1BCA4}" presName="node" presStyleLbl="node1" presStyleIdx="4" presStyleCnt="8">
        <dgm:presLayoutVars>
          <dgm:bulletEnabled val="1"/>
        </dgm:presLayoutVars>
      </dgm:prSet>
      <dgm:spPr/>
    </dgm:pt>
    <dgm:pt modelId="{514910CD-54F2-4E0A-B12F-1DFCBFC37250}" type="pres">
      <dgm:prSet presAssocID="{9BCEDE96-DA96-4E9B-AAF3-49F71B6EA062}" presName="sibTrans" presStyleLbl="sibTrans1D1" presStyleIdx="4" presStyleCnt="7"/>
      <dgm:spPr/>
    </dgm:pt>
    <dgm:pt modelId="{82584F50-96EF-4C21-A135-727248BD7F44}" type="pres">
      <dgm:prSet presAssocID="{9BCEDE96-DA96-4E9B-AAF3-49F71B6EA062}" presName="connectorText" presStyleLbl="sibTrans1D1" presStyleIdx="4" presStyleCnt="7"/>
      <dgm:spPr/>
    </dgm:pt>
    <dgm:pt modelId="{42A4BD8B-8C1D-4A0A-BB46-0B4540F29D0D}" type="pres">
      <dgm:prSet presAssocID="{538FD1ED-DC2D-4B19-8FA7-CD6DEB8702D1}" presName="node" presStyleLbl="node1" presStyleIdx="5" presStyleCnt="8">
        <dgm:presLayoutVars>
          <dgm:bulletEnabled val="1"/>
        </dgm:presLayoutVars>
      </dgm:prSet>
      <dgm:spPr/>
    </dgm:pt>
    <dgm:pt modelId="{30D111CA-17C1-48B1-97B3-B8243C4B4C28}" type="pres">
      <dgm:prSet presAssocID="{859DED6B-81D2-4107-A015-D181204C73FB}" presName="sibTrans" presStyleLbl="sibTrans1D1" presStyleIdx="5" presStyleCnt="7"/>
      <dgm:spPr/>
    </dgm:pt>
    <dgm:pt modelId="{5706AEB2-9628-4806-8FD6-00FAABC6C552}" type="pres">
      <dgm:prSet presAssocID="{859DED6B-81D2-4107-A015-D181204C73FB}" presName="connectorText" presStyleLbl="sibTrans1D1" presStyleIdx="5" presStyleCnt="7"/>
      <dgm:spPr/>
    </dgm:pt>
    <dgm:pt modelId="{EA441C84-BF30-4121-923A-87711832FBE8}" type="pres">
      <dgm:prSet presAssocID="{73A577A3-3E22-4ABB-9EDB-F4A3122C4DA3}" presName="node" presStyleLbl="node1" presStyleIdx="6" presStyleCnt="8">
        <dgm:presLayoutVars>
          <dgm:bulletEnabled val="1"/>
        </dgm:presLayoutVars>
      </dgm:prSet>
      <dgm:spPr/>
    </dgm:pt>
    <dgm:pt modelId="{AEE3E429-B7CD-4733-82A0-D5A939A399C9}" type="pres">
      <dgm:prSet presAssocID="{36B1C321-FEBF-45AB-BA55-EC5A101D7B8B}" presName="sibTrans" presStyleLbl="sibTrans1D1" presStyleIdx="6" presStyleCnt="7"/>
      <dgm:spPr/>
    </dgm:pt>
    <dgm:pt modelId="{5EC2684F-9322-4648-8BFB-4FC6C813F396}" type="pres">
      <dgm:prSet presAssocID="{36B1C321-FEBF-45AB-BA55-EC5A101D7B8B}" presName="connectorText" presStyleLbl="sibTrans1D1" presStyleIdx="6" presStyleCnt="7"/>
      <dgm:spPr/>
    </dgm:pt>
    <dgm:pt modelId="{2C2771FA-EBAE-4D0E-BFCE-98D7404D8423}" type="pres">
      <dgm:prSet presAssocID="{3BC7B731-4826-4518-B93D-7B99390ACD80}" presName="node" presStyleLbl="node1" presStyleIdx="7" presStyleCnt="8">
        <dgm:presLayoutVars>
          <dgm:bulletEnabled val="1"/>
        </dgm:presLayoutVars>
      </dgm:prSet>
      <dgm:spPr/>
    </dgm:pt>
  </dgm:ptLst>
  <dgm:cxnLst>
    <dgm:cxn modelId="{A92B5C09-B966-4035-9930-39C54E9C92F4}" type="presOf" srcId="{62C9EB0A-B0BC-4DF2-91FF-00843B7614E1}" destId="{6689C74B-7C2A-492E-AE42-7A14FAD501D9}" srcOrd="0" destOrd="0" presId="urn:microsoft.com/office/officeart/2016/7/layout/RepeatingBendingProcessNew"/>
    <dgm:cxn modelId="{5C70850E-355B-4FB4-9CC4-08111704FB7B}" type="presOf" srcId="{A04FA294-4273-4340-A5C3-E3488C0F0E11}" destId="{53D4485A-3833-4E26-BC6C-43A42D60C397}" srcOrd="1" destOrd="0" presId="urn:microsoft.com/office/officeart/2016/7/layout/RepeatingBendingProcessNew"/>
    <dgm:cxn modelId="{34FBD924-FF6C-4892-9133-0F12A3102C06}" type="presOf" srcId="{859DED6B-81D2-4107-A015-D181204C73FB}" destId="{30D111CA-17C1-48B1-97B3-B8243C4B4C28}" srcOrd="0" destOrd="0" presId="urn:microsoft.com/office/officeart/2016/7/layout/RepeatingBendingProcessNew"/>
    <dgm:cxn modelId="{F9A14728-0530-40A9-AA36-2A906E392CFA}" srcId="{5094E121-C1A8-47AB-B834-3CF5C8605ADC}" destId="{73A577A3-3E22-4ABB-9EDB-F4A3122C4DA3}" srcOrd="6" destOrd="0" parTransId="{6B9E4D3C-8102-4061-837A-12F60D2842C2}" sibTransId="{36B1C321-FEBF-45AB-BA55-EC5A101D7B8B}"/>
    <dgm:cxn modelId="{11987531-AB19-445D-99AB-F0794702D9FC}" type="presOf" srcId="{6997EE86-4F2E-43FF-9275-40F308ABF007}" destId="{E71E0922-66A2-48A3-95A7-9B331E436273}" srcOrd="0" destOrd="0" presId="urn:microsoft.com/office/officeart/2016/7/layout/RepeatingBendingProcessNew"/>
    <dgm:cxn modelId="{EEB9A864-5585-4C9A-A640-798484A1E4F6}" type="presOf" srcId="{36B1C321-FEBF-45AB-BA55-EC5A101D7B8B}" destId="{AEE3E429-B7CD-4733-82A0-D5A939A399C9}" srcOrd="0" destOrd="0" presId="urn:microsoft.com/office/officeart/2016/7/layout/RepeatingBendingProcessNew"/>
    <dgm:cxn modelId="{590B3A4E-6677-4DA0-922F-C363E25AF277}" type="presOf" srcId="{183C5DD6-4AAE-40C0-9E89-821FCC583308}" destId="{0CD55693-9E13-4C0F-AFBF-4A4002AB1CE8}" srcOrd="1" destOrd="0" presId="urn:microsoft.com/office/officeart/2016/7/layout/RepeatingBendingProcessNew"/>
    <dgm:cxn modelId="{CF1EBE70-C4A4-4210-9E0E-558AB3BF6528}" type="presOf" srcId="{73A577A3-3E22-4ABB-9EDB-F4A3122C4DA3}" destId="{EA441C84-BF30-4121-923A-87711832FBE8}" srcOrd="0" destOrd="0" presId="urn:microsoft.com/office/officeart/2016/7/layout/RepeatingBendingProcessNew"/>
    <dgm:cxn modelId="{07A61057-5131-4E59-A293-610850ED1C21}" type="presOf" srcId="{9BCEDE96-DA96-4E9B-AAF3-49F71B6EA062}" destId="{514910CD-54F2-4E0A-B12F-1DFCBFC37250}" srcOrd="0" destOrd="0" presId="urn:microsoft.com/office/officeart/2016/7/layout/RepeatingBendingProcessNew"/>
    <dgm:cxn modelId="{923A8158-5E9D-42CA-B30B-A585FAC99B8A}" type="presOf" srcId="{6997EE86-4F2E-43FF-9275-40F308ABF007}" destId="{D9A06521-44CD-47AB-AC1E-D1EDB9AC727F}" srcOrd="1" destOrd="0" presId="urn:microsoft.com/office/officeart/2016/7/layout/RepeatingBendingProcessNew"/>
    <dgm:cxn modelId="{97167A5A-4C00-4B1B-97FE-2F8D820C6D54}" type="presOf" srcId="{538FD1ED-DC2D-4B19-8FA7-CD6DEB8702D1}" destId="{42A4BD8B-8C1D-4A0A-BB46-0B4540F29D0D}" srcOrd="0" destOrd="0" presId="urn:microsoft.com/office/officeart/2016/7/layout/RepeatingBendingProcessNew"/>
    <dgm:cxn modelId="{D353D57E-CE2D-42F0-AEEC-F9850C1CD5D1}" type="presOf" srcId="{9BCEDE96-DA96-4E9B-AAF3-49F71B6EA062}" destId="{82584F50-96EF-4C21-A135-727248BD7F44}" srcOrd="1" destOrd="0" presId="urn:microsoft.com/office/officeart/2016/7/layout/RepeatingBendingProcessNew"/>
    <dgm:cxn modelId="{53607D80-715B-4D5F-8FC5-75C7D47E9A60}" type="presOf" srcId="{183C5DD6-4AAE-40C0-9E89-821FCC583308}" destId="{BFBB4796-A6DC-46BF-A802-1C6A605A6EF1}" srcOrd="0" destOrd="0" presId="urn:microsoft.com/office/officeart/2016/7/layout/RepeatingBendingProcessNew"/>
    <dgm:cxn modelId="{E76CF084-61C6-44EF-BCDD-5183311E4627}" srcId="{5094E121-C1A8-47AB-B834-3CF5C8605ADC}" destId="{5C6C97F6-8E98-420A-BB84-C82CC9D1BCA4}" srcOrd="4" destOrd="0" parTransId="{663E4FBD-31CD-40CA-832C-41CCA74A243B}" sibTransId="{9BCEDE96-DA96-4E9B-AAF3-49F71B6EA062}"/>
    <dgm:cxn modelId="{64990185-506A-4FBB-9ECC-7CF34A940933}" srcId="{5094E121-C1A8-47AB-B834-3CF5C8605ADC}" destId="{62C9EB0A-B0BC-4DF2-91FF-00843B7614E1}" srcOrd="1" destOrd="0" parTransId="{6AB88B85-53B7-4379-B18B-A5B1C0B19F59}" sibTransId="{5BF6A358-AFE4-4CE4-BBFB-215AB280ABB3}"/>
    <dgm:cxn modelId="{E301A587-D89C-4626-AF83-C7E2D3E0290C}" type="presOf" srcId="{3BC7B731-4826-4518-B93D-7B99390ACD80}" destId="{2C2771FA-EBAE-4D0E-BFCE-98D7404D8423}" srcOrd="0" destOrd="0" presId="urn:microsoft.com/office/officeart/2016/7/layout/RepeatingBendingProcessNew"/>
    <dgm:cxn modelId="{64364588-8FE4-401C-88C9-1AFBFAC124F1}" type="presOf" srcId="{859DED6B-81D2-4107-A015-D181204C73FB}" destId="{5706AEB2-9628-4806-8FD6-00FAABC6C552}" srcOrd="1" destOrd="0" presId="urn:microsoft.com/office/officeart/2016/7/layout/RepeatingBendingProcessNew"/>
    <dgm:cxn modelId="{8CDEED8F-6924-433A-A1BB-69FC96D27EB7}" srcId="{5094E121-C1A8-47AB-B834-3CF5C8605ADC}" destId="{62B320DF-6200-44F3-BE4A-85A7A0B9AA8B}" srcOrd="3" destOrd="0" parTransId="{F4CBEFFC-D6CE-47ED-8A28-7A48624ABA62}" sibTransId="{6997EE86-4F2E-43FF-9275-40F308ABF007}"/>
    <dgm:cxn modelId="{3C75D998-3444-4FE5-A691-9F4584E88DF5}" type="presOf" srcId="{5BF6A358-AFE4-4CE4-BBFB-215AB280ABB3}" destId="{38104079-29A0-4143-BE14-1B606A64F5EE}" srcOrd="1" destOrd="0" presId="urn:microsoft.com/office/officeart/2016/7/layout/RepeatingBendingProcessNew"/>
    <dgm:cxn modelId="{EB7936A5-93B8-43FF-A905-81D381D06996}" type="presOf" srcId="{5BF6A358-AFE4-4CE4-BBFB-215AB280ABB3}" destId="{D80A4360-FD5A-4BEE-A660-5402A53ED020}" srcOrd="0" destOrd="0" presId="urn:microsoft.com/office/officeart/2016/7/layout/RepeatingBendingProcessNew"/>
    <dgm:cxn modelId="{A4CAF4A9-51DA-4AF8-8DEE-1864A5B2CC9F}" type="presOf" srcId="{A6205F7A-0A1F-44C1-AC92-73732F34FA96}" destId="{839DCB08-A814-421D-8ABF-411BE5BAEFBD}" srcOrd="0" destOrd="0" presId="urn:microsoft.com/office/officeart/2016/7/layout/RepeatingBendingProcessNew"/>
    <dgm:cxn modelId="{3E2558AB-AADE-4A62-BDE9-B87B980B58D9}" type="presOf" srcId="{36B1C321-FEBF-45AB-BA55-EC5A101D7B8B}" destId="{5EC2684F-9322-4648-8BFB-4FC6C813F396}" srcOrd="1" destOrd="0" presId="urn:microsoft.com/office/officeart/2016/7/layout/RepeatingBendingProcessNew"/>
    <dgm:cxn modelId="{2E0D23AF-A7DE-42E4-95F9-DC94147F26DC}" srcId="{5094E121-C1A8-47AB-B834-3CF5C8605ADC}" destId="{538FD1ED-DC2D-4B19-8FA7-CD6DEB8702D1}" srcOrd="5" destOrd="0" parTransId="{37541CF3-F0F4-476D-AF25-A653DC376888}" sibTransId="{859DED6B-81D2-4107-A015-D181204C73FB}"/>
    <dgm:cxn modelId="{CCBFF0CD-33F1-4A01-8A86-FECBA1E5658A}" type="presOf" srcId="{A04FA294-4273-4340-A5C3-E3488C0F0E11}" destId="{D8B9AC5C-80B8-4ABF-A3D8-843179306DD0}" srcOrd="0" destOrd="0" presId="urn:microsoft.com/office/officeart/2016/7/layout/RepeatingBendingProcessNew"/>
    <dgm:cxn modelId="{0F1C65D2-68CA-415F-86ED-E22FF7AC3BCB}" type="presOf" srcId="{5C6C97F6-8E98-420A-BB84-C82CC9D1BCA4}" destId="{73BCEC40-AD3A-4482-B362-D7FB0D78BB1A}" srcOrd="0" destOrd="0" presId="urn:microsoft.com/office/officeart/2016/7/layout/RepeatingBendingProcessNew"/>
    <dgm:cxn modelId="{3232A9D3-AC27-4D98-8290-0BEACBB3C4A1}" srcId="{5094E121-C1A8-47AB-B834-3CF5C8605ADC}" destId="{AD5686DD-86CB-4DD9-AA7D-9EB272EBAC13}" srcOrd="2" destOrd="0" parTransId="{E8E25743-4290-4162-A676-3D85842CD090}" sibTransId="{A04FA294-4273-4340-A5C3-E3488C0F0E11}"/>
    <dgm:cxn modelId="{9B70F3DE-1C38-49CB-8F6A-046AA588A601}" type="presOf" srcId="{AD5686DD-86CB-4DD9-AA7D-9EB272EBAC13}" destId="{8B150CE4-F571-4B44-91A3-50FD5C1CD10D}" srcOrd="0" destOrd="0" presId="urn:microsoft.com/office/officeart/2016/7/layout/RepeatingBendingProcessNew"/>
    <dgm:cxn modelId="{97E4C5DF-4CFA-4179-8DB5-FFF102CD4A74}" srcId="{5094E121-C1A8-47AB-B834-3CF5C8605ADC}" destId="{A6205F7A-0A1F-44C1-AC92-73732F34FA96}" srcOrd="0" destOrd="0" parTransId="{7660727E-6461-46E7-9BC1-8F4743D8744B}" sibTransId="{183C5DD6-4AAE-40C0-9E89-821FCC583308}"/>
    <dgm:cxn modelId="{A3F502EE-0CF5-4E84-98C6-3EA2676885E6}" type="presOf" srcId="{5094E121-C1A8-47AB-B834-3CF5C8605ADC}" destId="{584782A5-6B4C-458F-ABCA-EA9174E08561}" srcOrd="0" destOrd="0" presId="urn:microsoft.com/office/officeart/2016/7/layout/RepeatingBendingProcessNew"/>
    <dgm:cxn modelId="{B29FB3F1-33AA-4496-8C52-A2E0930F891C}" srcId="{5094E121-C1A8-47AB-B834-3CF5C8605ADC}" destId="{3BC7B731-4826-4518-B93D-7B99390ACD80}" srcOrd="7" destOrd="0" parTransId="{E16B9053-A832-439E-89BC-B7F2942E19AC}" sibTransId="{4F845CE8-5B33-422E-B278-92166182C6FB}"/>
    <dgm:cxn modelId="{1873F2F6-67BB-4F79-A3B3-1420F596C954}" type="presOf" srcId="{62B320DF-6200-44F3-BE4A-85A7A0B9AA8B}" destId="{BB7B21C9-439C-475F-AEF0-BD7584435963}" srcOrd="0" destOrd="0" presId="urn:microsoft.com/office/officeart/2016/7/layout/RepeatingBendingProcessNew"/>
    <dgm:cxn modelId="{88EECEB9-200A-4C4A-88BC-B4AD5D73F745}" type="presParOf" srcId="{584782A5-6B4C-458F-ABCA-EA9174E08561}" destId="{839DCB08-A814-421D-8ABF-411BE5BAEFBD}" srcOrd="0" destOrd="0" presId="urn:microsoft.com/office/officeart/2016/7/layout/RepeatingBendingProcessNew"/>
    <dgm:cxn modelId="{A4C77B65-5522-4B92-8E53-3C542FB424E1}" type="presParOf" srcId="{584782A5-6B4C-458F-ABCA-EA9174E08561}" destId="{BFBB4796-A6DC-46BF-A802-1C6A605A6EF1}" srcOrd="1" destOrd="0" presId="urn:microsoft.com/office/officeart/2016/7/layout/RepeatingBendingProcessNew"/>
    <dgm:cxn modelId="{72B960D0-646C-4AFE-B950-4B8B587479F9}" type="presParOf" srcId="{BFBB4796-A6DC-46BF-A802-1C6A605A6EF1}" destId="{0CD55693-9E13-4C0F-AFBF-4A4002AB1CE8}" srcOrd="0" destOrd="0" presId="urn:microsoft.com/office/officeart/2016/7/layout/RepeatingBendingProcessNew"/>
    <dgm:cxn modelId="{BEDEA3FD-5D57-46F6-AD38-EFBB439D4598}" type="presParOf" srcId="{584782A5-6B4C-458F-ABCA-EA9174E08561}" destId="{6689C74B-7C2A-492E-AE42-7A14FAD501D9}" srcOrd="2" destOrd="0" presId="urn:microsoft.com/office/officeart/2016/7/layout/RepeatingBendingProcessNew"/>
    <dgm:cxn modelId="{5077A18A-A33F-44C5-A9A8-FF4C574A45EB}" type="presParOf" srcId="{584782A5-6B4C-458F-ABCA-EA9174E08561}" destId="{D80A4360-FD5A-4BEE-A660-5402A53ED020}" srcOrd="3" destOrd="0" presId="urn:microsoft.com/office/officeart/2016/7/layout/RepeatingBendingProcessNew"/>
    <dgm:cxn modelId="{1AF1D3C1-09BE-4CB6-BF0E-26BE82D2300A}" type="presParOf" srcId="{D80A4360-FD5A-4BEE-A660-5402A53ED020}" destId="{38104079-29A0-4143-BE14-1B606A64F5EE}" srcOrd="0" destOrd="0" presId="urn:microsoft.com/office/officeart/2016/7/layout/RepeatingBendingProcessNew"/>
    <dgm:cxn modelId="{AF247221-355F-4E66-A296-1AC24473998C}" type="presParOf" srcId="{584782A5-6B4C-458F-ABCA-EA9174E08561}" destId="{8B150CE4-F571-4B44-91A3-50FD5C1CD10D}" srcOrd="4" destOrd="0" presId="urn:microsoft.com/office/officeart/2016/7/layout/RepeatingBendingProcessNew"/>
    <dgm:cxn modelId="{5A83EA5D-AED9-4942-9838-82D6CB3846D0}" type="presParOf" srcId="{584782A5-6B4C-458F-ABCA-EA9174E08561}" destId="{D8B9AC5C-80B8-4ABF-A3D8-843179306DD0}" srcOrd="5" destOrd="0" presId="urn:microsoft.com/office/officeart/2016/7/layout/RepeatingBendingProcessNew"/>
    <dgm:cxn modelId="{AC6B7830-50FA-415C-8CFB-312BBA4C62C6}" type="presParOf" srcId="{D8B9AC5C-80B8-4ABF-A3D8-843179306DD0}" destId="{53D4485A-3833-4E26-BC6C-43A42D60C397}" srcOrd="0" destOrd="0" presId="urn:microsoft.com/office/officeart/2016/7/layout/RepeatingBendingProcessNew"/>
    <dgm:cxn modelId="{F10C4AFF-B5D9-4761-BC01-CB306EBC6CBD}" type="presParOf" srcId="{584782A5-6B4C-458F-ABCA-EA9174E08561}" destId="{BB7B21C9-439C-475F-AEF0-BD7584435963}" srcOrd="6" destOrd="0" presId="urn:microsoft.com/office/officeart/2016/7/layout/RepeatingBendingProcessNew"/>
    <dgm:cxn modelId="{0F1462B5-01C7-4411-B8FE-1D02947ACF82}" type="presParOf" srcId="{584782A5-6B4C-458F-ABCA-EA9174E08561}" destId="{E71E0922-66A2-48A3-95A7-9B331E436273}" srcOrd="7" destOrd="0" presId="urn:microsoft.com/office/officeart/2016/7/layout/RepeatingBendingProcessNew"/>
    <dgm:cxn modelId="{EF3447CD-852E-4098-AB19-0AD3651E2379}" type="presParOf" srcId="{E71E0922-66A2-48A3-95A7-9B331E436273}" destId="{D9A06521-44CD-47AB-AC1E-D1EDB9AC727F}" srcOrd="0" destOrd="0" presId="urn:microsoft.com/office/officeart/2016/7/layout/RepeatingBendingProcessNew"/>
    <dgm:cxn modelId="{2572067B-F1EF-49EA-B553-BA8D1CCC9ACA}" type="presParOf" srcId="{584782A5-6B4C-458F-ABCA-EA9174E08561}" destId="{73BCEC40-AD3A-4482-B362-D7FB0D78BB1A}" srcOrd="8" destOrd="0" presId="urn:microsoft.com/office/officeart/2016/7/layout/RepeatingBendingProcessNew"/>
    <dgm:cxn modelId="{67FDB457-1D0F-4279-9D1A-5471C9300A56}" type="presParOf" srcId="{584782A5-6B4C-458F-ABCA-EA9174E08561}" destId="{514910CD-54F2-4E0A-B12F-1DFCBFC37250}" srcOrd="9" destOrd="0" presId="urn:microsoft.com/office/officeart/2016/7/layout/RepeatingBendingProcessNew"/>
    <dgm:cxn modelId="{3337EEB7-8C75-441E-8D3C-1128DB77D185}" type="presParOf" srcId="{514910CD-54F2-4E0A-B12F-1DFCBFC37250}" destId="{82584F50-96EF-4C21-A135-727248BD7F44}" srcOrd="0" destOrd="0" presId="urn:microsoft.com/office/officeart/2016/7/layout/RepeatingBendingProcessNew"/>
    <dgm:cxn modelId="{1FC788C6-CA01-4030-B6E4-7D4E3801822C}" type="presParOf" srcId="{584782A5-6B4C-458F-ABCA-EA9174E08561}" destId="{42A4BD8B-8C1D-4A0A-BB46-0B4540F29D0D}" srcOrd="10" destOrd="0" presId="urn:microsoft.com/office/officeart/2016/7/layout/RepeatingBendingProcessNew"/>
    <dgm:cxn modelId="{6B2C37F2-4722-4834-AB83-C28F324E6BA5}" type="presParOf" srcId="{584782A5-6B4C-458F-ABCA-EA9174E08561}" destId="{30D111CA-17C1-48B1-97B3-B8243C4B4C28}" srcOrd="11" destOrd="0" presId="urn:microsoft.com/office/officeart/2016/7/layout/RepeatingBendingProcessNew"/>
    <dgm:cxn modelId="{B79C940F-5BB2-4926-A848-A3290E2C7503}" type="presParOf" srcId="{30D111CA-17C1-48B1-97B3-B8243C4B4C28}" destId="{5706AEB2-9628-4806-8FD6-00FAABC6C552}" srcOrd="0" destOrd="0" presId="urn:microsoft.com/office/officeart/2016/7/layout/RepeatingBendingProcessNew"/>
    <dgm:cxn modelId="{3F8B2DE9-9BAB-4F9E-BC91-C6436291262A}" type="presParOf" srcId="{584782A5-6B4C-458F-ABCA-EA9174E08561}" destId="{EA441C84-BF30-4121-923A-87711832FBE8}" srcOrd="12" destOrd="0" presId="urn:microsoft.com/office/officeart/2016/7/layout/RepeatingBendingProcessNew"/>
    <dgm:cxn modelId="{F4506112-C275-4317-8398-5831285A5C92}" type="presParOf" srcId="{584782A5-6B4C-458F-ABCA-EA9174E08561}" destId="{AEE3E429-B7CD-4733-82A0-D5A939A399C9}" srcOrd="13" destOrd="0" presId="urn:microsoft.com/office/officeart/2016/7/layout/RepeatingBendingProcessNew"/>
    <dgm:cxn modelId="{5BCF6A63-40DB-4FA5-8ED8-56F74DE72202}" type="presParOf" srcId="{AEE3E429-B7CD-4733-82A0-D5A939A399C9}" destId="{5EC2684F-9322-4648-8BFB-4FC6C813F396}" srcOrd="0" destOrd="0" presId="urn:microsoft.com/office/officeart/2016/7/layout/RepeatingBendingProcessNew"/>
    <dgm:cxn modelId="{7271F223-377D-4A82-9E8C-F0EEBC6A040B}" type="presParOf" srcId="{584782A5-6B4C-458F-ABCA-EA9174E08561}" destId="{2C2771FA-EBAE-4D0E-BFCE-98D7404D8423}" srcOrd="14"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BA2360-0D46-4849-8612-4E5E51B4852D}" type="doc">
      <dgm:prSet loTypeId="urn:microsoft.com/office/officeart/2005/8/layout/chart3" loCatId="relationship" qsTypeId="urn:microsoft.com/office/officeart/2005/8/quickstyle/simple1#1" qsCatId="simple" csTypeId="urn:microsoft.com/office/officeart/2005/8/colors/accent1_2#1" csCatId="accent1" phldr="1"/>
      <dgm:spPr/>
      <dgm:t>
        <a:bodyPr/>
        <a:lstStyle/>
        <a:p>
          <a:endParaRPr lang="en-GB"/>
        </a:p>
      </dgm:t>
    </dgm:pt>
    <dgm:pt modelId="{905A776D-381B-43F1-B3E8-76F6908FA2A4}">
      <dgm:prSet phldrT="[Text]" phldr="0"/>
      <dgm:spPr/>
      <dgm:t>
        <a:bodyPr/>
        <a:lstStyle/>
        <a:p>
          <a:r>
            <a:rPr lang="en-GB" dirty="0"/>
            <a:t>Learned Experience</a:t>
          </a:r>
        </a:p>
      </dgm:t>
    </dgm:pt>
    <dgm:pt modelId="{FC5C0E32-4DAB-42E4-BE87-EF73B904303D}" type="parTrans" cxnId="{A3D667D9-AB95-4F3E-9E90-0A9690AF21A4}">
      <dgm:prSet/>
      <dgm:spPr/>
      <dgm:t>
        <a:bodyPr/>
        <a:lstStyle/>
        <a:p>
          <a:endParaRPr lang="en-GB"/>
        </a:p>
      </dgm:t>
    </dgm:pt>
    <dgm:pt modelId="{18CE6578-F99E-4557-9124-F35CCD41595A}" type="sibTrans" cxnId="{A3D667D9-AB95-4F3E-9E90-0A9690AF21A4}">
      <dgm:prSet/>
      <dgm:spPr/>
      <dgm:t>
        <a:bodyPr/>
        <a:lstStyle/>
        <a:p>
          <a:endParaRPr lang="en-GB"/>
        </a:p>
      </dgm:t>
    </dgm:pt>
    <dgm:pt modelId="{0946688C-F2FF-43C9-973A-88C3D3DB61A0}">
      <dgm:prSet phldrT="[Text]" phldr="0"/>
      <dgm:spPr/>
      <dgm:t>
        <a:bodyPr/>
        <a:lstStyle/>
        <a:p>
          <a:r>
            <a:rPr lang="en-GB" dirty="0"/>
            <a:t>Health Intelligence / Data</a:t>
          </a:r>
        </a:p>
      </dgm:t>
    </dgm:pt>
    <dgm:pt modelId="{0EBC4F23-B00F-4EB2-836A-10D0D582FF3B}" type="parTrans" cxnId="{7A7DF175-DB54-4BFC-8709-F29952B8C9F0}">
      <dgm:prSet/>
      <dgm:spPr/>
      <dgm:t>
        <a:bodyPr/>
        <a:lstStyle/>
        <a:p>
          <a:endParaRPr lang="en-GB"/>
        </a:p>
      </dgm:t>
    </dgm:pt>
    <dgm:pt modelId="{E3A241A3-8B30-4CF4-8BC6-7E7AA060DB83}" type="sibTrans" cxnId="{7A7DF175-DB54-4BFC-8709-F29952B8C9F0}">
      <dgm:prSet/>
      <dgm:spPr/>
      <dgm:t>
        <a:bodyPr/>
        <a:lstStyle/>
        <a:p>
          <a:endParaRPr lang="en-GB"/>
        </a:p>
      </dgm:t>
    </dgm:pt>
    <dgm:pt modelId="{43EE0F09-D919-4185-9A78-530AAD93D4CA}">
      <dgm:prSet phldrT="[Text]" phldr="0"/>
      <dgm:spPr/>
      <dgm:t>
        <a:bodyPr/>
        <a:lstStyle/>
        <a:p>
          <a:r>
            <a:rPr lang="en-GB" dirty="0"/>
            <a:t>Lived Experience</a:t>
          </a:r>
        </a:p>
      </dgm:t>
    </dgm:pt>
    <dgm:pt modelId="{6AB17279-F46F-41E5-B610-11EEEE6A6D9F}" type="parTrans" cxnId="{4B792BBB-015D-4000-880D-510F7662BA8A}">
      <dgm:prSet/>
      <dgm:spPr/>
      <dgm:t>
        <a:bodyPr/>
        <a:lstStyle/>
        <a:p>
          <a:endParaRPr lang="en-GB"/>
        </a:p>
      </dgm:t>
    </dgm:pt>
    <dgm:pt modelId="{AC6BD89A-6A89-4CA1-A7F1-75737584CF41}" type="sibTrans" cxnId="{4B792BBB-015D-4000-880D-510F7662BA8A}">
      <dgm:prSet/>
      <dgm:spPr/>
      <dgm:t>
        <a:bodyPr/>
        <a:lstStyle/>
        <a:p>
          <a:endParaRPr lang="en-GB"/>
        </a:p>
      </dgm:t>
    </dgm:pt>
    <dgm:pt modelId="{8251E550-F0ED-46F5-BF6B-777FDA6511ED}" type="pres">
      <dgm:prSet presAssocID="{67BA2360-0D46-4849-8612-4E5E51B4852D}" presName="compositeShape" presStyleCnt="0">
        <dgm:presLayoutVars>
          <dgm:chMax val="7"/>
          <dgm:dir/>
          <dgm:resizeHandles val="exact"/>
        </dgm:presLayoutVars>
      </dgm:prSet>
      <dgm:spPr/>
    </dgm:pt>
    <dgm:pt modelId="{755A5585-4AED-490B-951E-2C0DB3635BF1}" type="pres">
      <dgm:prSet presAssocID="{67BA2360-0D46-4849-8612-4E5E51B4852D}" presName="wedge1" presStyleLbl="node1" presStyleIdx="0" presStyleCnt="3"/>
      <dgm:spPr/>
    </dgm:pt>
    <dgm:pt modelId="{34B4A652-47E8-444F-B301-F2F58EBE7717}" type="pres">
      <dgm:prSet presAssocID="{67BA2360-0D46-4849-8612-4E5E51B4852D}" presName="wedge1Tx" presStyleLbl="node1" presStyleIdx="0" presStyleCnt="3">
        <dgm:presLayoutVars>
          <dgm:chMax val="0"/>
          <dgm:chPref val="0"/>
          <dgm:bulletEnabled val="1"/>
        </dgm:presLayoutVars>
      </dgm:prSet>
      <dgm:spPr/>
    </dgm:pt>
    <dgm:pt modelId="{1422267C-6F97-42F8-B044-984444BD767A}" type="pres">
      <dgm:prSet presAssocID="{67BA2360-0D46-4849-8612-4E5E51B4852D}" presName="wedge2" presStyleLbl="node1" presStyleIdx="1" presStyleCnt="3"/>
      <dgm:spPr/>
    </dgm:pt>
    <dgm:pt modelId="{EA6C2DAE-D35E-434C-8E95-A1AD33D72D83}" type="pres">
      <dgm:prSet presAssocID="{67BA2360-0D46-4849-8612-4E5E51B4852D}" presName="wedge2Tx" presStyleLbl="node1" presStyleIdx="1" presStyleCnt="3">
        <dgm:presLayoutVars>
          <dgm:chMax val="0"/>
          <dgm:chPref val="0"/>
          <dgm:bulletEnabled val="1"/>
        </dgm:presLayoutVars>
      </dgm:prSet>
      <dgm:spPr/>
    </dgm:pt>
    <dgm:pt modelId="{D8D36CB7-A5A9-433F-A468-E0DBDC844C3E}" type="pres">
      <dgm:prSet presAssocID="{67BA2360-0D46-4849-8612-4E5E51B4852D}" presName="wedge3" presStyleLbl="node1" presStyleIdx="2" presStyleCnt="3"/>
      <dgm:spPr/>
    </dgm:pt>
    <dgm:pt modelId="{C823B59E-BA9D-403A-8D7B-7007E9B0B84C}" type="pres">
      <dgm:prSet presAssocID="{67BA2360-0D46-4849-8612-4E5E51B4852D}" presName="wedge3Tx" presStyleLbl="node1" presStyleIdx="2" presStyleCnt="3">
        <dgm:presLayoutVars>
          <dgm:chMax val="0"/>
          <dgm:chPref val="0"/>
          <dgm:bulletEnabled val="1"/>
        </dgm:presLayoutVars>
      </dgm:prSet>
      <dgm:spPr/>
    </dgm:pt>
  </dgm:ptLst>
  <dgm:cxnLst>
    <dgm:cxn modelId="{9790C744-5FEC-451E-B5E8-33565D6E447C}" type="presOf" srcId="{0946688C-F2FF-43C9-973A-88C3D3DB61A0}" destId="{EA6C2DAE-D35E-434C-8E95-A1AD33D72D83}" srcOrd="1" destOrd="0" presId="urn:microsoft.com/office/officeart/2005/8/layout/chart3"/>
    <dgm:cxn modelId="{42365947-9646-41C3-B7C1-495A00D0AB33}" type="presOf" srcId="{0946688C-F2FF-43C9-973A-88C3D3DB61A0}" destId="{1422267C-6F97-42F8-B044-984444BD767A}" srcOrd="0" destOrd="0" presId="urn:microsoft.com/office/officeart/2005/8/layout/chart3"/>
    <dgm:cxn modelId="{7A7DF175-DB54-4BFC-8709-F29952B8C9F0}" srcId="{67BA2360-0D46-4849-8612-4E5E51B4852D}" destId="{0946688C-F2FF-43C9-973A-88C3D3DB61A0}" srcOrd="1" destOrd="0" parTransId="{0EBC4F23-B00F-4EB2-836A-10D0D582FF3B}" sibTransId="{E3A241A3-8B30-4CF4-8BC6-7E7AA060DB83}"/>
    <dgm:cxn modelId="{D41D8259-2B96-483B-AB74-31990C8AA8C9}" type="presOf" srcId="{905A776D-381B-43F1-B3E8-76F6908FA2A4}" destId="{755A5585-4AED-490B-951E-2C0DB3635BF1}" srcOrd="0" destOrd="0" presId="urn:microsoft.com/office/officeart/2005/8/layout/chart3"/>
    <dgm:cxn modelId="{E8419A9A-4D6D-447B-8960-85D20D303F92}" type="presOf" srcId="{67BA2360-0D46-4849-8612-4E5E51B4852D}" destId="{8251E550-F0ED-46F5-BF6B-777FDA6511ED}" srcOrd="0" destOrd="0" presId="urn:microsoft.com/office/officeart/2005/8/layout/chart3"/>
    <dgm:cxn modelId="{5EBAC6A1-26AC-4D27-8C93-5CB6B5BC9A3B}" type="presOf" srcId="{43EE0F09-D919-4185-9A78-530AAD93D4CA}" destId="{C823B59E-BA9D-403A-8D7B-7007E9B0B84C}" srcOrd="1" destOrd="0" presId="urn:microsoft.com/office/officeart/2005/8/layout/chart3"/>
    <dgm:cxn modelId="{4B792BBB-015D-4000-880D-510F7662BA8A}" srcId="{67BA2360-0D46-4849-8612-4E5E51B4852D}" destId="{43EE0F09-D919-4185-9A78-530AAD93D4CA}" srcOrd="2" destOrd="0" parTransId="{6AB17279-F46F-41E5-B610-11EEEE6A6D9F}" sibTransId="{AC6BD89A-6A89-4CA1-A7F1-75737584CF41}"/>
    <dgm:cxn modelId="{A3D667D9-AB95-4F3E-9E90-0A9690AF21A4}" srcId="{67BA2360-0D46-4849-8612-4E5E51B4852D}" destId="{905A776D-381B-43F1-B3E8-76F6908FA2A4}" srcOrd="0" destOrd="0" parTransId="{FC5C0E32-4DAB-42E4-BE87-EF73B904303D}" sibTransId="{18CE6578-F99E-4557-9124-F35CCD41595A}"/>
    <dgm:cxn modelId="{537C5EEE-E239-4A08-B241-561A755A6EF7}" type="presOf" srcId="{905A776D-381B-43F1-B3E8-76F6908FA2A4}" destId="{34B4A652-47E8-444F-B301-F2F58EBE7717}" srcOrd="1" destOrd="0" presId="urn:microsoft.com/office/officeart/2005/8/layout/chart3"/>
    <dgm:cxn modelId="{55F9A2FF-1F41-4B5D-BD4E-ED2E3362EE9F}" type="presOf" srcId="{43EE0F09-D919-4185-9A78-530AAD93D4CA}" destId="{D8D36CB7-A5A9-433F-A468-E0DBDC844C3E}" srcOrd="0" destOrd="0" presId="urn:microsoft.com/office/officeart/2005/8/layout/chart3"/>
    <dgm:cxn modelId="{7EDE5FBB-0E0E-4DE0-9688-B931DD8725F7}" type="presParOf" srcId="{8251E550-F0ED-46F5-BF6B-777FDA6511ED}" destId="{755A5585-4AED-490B-951E-2C0DB3635BF1}" srcOrd="0" destOrd="0" presId="urn:microsoft.com/office/officeart/2005/8/layout/chart3"/>
    <dgm:cxn modelId="{879844B0-19E2-4F79-A0A2-525927A1AA68}" type="presParOf" srcId="{8251E550-F0ED-46F5-BF6B-777FDA6511ED}" destId="{34B4A652-47E8-444F-B301-F2F58EBE7717}" srcOrd="1" destOrd="0" presId="urn:microsoft.com/office/officeart/2005/8/layout/chart3"/>
    <dgm:cxn modelId="{EE94F8F4-2E41-41B5-A2F7-A447E119E276}" type="presParOf" srcId="{8251E550-F0ED-46F5-BF6B-777FDA6511ED}" destId="{1422267C-6F97-42F8-B044-984444BD767A}" srcOrd="2" destOrd="0" presId="urn:microsoft.com/office/officeart/2005/8/layout/chart3"/>
    <dgm:cxn modelId="{4506A8B8-B8C4-4EB1-84FA-4E80753A4D04}" type="presParOf" srcId="{8251E550-F0ED-46F5-BF6B-777FDA6511ED}" destId="{EA6C2DAE-D35E-434C-8E95-A1AD33D72D83}" srcOrd="3" destOrd="0" presId="urn:microsoft.com/office/officeart/2005/8/layout/chart3"/>
    <dgm:cxn modelId="{799F9992-D66C-48E4-BB8D-C9B3AC3C7203}" type="presParOf" srcId="{8251E550-F0ED-46F5-BF6B-777FDA6511ED}" destId="{D8D36CB7-A5A9-433F-A468-E0DBDC844C3E}" srcOrd="4" destOrd="0" presId="urn:microsoft.com/office/officeart/2005/8/layout/chart3"/>
    <dgm:cxn modelId="{1E13B3BD-7A38-4576-8699-07A49881BDDD}" type="presParOf" srcId="{8251E550-F0ED-46F5-BF6B-777FDA6511ED}" destId="{C823B59E-BA9D-403A-8D7B-7007E9B0B84C}"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C327AB-D5FD-42C8-81EF-DC246E18C9F6}" type="doc">
      <dgm:prSet loTypeId="urn:microsoft.com/office/officeart/2018/2/layout/IconVerticalSolidList" loCatId="icon" qsTypeId="urn:microsoft.com/office/officeart/2005/8/quickstyle/simple1#8" qsCatId="simple" csTypeId="urn:microsoft.com/office/officeart/2005/8/colors/accent1_2#8" csCatId="accent1" phldr="1"/>
      <dgm:spPr/>
      <dgm:t>
        <a:bodyPr/>
        <a:lstStyle/>
        <a:p>
          <a:endParaRPr lang="en-GB"/>
        </a:p>
      </dgm:t>
    </dgm:pt>
    <dgm:pt modelId="{DD5B855C-7D1A-49C4-ACC3-BB8D0C446FA0}">
      <dgm:prSet phldrT="[Text]" phldr="0"/>
      <dgm:spPr/>
      <dgm:t>
        <a:bodyPr/>
        <a:lstStyle/>
        <a:p>
          <a:pPr>
            <a:lnSpc>
              <a:spcPct val="100000"/>
            </a:lnSpc>
          </a:pPr>
          <a:r>
            <a:rPr lang="en-GB"/>
            <a:t>Understand</a:t>
          </a:r>
        </a:p>
      </dgm:t>
    </dgm:pt>
    <dgm:pt modelId="{B752C3AF-3F70-428D-912A-4EA67CE1D124}" type="parTrans" cxnId="{1BFB0C67-0FD0-4BB8-B61C-2224798BA06A}">
      <dgm:prSet/>
      <dgm:spPr/>
      <dgm:t>
        <a:bodyPr/>
        <a:lstStyle/>
        <a:p>
          <a:endParaRPr lang="en-GB"/>
        </a:p>
      </dgm:t>
    </dgm:pt>
    <dgm:pt modelId="{EC378FD1-E180-43D4-A5F1-54CF5411AE91}" type="sibTrans" cxnId="{1BFB0C67-0FD0-4BB8-B61C-2224798BA06A}">
      <dgm:prSet/>
      <dgm:spPr/>
      <dgm:t>
        <a:bodyPr/>
        <a:lstStyle/>
        <a:p>
          <a:endParaRPr lang="en-GB"/>
        </a:p>
      </dgm:t>
    </dgm:pt>
    <dgm:pt modelId="{38318364-AB18-442B-ABCE-7E63B39E5426}">
      <dgm:prSet phldrT="[Text]" phldr="0"/>
      <dgm:spPr/>
      <dgm:t>
        <a:bodyPr/>
        <a:lstStyle/>
        <a:p>
          <a:pPr>
            <a:lnSpc>
              <a:spcPct val="100000"/>
            </a:lnSpc>
          </a:pPr>
          <a:r>
            <a:rPr lang="en-GB"/>
            <a:t>Design</a:t>
          </a:r>
        </a:p>
      </dgm:t>
    </dgm:pt>
    <dgm:pt modelId="{CFDC9B30-2C0A-4D42-9BC6-ED3C1017F3A7}" type="parTrans" cxnId="{EAC75152-53BA-4DD9-9913-D5C4BCD504A0}">
      <dgm:prSet/>
      <dgm:spPr/>
      <dgm:t>
        <a:bodyPr/>
        <a:lstStyle/>
        <a:p>
          <a:endParaRPr lang="en-GB"/>
        </a:p>
      </dgm:t>
    </dgm:pt>
    <dgm:pt modelId="{41233CCC-C48D-4B72-A399-1DEAFC4D1D90}" type="sibTrans" cxnId="{EAC75152-53BA-4DD9-9913-D5C4BCD504A0}">
      <dgm:prSet/>
      <dgm:spPr/>
      <dgm:t>
        <a:bodyPr/>
        <a:lstStyle/>
        <a:p>
          <a:endParaRPr lang="en-GB"/>
        </a:p>
      </dgm:t>
    </dgm:pt>
    <dgm:pt modelId="{ACDC30C6-74C9-4645-B6D2-93B444E22B27}">
      <dgm:prSet phldrT="[Text]" phldr="0"/>
      <dgm:spPr/>
      <dgm:t>
        <a:bodyPr/>
        <a:lstStyle/>
        <a:p>
          <a:pPr>
            <a:lnSpc>
              <a:spcPct val="100000"/>
            </a:lnSpc>
          </a:pPr>
          <a:r>
            <a:rPr lang="en-GB"/>
            <a:t>Implement</a:t>
          </a:r>
        </a:p>
      </dgm:t>
    </dgm:pt>
    <dgm:pt modelId="{CC4E4477-E130-4EBC-BD14-0B05EE1C8F1F}" type="parTrans" cxnId="{B6967911-6199-4EE5-952A-40068B1640A8}">
      <dgm:prSet/>
      <dgm:spPr/>
      <dgm:t>
        <a:bodyPr/>
        <a:lstStyle/>
        <a:p>
          <a:endParaRPr lang="en-GB"/>
        </a:p>
      </dgm:t>
    </dgm:pt>
    <dgm:pt modelId="{3816CED1-E6F6-4447-8951-20FD2E574138}" type="sibTrans" cxnId="{B6967911-6199-4EE5-952A-40068B1640A8}">
      <dgm:prSet/>
      <dgm:spPr/>
      <dgm:t>
        <a:bodyPr/>
        <a:lstStyle/>
        <a:p>
          <a:endParaRPr lang="en-GB"/>
        </a:p>
      </dgm:t>
    </dgm:pt>
    <dgm:pt modelId="{B3F9BE79-1A8A-4E33-963B-6DC729C99DFC}">
      <dgm:prSet phldrT="[Text]" phldr="0"/>
      <dgm:spPr/>
      <dgm:t>
        <a:bodyPr/>
        <a:lstStyle/>
        <a:p>
          <a:pPr>
            <a:lnSpc>
              <a:spcPct val="100000"/>
            </a:lnSpc>
          </a:pPr>
          <a:r>
            <a:rPr lang="en-GB"/>
            <a:t>Evaluate</a:t>
          </a:r>
        </a:p>
      </dgm:t>
    </dgm:pt>
    <dgm:pt modelId="{290FE160-74A8-4C03-BC53-E4C1793ABAC0}" type="parTrans" cxnId="{EED83F73-0668-484F-900E-D0DBFF39C1BB}">
      <dgm:prSet/>
      <dgm:spPr/>
      <dgm:t>
        <a:bodyPr/>
        <a:lstStyle/>
        <a:p>
          <a:endParaRPr lang="en-GB"/>
        </a:p>
      </dgm:t>
    </dgm:pt>
    <dgm:pt modelId="{B7F621DF-34AD-4F82-ABB1-C9F7D2C971EF}" type="sibTrans" cxnId="{EED83F73-0668-484F-900E-D0DBFF39C1BB}">
      <dgm:prSet/>
      <dgm:spPr/>
      <dgm:t>
        <a:bodyPr/>
        <a:lstStyle/>
        <a:p>
          <a:endParaRPr lang="en-GB"/>
        </a:p>
      </dgm:t>
    </dgm:pt>
    <dgm:pt modelId="{2CB52C48-4C2E-45BE-B443-8F17A0EEEB7A}">
      <dgm:prSet phldrT="[Text]" phldr="0"/>
      <dgm:spPr/>
      <dgm:t>
        <a:bodyPr/>
        <a:lstStyle/>
        <a:p>
          <a:pPr>
            <a:lnSpc>
              <a:spcPct val="100000"/>
            </a:lnSpc>
          </a:pPr>
          <a:r>
            <a:rPr lang="en-GB"/>
            <a:t>Improve</a:t>
          </a:r>
        </a:p>
      </dgm:t>
    </dgm:pt>
    <dgm:pt modelId="{FDCD94E8-51AF-48A8-B940-D472874B7E1C}" type="parTrans" cxnId="{030BBAEF-2E9E-4E92-8459-5577624698C4}">
      <dgm:prSet/>
      <dgm:spPr/>
      <dgm:t>
        <a:bodyPr/>
        <a:lstStyle/>
        <a:p>
          <a:endParaRPr lang="en-GB"/>
        </a:p>
      </dgm:t>
    </dgm:pt>
    <dgm:pt modelId="{51ACD4BA-A741-4887-A3C0-4C8C03110103}" type="sibTrans" cxnId="{030BBAEF-2E9E-4E92-8459-5577624698C4}">
      <dgm:prSet/>
      <dgm:spPr/>
      <dgm:t>
        <a:bodyPr/>
        <a:lstStyle/>
        <a:p>
          <a:endParaRPr lang="en-GB"/>
        </a:p>
      </dgm:t>
    </dgm:pt>
    <dgm:pt modelId="{D7E3CF5D-390B-487A-AE4F-84EBF282670E}" type="pres">
      <dgm:prSet presAssocID="{4BC327AB-D5FD-42C8-81EF-DC246E18C9F6}" presName="root" presStyleCnt="0">
        <dgm:presLayoutVars>
          <dgm:dir/>
          <dgm:resizeHandles val="exact"/>
        </dgm:presLayoutVars>
      </dgm:prSet>
      <dgm:spPr/>
    </dgm:pt>
    <dgm:pt modelId="{9EF891B6-3C9E-454F-97EF-71560EB0BCE3}" type="pres">
      <dgm:prSet presAssocID="{DD5B855C-7D1A-49C4-ACC3-BB8D0C446FA0}" presName="compNode" presStyleCnt="0"/>
      <dgm:spPr/>
    </dgm:pt>
    <dgm:pt modelId="{D2462956-09F4-49F8-AB75-4EE3DBAB1DC2}" type="pres">
      <dgm:prSet presAssocID="{DD5B855C-7D1A-49C4-ACC3-BB8D0C446FA0}" presName="bgRect" presStyleLbl="bgShp" presStyleIdx="0" presStyleCnt="5"/>
      <dgm:spPr/>
    </dgm:pt>
    <dgm:pt modelId="{8B7A37AA-B88E-4D58-8663-60F2BB9184E1}" type="pres">
      <dgm:prSet presAssocID="{DD5B855C-7D1A-49C4-ACC3-BB8D0C446FA0}"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ead with Gears"/>
        </a:ext>
      </dgm:extLst>
    </dgm:pt>
    <dgm:pt modelId="{F9C643CD-773C-447E-B83E-3A5720408443}" type="pres">
      <dgm:prSet presAssocID="{DD5B855C-7D1A-49C4-ACC3-BB8D0C446FA0}" presName="spaceRect" presStyleCnt="0"/>
      <dgm:spPr/>
    </dgm:pt>
    <dgm:pt modelId="{7EA681F2-1C4A-4DBE-9F28-1B35810D1312}" type="pres">
      <dgm:prSet presAssocID="{DD5B855C-7D1A-49C4-ACC3-BB8D0C446FA0}" presName="parTx" presStyleLbl="revTx" presStyleIdx="0" presStyleCnt="5">
        <dgm:presLayoutVars>
          <dgm:chMax val="0"/>
          <dgm:chPref val="0"/>
        </dgm:presLayoutVars>
      </dgm:prSet>
      <dgm:spPr/>
    </dgm:pt>
    <dgm:pt modelId="{4AEEBAA1-7A83-48D4-9F84-DAC0594A9EB1}" type="pres">
      <dgm:prSet presAssocID="{EC378FD1-E180-43D4-A5F1-54CF5411AE91}" presName="sibTrans" presStyleCnt="0"/>
      <dgm:spPr/>
    </dgm:pt>
    <dgm:pt modelId="{A3AF87B8-4F11-49D2-814E-1E323A7F1489}" type="pres">
      <dgm:prSet presAssocID="{38318364-AB18-442B-ABCE-7E63B39E5426}" presName="compNode" presStyleCnt="0"/>
      <dgm:spPr/>
    </dgm:pt>
    <dgm:pt modelId="{E7080499-C9E3-47C4-9421-7EED6098AFEC}" type="pres">
      <dgm:prSet presAssocID="{38318364-AB18-442B-ABCE-7E63B39E5426}" presName="bgRect" presStyleLbl="bgShp" presStyleIdx="1" presStyleCnt="5"/>
      <dgm:spPr/>
    </dgm:pt>
    <dgm:pt modelId="{7DD9D252-D5CE-4D54-8575-510F7B87F629}" type="pres">
      <dgm:prSet presAssocID="{38318364-AB18-442B-ABCE-7E63B39E5426}"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uler"/>
        </a:ext>
      </dgm:extLst>
    </dgm:pt>
    <dgm:pt modelId="{66FCEA41-E7BE-4649-8B95-67CC01516411}" type="pres">
      <dgm:prSet presAssocID="{38318364-AB18-442B-ABCE-7E63B39E5426}" presName="spaceRect" presStyleCnt="0"/>
      <dgm:spPr/>
    </dgm:pt>
    <dgm:pt modelId="{CFE95102-FF59-4E55-9375-FE692EABBA9C}" type="pres">
      <dgm:prSet presAssocID="{38318364-AB18-442B-ABCE-7E63B39E5426}" presName="parTx" presStyleLbl="revTx" presStyleIdx="1" presStyleCnt="5">
        <dgm:presLayoutVars>
          <dgm:chMax val="0"/>
          <dgm:chPref val="0"/>
        </dgm:presLayoutVars>
      </dgm:prSet>
      <dgm:spPr/>
    </dgm:pt>
    <dgm:pt modelId="{F320E007-0B1D-4E57-B6DB-134042949125}" type="pres">
      <dgm:prSet presAssocID="{41233CCC-C48D-4B72-A399-1DEAFC4D1D90}" presName="sibTrans" presStyleCnt="0"/>
      <dgm:spPr/>
    </dgm:pt>
    <dgm:pt modelId="{BB0B25D8-553D-4B28-A6A2-035ACF79C7BF}" type="pres">
      <dgm:prSet presAssocID="{ACDC30C6-74C9-4645-B6D2-93B444E22B27}" presName="compNode" presStyleCnt="0"/>
      <dgm:spPr/>
    </dgm:pt>
    <dgm:pt modelId="{E1F3AA81-9C62-406C-A188-0A6A2D1CDB12}" type="pres">
      <dgm:prSet presAssocID="{ACDC30C6-74C9-4645-B6D2-93B444E22B27}" presName="bgRect" presStyleLbl="bgShp" presStyleIdx="2" presStyleCnt="5"/>
      <dgm:spPr/>
    </dgm:pt>
    <dgm:pt modelId="{E915CECC-1EE3-4504-920F-02A95A512AC9}" type="pres">
      <dgm:prSet presAssocID="{ACDC30C6-74C9-4645-B6D2-93B444E22B27}"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Gears"/>
        </a:ext>
      </dgm:extLst>
    </dgm:pt>
    <dgm:pt modelId="{246BE70B-EC87-4576-9A27-DB9D1148A12D}" type="pres">
      <dgm:prSet presAssocID="{ACDC30C6-74C9-4645-B6D2-93B444E22B27}" presName="spaceRect" presStyleCnt="0"/>
      <dgm:spPr/>
    </dgm:pt>
    <dgm:pt modelId="{829C63A9-A776-49D3-B54A-B16D9B8CF127}" type="pres">
      <dgm:prSet presAssocID="{ACDC30C6-74C9-4645-B6D2-93B444E22B27}" presName="parTx" presStyleLbl="revTx" presStyleIdx="2" presStyleCnt="5">
        <dgm:presLayoutVars>
          <dgm:chMax val="0"/>
          <dgm:chPref val="0"/>
        </dgm:presLayoutVars>
      </dgm:prSet>
      <dgm:spPr/>
    </dgm:pt>
    <dgm:pt modelId="{3C395CAF-89F8-4EA3-AAD3-64961A9A3399}" type="pres">
      <dgm:prSet presAssocID="{3816CED1-E6F6-4447-8951-20FD2E574138}" presName="sibTrans" presStyleCnt="0"/>
      <dgm:spPr/>
    </dgm:pt>
    <dgm:pt modelId="{4B6B9129-74CA-48C0-B48C-C40AE14C956F}" type="pres">
      <dgm:prSet presAssocID="{B3F9BE79-1A8A-4E33-963B-6DC729C99DFC}" presName="compNode" presStyleCnt="0"/>
      <dgm:spPr/>
    </dgm:pt>
    <dgm:pt modelId="{6BA99F1B-EF9D-4116-9635-7252E7A69789}" type="pres">
      <dgm:prSet presAssocID="{B3F9BE79-1A8A-4E33-963B-6DC729C99DFC}" presName="bgRect" presStyleLbl="bgShp" presStyleIdx="3" presStyleCnt="5"/>
      <dgm:spPr/>
    </dgm:pt>
    <dgm:pt modelId="{488F6C6F-FDC3-461F-A51C-C66AA1D05E66}" type="pres">
      <dgm:prSet presAssocID="{B3F9BE79-1A8A-4E33-963B-6DC729C99DFC}"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r chart"/>
        </a:ext>
      </dgm:extLst>
    </dgm:pt>
    <dgm:pt modelId="{02983237-17F2-463A-A162-976106B0ABA1}" type="pres">
      <dgm:prSet presAssocID="{B3F9BE79-1A8A-4E33-963B-6DC729C99DFC}" presName="spaceRect" presStyleCnt="0"/>
      <dgm:spPr/>
    </dgm:pt>
    <dgm:pt modelId="{0F2CBB57-B0EF-40DD-87CC-64B8742B3516}" type="pres">
      <dgm:prSet presAssocID="{B3F9BE79-1A8A-4E33-963B-6DC729C99DFC}" presName="parTx" presStyleLbl="revTx" presStyleIdx="3" presStyleCnt="5">
        <dgm:presLayoutVars>
          <dgm:chMax val="0"/>
          <dgm:chPref val="0"/>
        </dgm:presLayoutVars>
      </dgm:prSet>
      <dgm:spPr/>
    </dgm:pt>
    <dgm:pt modelId="{C24ED3BA-AEB1-4779-9B97-03AE5C783554}" type="pres">
      <dgm:prSet presAssocID="{B7F621DF-34AD-4F82-ABB1-C9F7D2C971EF}" presName="sibTrans" presStyleCnt="0"/>
      <dgm:spPr/>
    </dgm:pt>
    <dgm:pt modelId="{F0077674-7004-4633-89F8-30E5C1BCBF01}" type="pres">
      <dgm:prSet presAssocID="{2CB52C48-4C2E-45BE-B443-8F17A0EEEB7A}" presName="compNode" presStyleCnt="0"/>
      <dgm:spPr/>
    </dgm:pt>
    <dgm:pt modelId="{62740636-8E0C-4E45-BAFD-4E1855D51CD3}" type="pres">
      <dgm:prSet presAssocID="{2CB52C48-4C2E-45BE-B443-8F17A0EEEB7A}" presName="bgRect" presStyleLbl="bgShp" presStyleIdx="4" presStyleCnt="5"/>
      <dgm:spPr/>
    </dgm:pt>
    <dgm:pt modelId="{4CCB4A85-A60A-46E0-8656-079D0FB89FCD}" type="pres">
      <dgm:prSet presAssocID="{2CB52C48-4C2E-45BE-B443-8F17A0EEEB7A}"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Business Growth"/>
        </a:ext>
      </dgm:extLst>
    </dgm:pt>
    <dgm:pt modelId="{62576358-0350-4EF4-BD16-56DCF1928E96}" type="pres">
      <dgm:prSet presAssocID="{2CB52C48-4C2E-45BE-B443-8F17A0EEEB7A}" presName="spaceRect" presStyleCnt="0"/>
      <dgm:spPr/>
    </dgm:pt>
    <dgm:pt modelId="{1F49E119-C63E-43DB-A481-137F5F2D6CD0}" type="pres">
      <dgm:prSet presAssocID="{2CB52C48-4C2E-45BE-B443-8F17A0EEEB7A}" presName="parTx" presStyleLbl="revTx" presStyleIdx="4" presStyleCnt="5">
        <dgm:presLayoutVars>
          <dgm:chMax val="0"/>
          <dgm:chPref val="0"/>
        </dgm:presLayoutVars>
      </dgm:prSet>
      <dgm:spPr/>
    </dgm:pt>
  </dgm:ptLst>
  <dgm:cxnLst>
    <dgm:cxn modelId="{B6967911-6199-4EE5-952A-40068B1640A8}" srcId="{4BC327AB-D5FD-42C8-81EF-DC246E18C9F6}" destId="{ACDC30C6-74C9-4645-B6D2-93B444E22B27}" srcOrd="2" destOrd="0" parTransId="{CC4E4477-E130-4EBC-BD14-0B05EE1C8F1F}" sibTransId="{3816CED1-E6F6-4447-8951-20FD2E574138}"/>
    <dgm:cxn modelId="{0B00BF17-2B72-4F80-BA24-10A47DECA25B}" type="presOf" srcId="{4BC327AB-D5FD-42C8-81EF-DC246E18C9F6}" destId="{D7E3CF5D-390B-487A-AE4F-84EBF282670E}" srcOrd="0" destOrd="0" presId="urn:microsoft.com/office/officeart/2018/2/layout/IconVerticalSolidList"/>
    <dgm:cxn modelId="{1BFB0C67-0FD0-4BB8-B61C-2224798BA06A}" srcId="{4BC327AB-D5FD-42C8-81EF-DC246E18C9F6}" destId="{DD5B855C-7D1A-49C4-ACC3-BB8D0C446FA0}" srcOrd="0" destOrd="0" parTransId="{B752C3AF-3F70-428D-912A-4EA67CE1D124}" sibTransId="{EC378FD1-E180-43D4-A5F1-54CF5411AE91}"/>
    <dgm:cxn modelId="{7426C768-C812-4EA4-83DF-B32EF9935DD4}" type="presOf" srcId="{B3F9BE79-1A8A-4E33-963B-6DC729C99DFC}" destId="{0F2CBB57-B0EF-40DD-87CC-64B8742B3516}" srcOrd="0" destOrd="0" presId="urn:microsoft.com/office/officeart/2018/2/layout/IconVerticalSolidList"/>
    <dgm:cxn modelId="{D051E549-824F-4CFE-831B-5FE17E0C7078}" type="presOf" srcId="{2CB52C48-4C2E-45BE-B443-8F17A0EEEB7A}" destId="{1F49E119-C63E-43DB-A481-137F5F2D6CD0}" srcOrd="0" destOrd="0" presId="urn:microsoft.com/office/officeart/2018/2/layout/IconVerticalSolidList"/>
    <dgm:cxn modelId="{EAC75152-53BA-4DD9-9913-D5C4BCD504A0}" srcId="{4BC327AB-D5FD-42C8-81EF-DC246E18C9F6}" destId="{38318364-AB18-442B-ABCE-7E63B39E5426}" srcOrd="1" destOrd="0" parTransId="{CFDC9B30-2C0A-4D42-9BC6-ED3C1017F3A7}" sibTransId="{41233CCC-C48D-4B72-A399-1DEAFC4D1D90}"/>
    <dgm:cxn modelId="{EED83F73-0668-484F-900E-D0DBFF39C1BB}" srcId="{4BC327AB-D5FD-42C8-81EF-DC246E18C9F6}" destId="{B3F9BE79-1A8A-4E33-963B-6DC729C99DFC}" srcOrd="3" destOrd="0" parTransId="{290FE160-74A8-4C03-BC53-E4C1793ABAC0}" sibTransId="{B7F621DF-34AD-4F82-ABB1-C9F7D2C971EF}"/>
    <dgm:cxn modelId="{03881775-BB9B-4B1A-8F2A-FB823F1724B0}" type="presOf" srcId="{ACDC30C6-74C9-4645-B6D2-93B444E22B27}" destId="{829C63A9-A776-49D3-B54A-B16D9B8CF127}" srcOrd="0" destOrd="0" presId="urn:microsoft.com/office/officeart/2018/2/layout/IconVerticalSolidList"/>
    <dgm:cxn modelId="{F47F569B-6353-4666-9708-154674BA2B12}" type="presOf" srcId="{DD5B855C-7D1A-49C4-ACC3-BB8D0C446FA0}" destId="{7EA681F2-1C4A-4DBE-9F28-1B35810D1312}" srcOrd="0" destOrd="0" presId="urn:microsoft.com/office/officeart/2018/2/layout/IconVerticalSolidList"/>
    <dgm:cxn modelId="{4FC1A8BE-4673-40F2-A18E-88A0A9AC5A59}" type="presOf" srcId="{38318364-AB18-442B-ABCE-7E63B39E5426}" destId="{CFE95102-FF59-4E55-9375-FE692EABBA9C}" srcOrd="0" destOrd="0" presId="urn:microsoft.com/office/officeart/2018/2/layout/IconVerticalSolidList"/>
    <dgm:cxn modelId="{030BBAEF-2E9E-4E92-8459-5577624698C4}" srcId="{4BC327AB-D5FD-42C8-81EF-DC246E18C9F6}" destId="{2CB52C48-4C2E-45BE-B443-8F17A0EEEB7A}" srcOrd="4" destOrd="0" parTransId="{FDCD94E8-51AF-48A8-B940-D472874B7E1C}" sibTransId="{51ACD4BA-A741-4887-A3C0-4C8C03110103}"/>
    <dgm:cxn modelId="{020286E4-E87C-49F6-99C1-847E51EE71BD}" type="presParOf" srcId="{D7E3CF5D-390B-487A-AE4F-84EBF282670E}" destId="{9EF891B6-3C9E-454F-97EF-71560EB0BCE3}" srcOrd="0" destOrd="0" presId="urn:microsoft.com/office/officeart/2018/2/layout/IconVerticalSolidList"/>
    <dgm:cxn modelId="{FEFA7E1E-B0D3-4D38-9076-6EE6B704A0C4}" type="presParOf" srcId="{9EF891B6-3C9E-454F-97EF-71560EB0BCE3}" destId="{D2462956-09F4-49F8-AB75-4EE3DBAB1DC2}" srcOrd="0" destOrd="0" presId="urn:microsoft.com/office/officeart/2018/2/layout/IconVerticalSolidList"/>
    <dgm:cxn modelId="{F07697B5-0AB1-42B6-93B7-0ACE2DD28DF3}" type="presParOf" srcId="{9EF891B6-3C9E-454F-97EF-71560EB0BCE3}" destId="{8B7A37AA-B88E-4D58-8663-60F2BB9184E1}" srcOrd="1" destOrd="0" presId="urn:microsoft.com/office/officeart/2018/2/layout/IconVerticalSolidList"/>
    <dgm:cxn modelId="{E5511CB0-4E79-41F7-8842-7E869B690EC9}" type="presParOf" srcId="{9EF891B6-3C9E-454F-97EF-71560EB0BCE3}" destId="{F9C643CD-773C-447E-B83E-3A5720408443}" srcOrd="2" destOrd="0" presId="urn:microsoft.com/office/officeart/2018/2/layout/IconVerticalSolidList"/>
    <dgm:cxn modelId="{9F694CE0-EEA4-4D82-BF82-6D5D3B1469D0}" type="presParOf" srcId="{9EF891B6-3C9E-454F-97EF-71560EB0BCE3}" destId="{7EA681F2-1C4A-4DBE-9F28-1B35810D1312}" srcOrd="3" destOrd="0" presId="urn:microsoft.com/office/officeart/2018/2/layout/IconVerticalSolidList"/>
    <dgm:cxn modelId="{F8DBCAC0-0764-47AF-ABFE-B2DDE98BB1B3}" type="presParOf" srcId="{D7E3CF5D-390B-487A-AE4F-84EBF282670E}" destId="{4AEEBAA1-7A83-48D4-9F84-DAC0594A9EB1}" srcOrd="1" destOrd="0" presId="urn:microsoft.com/office/officeart/2018/2/layout/IconVerticalSolidList"/>
    <dgm:cxn modelId="{ECB1600F-2EC7-4778-8A13-9F785960FC79}" type="presParOf" srcId="{D7E3CF5D-390B-487A-AE4F-84EBF282670E}" destId="{A3AF87B8-4F11-49D2-814E-1E323A7F1489}" srcOrd="2" destOrd="0" presId="urn:microsoft.com/office/officeart/2018/2/layout/IconVerticalSolidList"/>
    <dgm:cxn modelId="{1B967CC3-2469-4028-BC3A-FA9CA6FFA0BC}" type="presParOf" srcId="{A3AF87B8-4F11-49D2-814E-1E323A7F1489}" destId="{E7080499-C9E3-47C4-9421-7EED6098AFEC}" srcOrd="0" destOrd="0" presId="urn:microsoft.com/office/officeart/2018/2/layout/IconVerticalSolidList"/>
    <dgm:cxn modelId="{A823C383-A245-452A-BF0E-8F691E8470EC}" type="presParOf" srcId="{A3AF87B8-4F11-49D2-814E-1E323A7F1489}" destId="{7DD9D252-D5CE-4D54-8575-510F7B87F629}" srcOrd="1" destOrd="0" presId="urn:microsoft.com/office/officeart/2018/2/layout/IconVerticalSolidList"/>
    <dgm:cxn modelId="{63DF65B1-EAFF-4647-B57D-D284DFCFF073}" type="presParOf" srcId="{A3AF87B8-4F11-49D2-814E-1E323A7F1489}" destId="{66FCEA41-E7BE-4649-8B95-67CC01516411}" srcOrd="2" destOrd="0" presId="urn:microsoft.com/office/officeart/2018/2/layout/IconVerticalSolidList"/>
    <dgm:cxn modelId="{361B1A27-7101-4559-8C49-6D446967C875}" type="presParOf" srcId="{A3AF87B8-4F11-49D2-814E-1E323A7F1489}" destId="{CFE95102-FF59-4E55-9375-FE692EABBA9C}" srcOrd="3" destOrd="0" presId="urn:microsoft.com/office/officeart/2018/2/layout/IconVerticalSolidList"/>
    <dgm:cxn modelId="{99B0C2C6-4362-48A7-8ED7-0BEFE475D10A}" type="presParOf" srcId="{D7E3CF5D-390B-487A-AE4F-84EBF282670E}" destId="{F320E007-0B1D-4E57-B6DB-134042949125}" srcOrd="3" destOrd="0" presId="urn:microsoft.com/office/officeart/2018/2/layout/IconVerticalSolidList"/>
    <dgm:cxn modelId="{015148F5-C21A-4D66-976D-E18A3DF15388}" type="presParOf" srcId="{D7E3CF5D-390B-487A-AE4F-84EBF282670E}" destId="{BB0B25D8-553D-4B28-A6A2-035ACF79C7BF}" srcOrd="4" destOrd="0" presId="urn:microsoft.com/office/officeart/2018/2/layout/IconVerticalSolidList"/>
    <dgm:cxn modelId="{C31EC401-4421-4459-B2A0-FA78D1AC0FA2}" type="presParOf" srcId="{BB0B25D8-553D-4B28-A6A2-035ACF79C7BF}" destId="{E1F3AA81-9C62-406C-A188-0A6A2D1CDB12}" srcOrd="0" destOrd="0" presId="urn:microsoft.com/office/officeart/2018/2/layout/IconVerticalSolidList"/>
    <dgm:cxn modelId="{B1BD18E6-2738-4528-9B90-C507C20C03C1}" type="presParOf" srcId="{BB0B25D8-553D-4B28-A6A2-035ACF79C7BF}" destId="{E915CECC-1EE3-4504-920F-02A95A512AC9}" srcOrd="1" destOrd="0" presId="urn:microsoft.com/office/officeart/2018/2/layout/IconVerticalSolidList"/>
    <dgm:cxn modelId="{70AD92B1-8B9A-464E-87AC-03EF775F201A}" type="presParOf" srcId="{BB0B25D8-553D-4B28-A6A2-035ACF79C7BF}" destId="{246BE70B-EC87-4576-9A27-DB9D1148A12D}" srcOrd="2" destOrd="0" presId="urn:microsoft.com/office/officeart/2018/2/layout/IconVerticalSolidList"/>
    <dgm:cxn modelId="{1EFF3299-D4E8-43E5-8AC0-4DD477711B67}" type="presParOf" srcId="{BB0B25D8-553D-4B28-A6A2-035ACF79C7BF}" destId="{829C63A9-A776-49D3-B54A-B16D9B8CF127}" srcOrd="3" destOrd="0" presId="urn:microsoft.com/office/officeart/2018/2/layout/IconVerticalSolidList"/>
    <dgm:cxn modelId="{BE4BFD64-6F47-4A6A-9A81-D51161E6EF72}" type="presParOf" srcId="{D7E3CF5D-390B-487A-AE4F-84EBF282670E}" destId="{3C395CAF-89F8-4EA3-AAD3-64961A9A3399}" srcOrd="5" destOrd="0" presId="urn:microsoft.com/office/officeart/2018/2/layout/IconVerticalSolidList"/>
    <dgm:cxn modelId="{6F52B2C3-F0ED-469A-8F9C-E242A8FCFCF8}" type="presParOf" srcId="{D7E3CF5D-390B-487A-AE4F-84EBF282670E}" destId="{4B6B9129-74CA-48C0-B48C-C40AE14C956F}" srcOrd="6" destOrd="0" presId="urn:microsoft.com/office/officeart/2018/2/layout/IconVerticalSolidList"/>
    <dgm:cxn modelId="{F54D981C-DB69-4E01-9708-C58A934B04EA}" type="presParOf" srcId="{4B6B9129-74CA-48C0-B48C-C40AE14C956F}" destId="{6BA99F1B-EF9D-4116-9635-7252E7A69789}" srcOrd="0" destOrd="0" presId="urn:microsoft.com/office/officeart/2018/2/layout/IconVerticalSolidList"/>
    <dgm:cxn modelId="{2758078A-C32C-4FAC-B6D8-1C8C36A5B2B9}" type="presParOf" srcId="{4B6B9129-74CA-48C0-B48C-C40AE14C956F}" destId="{488F6C6F-FDC3-461F-A51C-C66AA1D05E66}" srcOrd="1" destOrd="0" presId="urn:microsoft.com/office/officeart/2018/2/layout/IconVerticalSolidList"/>
    <dgm:cxn modelId="{41E770D1-0461-41C1-9FB3-2A40186D1564}" type="presParOf" srcId="{4B6B9129-74CA-48C0-B48C-C40AE14C956F}" destId="{02983237-17F2-463A-A162-976106B0ABA1}" srcOrd="2" destOrd="0" presId="urn:microsoft.com/office/officeart/2018/2/layout/IconVerticalSolidList"/>
    <dgm:cxn modelId="{ED865C35-4C4B-42BD-884B-4488A1D0F70C}" type="presParOf" srcId="{4B6B9129-74CA-48C0-B48C-C40AE14C956F}" destId="{0F2CBB57-B0EF-40DD-87CC-64B8742B3516}" srcOrd="3" destOrd="0" presId="urn:microsoft.com/office/officeart/2018/2/layout/IconVerticalSolidList"/>
    <dgm:cxn modelId="{27DC8F88-1AEC-4C35-B2C0-F5F66DCEF22D}" type="presParOf" srcId="{D7E3CF5D-390B-487A-AE4F-84EBF282670E}" destId="{C24ED3BA-AEB1-4779-9B97-03AE5C783554}" srcOrd="7" destOrd="0" presId="urn:microsoft.com/office/officeart/2018/2/layout/IconVerticalSolidList"/>
    <dgm:cxn modelId="{6C14F14B-DF15-4AD5-BA6B-62CD73955DB8}" type="presParOf" srcId="{D7E3CF5D-390B-487A-AE4F-84EBF282670E}" destId="{F0077674-7004-4633-89F8-30E5C1BCBF01}" srcOrd="8" destOrd="0" presId="urn:microsoft.com/office/officeart/2018/2/layout/IconVerticalSolidList"/>
    <dgm:cxn modelId="{8FAF8C48-8214-4A31-8F62-3DD82C267286}" type="presParOf" srcId="{F0077674-7004-4633-89F8-30E5C1BCBF01}" destId="{62740636-8E0C-4E45-BAFD-4E1855D51CD3}" srcOrd="0" destOrd="0" presId="urn:microsoft.com/office/officeart/2018/2/layout/IconVerticalSolidList"/>
    <dgm:cxn modelId="{8ED6EE16-6157-4CE6-A086-63FF41C59D3F}" type="presParOf" srcId="{F0077674-7004-4633-89F8-30E5C1BCBF01}" destId="{4CCB4A85-A60A-46E0-8656-079D0FB89FCD}" srcOrd="1" destOrd="0" presId="urn:microsoft.com/office/officeart/2018/2/layout/IconVerticalSolidList"/>
    <dgm:cxn modelId="{95B85E46-3E98-4B37-8583-A404EE297D0E}" type="presParOf" srcId="{F0077674-7004-4633-89F8-30E5C1BCBF01}" destId="{62576358-0350-4EF4-BD16-56DCF1928E96}" srcOrd="2" destOrd="0" presId="urn:microsoft.com/office/officeart/2018/2/layout/IconVerticalSolidList"/>
    <dgm:cxn modelId="{BA567D06-8F7B-4137-B71B-B3BF1052D399}" type="presParOf" srcId="{F0077674-7004-4633-89F8-30E5C1BCBF01}" destId="{1F49E119-C63E-43DB-A481-137F5F2D6CD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BB4796-A6DC-46BF-A802-1C6A605A6EF1}">
      <dsp:nvSpPr>
        <dsp:cNvPr id="0" name=""/>
        <dsp:cNvSpPr/>
      </dsp:nvSpPr>
      <dsp:spPr>
        <a:xfrm>
          <a:off x="1497448" y="888869"/>
          <a:ext cx="313313" cy="91440"/>
        </a:xfrm>
        <a:custGeom>
          <a:avLst/>
          <a:gdLst/>
          <a:ahLst/>
          <a:cxnLst/>
          <a:rect l="0" t="0" r="0" b="0"/>
          <a:pathLst>
            <a:path>
              <a:moveTo>
                <a:pt x="0" y="45720"/>
              </a:moveTo>
              <a:lnTo>
                <a:pt x="313313"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45507" y="932870"/>
        <a:ext cx="17195" cy="3439"/>
      </dsp:txXfrm>
    </dsp:sp>
    <dsp:sp modelId="{839DCB08-A814-421D-8ABF-411BE5BAEFBD}">
      <dsp:nvSpPr>
        <dsp:cNvPr id="0" name=""/>
        <dsp:cNvSpPr/>
      </dsp:nvSpPr>
      <dsp:spPr>
        <a:xfrm>
          <a:off x="3972" y="486006"/>
          <a:ext cx="1495276" cy="8971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270" tIns="76910" rIns="73270" bIns="76910" numCol="1" spcCol="1270" anchor="ctr" anchorCtr="0">
          <a:noAutofit/>
        </a:bodyPr>
        <a:lstStyle/>
        <a:p>
          <a:pPr marL="0" lvl="0" indent="0" algn="ctr" defTabSz="977900">
            <a:lnSpc>
              <a:spcPct val="90000"/>
            </a:lnSpc>
            <a:spcBef>
              <a:spcPct val="0"/>
            </a:spcBef>
            <a:spcAft>
              <a:spcPct val="35000"/>
            </a:spcAft>
            <a:buNone/>
          </a:pPr>
          <a:r>
            <a:rPr lang="en-GB" sz="2200" kern="1200"/>
            <a:t>Public Health</a:t>
          </a:r>
          <a:endParaRPr lang="en-US" sz="2200" kern="1200"/>
        </a:p>
      </dsp:txBody>
      <dsp:txXfrm>
        <a:off x="3972" y="486006"/>
        <a:ext cx="1495276" cy="897165"/>
      </dsp:txXfrm>
    </dsp:sp>
    <dsp:sp modelId="{D80A4360-FD5A-4BEE-A660-5402A53ED020}">
      <dsp:nvSpPr>
        <dsp:cNvPr id="0" name=""/>
        <dsp:cNvSpPr/>
      </dsp:nvSpPr>
      <dsp:spPr>
        <a:xfrm>
          <a:off x="3336638" y="888869"/>
          <a:ext cx="313313" cy="91440"/>
        </a:xfrm>
        <a:custGeom>
          <a:avLst/>
          <a:gdLst/>
          <a:ahLst/>
          <a:cxnLst/>
          <a:rect l="0" t="0" r="0" b="0"/>
          <a:pathLst>
            <a:path>
              <a:moveTo>
                <a:pt x="0" y="45720"/>
              </a:moveTo>
              <a:lnTo>
                <a:pt x="313313"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84697" y="932870"/>
        <a:ext cx="17195" cy="3439"/>
      </dsp:txXfrm>
    </dsp:sp>
    <dsp:sp modelId="{6689C74B-7C2A-492E-AE42-7A14FAD501D9}">
      <dsp:nvSpPr>
        <dsp:cNvPr id="0" name=""/>
        <dsp:cNvSpPr/>
      </dsp:nvSpPr>
      <dsp:spPr>
        <a:xfrm>
          <a:off x="1843161" y="486006"/>
          <a:ext cx="1495276" cy="8971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270" tIns="76910" rIns="73270" bIns="76910" numCol="1" spcCol="1270" anchor="ctr" anchorCtr="0">
          <a:noAutofit/>
        </a:bodyPr>
        <a:lstStyle/>
        <a:p>
          <a:pPr marL="0" lvl="0" indent="0" algn="ctr" defTabSz="977900">
            <a:lnSpc>
              <a:spcPct val="90000"/>
            </a:lnSpc>
            <a:spcBef>
              <a:spcPct val="0"/>
            </a:spcBef>
            <a:spcAft>
              <a:spcPct val="35000"/>
            </a:spcAft>
            <a:buNone/>
          </a:pPr>
          <a:r>
            <a:rPr lang="en-GB" sz="2200" kern="1200"/>
            <a:t>Social Care</a:t>
          </a:r>
          <a:endParaRPr lang="en-US" sz="2200" kern="1200"/>
        </a:p>
      </dsp:txBody>
      <dsp:txXfrm>
        <a:off x="1843161" y="486006"/>
        <a:ext cx="1495276" cy="897165"/>
      </dsp:txXfrm>
    </dsp:sp>
    <dsp:sp modelId="{D8B9AC5C-80B8-4ABF-A3D8-843179306DD0}">
      <dsp:nvSpPr>
        <dsp:cNvPr id="0" name=""/>
        <dsp:cNvSpPr/>
      </dsp:nvSpPr>
      <dsp:spPr>
        <a:xfrm>
          <a:off x="751610" y="1381372"/>
          <a:ext cx="3678379" cy="313313"/>
        </a:xfrm>
        <a:custGeom>
          <a:avLst/>
          <a:gdLst/>
          <a:ahLst/>
          <a:cxnLst/>
          <a:rect l="0" t="0" r="0" b="0"/>
          <a:pathLst>
            <a:path>
              <a:moveTo>
                <a:pt x="3678379" y="0"/>
              </a:moveTo>
              <a:lnTo>
                <a:pt x="3678379" y="173756"/>
              </a:lnTo>
              <a:lnTo>
                <a:pt x="0" y="173756"/>
              </a:lnTo>
              <a:lnTo>
                <a:pt x="0" y="313313"/>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98439" y="1536309"/>
        <a:ext cx="184721" cy="3439"/>
      </dsp:txXfrm>
    </dsp:sp>
    <dsp:sp modelId="{8B150CE4-F571-4B44-91A3-50FD5C1CD10D}">
      <dsp:nvSpPr>
        <dsp:cNvPr id="0" name=""/>
        <dsp:cNvSpPr/>
      </dsp:nvSpPr>
      <dsp:spPr>
        <a:xfrm>
          <a:off x="3682351" y="486006"/>
          <a:ext cx="1495276" cy="8971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270" tIns="76910" rIns="73270" bIns="76910" numCol="1" spcCol="1270" anchor="ctr" anchorCtr="0">
          <a:noAutofit/>
        </a:bodyPr>
        <a:lstStyle/>
        <a:p>
          <a:pPr marL="0" lvl="0" indent="0" algn="ctr" defTabSz="977900">
            <a:lnSpc>
              <a:spcPct val="90000"/>
            </a:lnSpc>
            <a:spcBef>
              <a:spcPct val="0"/>
            </a:spcBef>
            <a:spcAft>
              <a:spcPct val="35000"/>
            </a:spcAft>
            <a:buNone/>
          </a:pPr>
          <a:r>
            <a:rPr lang="en-GB" sz="2200" kern="1200"/>
            <a:t>Primary Care</a:t>
          </a:r>
          <a:endParaRPr lang="en-US" sz="2200" kern="1200"/>
        </a:p>
      </dsp:txBody>
      <dsp:txXfrm>
        <a:off x="3682351" y="486006"/>
        <a:ext cx="1495276" cy="897165"/>
      </dsp:txXfrm>
    </dsp:sp>
    <dsp:sp modelId="{E71E0922-66A2-48A3-95A7-9B331E436273}">
      <dsp:nvSpPr>
        <dsp:cNvPr id="0" name=""/>
        <dsp:cNvSpPr/>
      </dsp:nvSpPr>
      <dsp:spPr>
        <a:xfrm>
          <a:off x="1497448" y="2129949"/>
          <a:ext cx="313313" cy="91440"/>
        </a:xfrm>
        <a:custGeom>
          <a:avLst/>
          <a:gdLst/>
          <a:ahLst/>
          <a:cxnLst/>
          <a:rect l="0" t="0" r="0" b="0"/>
          <a:pathLst>
            <a:path>
              <a:moveTo>
                <a:pt x="0" y="45720"/>
              </a:moveTo>
              <a:lnTo>
                <a:pt x="313313"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45507" y="2173949"/>
        <a:ext cx="17195" cy="3439"/>
      </dsp:txXfrm>
    </dsp:sp>
    <dsp:sp modelId="{BB7B21C9-439C-475F-AEF0-BD7584435963}">
      <dsp:nvSpPr>
        <dsp:cNvPr id="0" name=""/>
        <dsp:cNvSpPr/>
      </dsp:nvSpPr>
      <dsp:spPr>
        <a:xfrm>
          <a:off x="3972" y="1727086"/>
          <a:ext cx="1495276" cy="8971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270" tIns="76910" rIns="73270" bIns="76910" numCol="1" spcCol="1270" anchor="ctr" anchorCtr="0">
          <a:noAutofit/>
        </a:bodyPr>
        <a:lstStyle/>
        <a:p>
          <a:pPr marL="0" lvl="0" indent="0" algn="ctr" defTabSz="977900">
            <a:lnSpc>
              <a:spcPct val="90000"/>
            </a:lnSpc>
            <a:spcBef>
              <a:spcPct val="0"/>
            </a:spcBef>
            <a:spcAft>
              <a:spcPct val="35000"/>
            </a:spcAft>
            <a:buNone/>
          </a:pPr>
          <a:r>
            <a:rPr lang="en-GB" sz="2200" kern="1200"/>
            <a:t>Secondary Care</a:t>
          </a:r>
          <a:endParaRPr lang="en-US" sz="2200" kern="1200"/>
        </a:p>
      </dsp:txBody>
      <dsp:txXfrm>
        <a:off x="3972" y="1727086"/>
        <a:ext cx="1495276" cy="897165"/>
      </dsp:txXfrm>
    </dsp:sp>
    <dsp:sp modelId="{514910CD-54F2-4E0A-B12F-1DFCBFC37250}">
      <dsp:nvSpPr>
        <dsp:cNvPr id="0" name=""/>
        <dsp:cNvSpPr/>
      </dsp:nvSpPr>
      <dsp:spPr>
        <a:xfrm>
          <a:off x="3336638" y="2129949"/>
          <a:ext cx="313313" cy="91440"/>
        </a:xfrm>
        <a:custGeom>
          <a:avLst/>
          <a:gdLst/>
          <a:ahLst/>
          <a:cxnLst/>
          <a:rect l="0" t="0" r="0" b="0"/>
          <a:pathLst>
            <a:path>
              <a:moveTo>
                <a:pt x="0" y="45720"/>
              </a:moveTo>
              <a:lnTo>
                <a:pt x="313313"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484697" y="2173949"/>
        <a:ext cx="17195" cy="3439"/>
      </dsp:txXfrm>
    </dsp:sp>
    <dsp:sp modelId="{73BCEC40-AD3A-4482-B362-D7FB0D78BB1A}">
      <dsp:nvSpPr>
        <dsp:cNvPr id="0" name=""/>
        <dsp:cNvSpPr/>
      </dsp:nvSpPr>
      <dsp:spPr>
        <a:xfrm>
          <a:off x="1843161" y="1727086"/>
          <a:ext cx="1495276" cy="8971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270" tIns="76910" rIns="73270" bIns="76910" numCol="1" spcCol="1270" anchor="ctr" anchorCtr="0">
          <a:noAutofit/>
        </a:bodyPr>
        <a:lstStyle/>
        <a:p>
          <a:pPr marL="0" lvl="0" indent="0" algn="ctr" defTabSz="977900">
            <a:lnSpc>
              <a:spcPct val="90000"/>
            </a:lnSpc>
            <a:spcBef>
              <a:spcPct val="0"/>
            </a:spcBef>
            <a:spcAft>
              <a:spcPct val="35000"/>
            </a:spcAft>
            <a:buNone/>
          </a:pPr>
          <a:r>
            <a:rPr lang="en-GB" sz="2200" kern="1200"/>
            <a:t>Integrated Care Board</a:t>
          </a:r>
          <a:endParaRPr lang="en-US" sz="2200" kern="1200"/>
        </a:p>
      </dsp:txBody>
      <dsp:txXfrm>
        <a:off x="1843161" y="1727086"/>
        <a:ext cx="1495276" cy="897165"/>
      </dsp:txXfrm>
    </dsp:sp>
    <dsp:sp modelId="{30D111CA-17C1-48B1-97B3-B8243C4B4C28}">
      <dsp:nvSpPr>
        <dsp:cNvPr id="0" name=""/>
        <dsp:cNvSpPr/>
      </dsp:nvSpPr>
      <dsp:spPr>
        <a:xfrm>
          <a:off x="751610" y="2622451"/>
          <a:ext cx="3678379" cy="313313"/>
        </a:xfrm>
        <a:custGeom>
          <a:avLst/>
          <a:gdLst/>
          <a:ahLst/>
          <a:cxnLst/>
          <a:rect l="0" t="0" r="0" b="0"/>
          <a:pathLst>
            <a:path>
              <a:moveTo>
                <a:pt x="3678379" y="0"/>
              </a:moveTo>
              <a:lnTo>
                <a:pt x="3678379" y="173756"/>
              </a:lnTo>
              <a:lnTo>
                <a:pt x="0" y="173756"/>
              </a:lnTo>
              <a:lnTo>
                <a:pt x="0" y="313313"/>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98439" y="2777389"/>
        <a:ext cx="184721" cy="3439"/>
      </dsp:txXfrm>
    </dsp:sp>
    <dsp:sp modelId="{42A4BD8B-8C1D-4A0A-BB46-0B4540F29D0D}">
      <dsp:nvSpPr>
        <dsp:cNvPr id="0" name=""/>
        <dsp:cNvSpPr/>
      </dsp:nvSpPr>
      <dsp:spPr>
        <a:xfrm>
          <a:off x="3682351" y="1727086"/>
          <a:ext cx="1495276" cy="8971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270" tIns="76910" rIns="73270" bIns="76910" numCol="1" spcCol="1270" anchor="ctr" anchorCtr="0">
          <a:noAutofit/>
        </a:bodyPr>
        <a:lstStyle/>
        <a:p>
          <a:pPr marL="0" lvl="0" indent="0" algn="ctr" defTabSz="977900">
            <a:lnSpc>
              <a:spcPct val="90000"/>
            </a:lnSpc>
            <a:spcBef>
              <a:spcPct val="0"/>
            </a:spcBef>
            <a:spcAft>
              <a:spcPct val="35000"/>
            </a:spcAft>
            <a:buNone/>
          </a:pPr>
          <a:r>
            <a:rPr lang="en-GB" sz="2200" kern="1200"/>
            <a:t>VCFSE Sector</a:t>
          </a:r>
          <a:endParaRPr lang="en-US" sz="2200" kern="1200"/>
        </a:p>
      </dsp:txBody>
      <dsp:txXfrm>
        <a:off x="3682351" y="1727086"/>
        <a:ext cx="1495276" cy="897165"/>
      </dsp:txXfrm>
    </dsp:sp>
    <dsp:sp modelId="{AEE3E429-B7CD-4733-82A0-D5A939A399C9}">
      <dsp:nvSpPr>
        <dsp:cNvPr id="0" name=""/>
        <dsp:cNvSpPr/>
      </dsp:nvSpPr>
      <dsp:spPr>
        <a:xfrm>
          <a:off x="1497448" y="3371028"/>
          <a:ext cx="313313" cy="91440"/>
        </a:xfrm>
        <a:custGeom>
          <a:avLst/>
          <a:gdLst/>
          <a:ahLst/>
          <a:cxnLst/>
          <a:rect l="0" t="0" r="0" b="0"/>
          <a:pathLst>
            <a:path>
              <a:moveTo>
                <a:pt x="0" y="45720"/>
              </a:moveTo>
              <a:lnTo>
                <a:pt x="313313" y="45720"/>
              </a:lnTo>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45507" y="3415028"/>
        <a:ext cx="17195" cy="3439"/>
      </dsp:txXfrm>
    </dsp:sp>
    <dsp:sp modelId="{EA441C84-BF30-4121-923A-87711832FBE8}">
      <dsp:nvSpPr>
        <dsp:cNvPr id="0" name=""/>
        <dsp:cNvSpPr/>
      </dsp:nvSpPr>
      <dsp:spPr>
        <a:xfrm>
          <a:off x="3972" y="2968165"/>
          <a:ext cx="1495276" cy="8971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270" tIns="76910" rIns="73270" bIns="76910" numCol="1" spcCol="1270" anchor="ctr" anchorCtr="0">
          <a:noAutofit/>
        </a:bodyPr>
        <a:lstStyle/>
        <a:p>
          <a:pPr marL="0" lvl="0" indent="0" algn="ctr" defTabSz="977900">
            <a:lnSpc>
              <a:spcPct val="90000"/>
            </a:lnSpc>
            <a:spcBef>
              <a:spcPct val="0"/>
            </a:spcBef>
            <a:spcAft>
              <a:spcPct val="35000"/>
            </a:spcAft>
            <a:buNone/>
          </a:pPr>
          <a:r>
            <a:rPr lang="en-GB" sz="2200" kern="1200"/>
            <a:t>Education</a:t>
          </a:r>
          <a:endParaRPr lang="en-US" sz="2200" kern="1200"/>
        </a:p>
      </dsp:txBody>
      <dsp:txXfrm>
        <a:off x="3972" y="2968165"/>
        <a:ext cx="1495276" cy="897165"/>
      </dsp:txXfrm>
    </dsp:sp>
    <dsp:sp modelId="{2C2771FA-EBAE-4D0E-BFCE-98D7404D8423}">
      <dsp:nvSpPr>
        <dsp:cNvPr id="0" name=""/>
        <dsp:cNvSpPr/>
      </dsp:nvSpPr>
      <dsp:spPr>
        <a:xfrm>
          <a:off x="1843161" y="2968165"/>
          <a:ext cx="1495276" cy="89716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270" tIns="76910" rIns="73270" bIns="76910" numCol="1" spcCol="1270" anchor="ctr" anchorCtr="0">
          <a:noAutofit/>
        </a:bodyPr>
        <a:lstStyle/>
        <a:p>
          <a:pPr marL="0" lvl="0" indent="0" algn="ctr" defTabSz="977900">
            <a:lnSpc>
              <a:spcPct val="90000"/>
            </a:lnSpc>
            <a:spcBef>
              <a:spcPct val="0"/>
            </a:spcBef>
            <a:spcAft>
              <a:spcPct val="35000"/>
            </a:spcAft>
            <a:buNone/>
          </a:pPr>
          <a:r>
            <a:rPr lang="en-GB" sz="2200" kern="1200"/>
            <a:t>Community</a:t>
          </a:r>
          <a:endParaRPr lang="en-US" sz="2200" kern="1200"/>
        </a:p>
      </dsp:txBody>
      <dsp:txXfrm>
        <a:off x="1843161" y="2968165"/>
        <a:ext cx="1495276" cy="8971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5A5585-4AED-490B-951E-2C0DB3635BF1}">
      <dsp:nvSpPr>
        <dsp:cNvPr id="0" name=""/>
        <dsp:cNvSpPr/>
      </dsp:nvSpPr>
      <dsp:spPr>
        <a:xfrm>
          <a:off x="857444" y="293715"/>
          <a:ext cx="3655123" cy="3655123"/>
        </a:xfrm>
        <a:prstGeom prst="pie">
          <a:avLst>
            <a:gd name="adj1" fmla="val 16200000"/>
            <a:gd name="adj2" fmla="val 1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Learned Experience</a:t>
          </a:r>
        </a:p>
      </dsp:txBody>
      <dsp:txXfrm>
        <a:off x="2844700" y="968172"/>
        <a:ext cx="1240131" cy="1218374"/>
      </dsp:txXfrm>
    </dsp:sp>
    <dsp:sp modelId="{1422267C-6F97-42F8-B044-984444BD767A}">
      <dsp:nvSpPr>
        <dsp:cNvPr id="0" name=""/>
        <dsp:cNvSpPr/>
      </dsp:nvSpPr>
      <dsp:spPr>
        <a:xfrm>
          <a:off x="669031" y="402498"/>
          <a:ext cx="3655123" cy="3655123"/>
        </a:xfrm>
        <a:prstGeom prst="pie">
          <a:avLst>
            <a:gd name="adj1" fmla="val 1800000"/>
            <a:gd name="adj2" fmla="val 90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Health Intelligence / Data</a:t>
          </a:r>
        </a:p>
      </dsp:txBody>
      <dsp:txXfrm>
        <a:off x="1669839" y="2708707"/>
        <a:ext cx="1653508" cy="1131347"/>
      </dsp:txXfrm>
    </dsp:sp>
    <dsp:sp modelId="{D8D36CB7-A5A9-433F-A468-E0DBDC844C3E}">
      <dsp:nvSpPr>
        <dsp:cNvPr id="0" name=""/>
        <dsp:cNvSpPr/>
      </dsp:nvSpPr>
      <dsp:spPr>
        <a:xfrm>
          <a:off x="669031" y="402498"/>
          <a:ext cx="3655123" cy="3655123"/>
        </a:xfrm>
        <a:prstGeom prst="pie">
          <a:avLst>
            <a:gd name="adj1" fmla="val 90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kern="1200" dirty="0"/>
            <a:t>Lived Experience</a:t>
          </a:r>
        </a:p>
      </dsp:txBody>
      <dsp:txXfrm>
        <a:off x="1060651" y="1120469"/>
        <a:ext cx="1240131" cy="12183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462956-09F4-49F8-AB75-4EE3DBAB1DC2}">
      <dsp:nvSpPr>
        <dsp:cNvPr id="0" name=""/>
        <dsp:cNvSpPr/>
      </dsp:nvSpPr>
      <dsp:spPr>
        <a:xfrm>
          <a:off x="0" y="3399"/>
          <a:ext cx="4791075"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7A37AA-B88E-4D58-8663-60F2BB9184E1}">
      <dsp:nvSpPr>
        <dsp:cNvPr id="0" name=""/>
        <dsp:cNvSpPr/>
      </dsp:nvSpPr>
      <dsp:spPr>
        <a:xfrm>
          <a:off x="219037" y="166319"/>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A681F2-1C4A-4DBE-9F28-1B35810D1312}">
      <dsp:nvSpPr>
        <dsp:cNvPr id="0" name=""/>
        <dsp:cNvSpPr/>
      </dsp:nvSpPr>
      <dsp:spPr>
        <a:xfrm>
          <a:off x="836323" y="3399"/>
          <a:ext cx="3954751"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GB" sz="1900" kern="1200"/>
            <a:t>Understand</a:t>
          </a:r>
        </a:p>
      </dsp:txBody>
      <dsp:txXfrm>
        <a:off x="836323" y="3399"/>
        <a:ext cx="3954751" cy="724089"/>
      </dsp:txXfrm>
    </dsp:sp>
    <dsp:sp modelId="{E7080499-C9E3-47C4-9421-7EED6098AFEC}">
      <dsp:nvSpPr>
        <dsp:cNvPr id="0" name=""/>
        <dsp:cNvSpPr/>
      </dsp:nvSpPr>
      <dsp:spPr>
        <a:xfrm>
          <a:off x="0" y="908511"/>
          <a:ext cx="4791075"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D9D252-D5CE-4D54-8575-510F7B87F629}">
      <dsp:nvSpPr>
        <dsp:cNvPr id="0" name=""/>
        <dsp:cNvSpPr/>
      </dsp:nvSpPr>
      <dsp:spPr>
        <a:xfrm>
          <a:off x="219037" y="1071431"/>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E95102-FF59-4E55-9375-FE692EABBA9C}">
      <dsp:nvSpPr>
        <dsp:cNvPr id="0" name=""/>
        <dsp:cNvSpPr/>
      </dsp:nvSpPr>
      <dsp:spPr>
        <a:xfrm>
          <a:off x="836323" y="908511"/>
          <a:ext cx="3954751"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GB" sz="1900" kern="1200"/>
            <a:t>Design</a:t>
          </a:r>
        </a:p>
      </dsp:txBody>
      <dsp:txXfrm>
        <a:off x="836323" y="908511"/>
        <a:ext cx="3954751" cy="724089"/>
      </dsp:txXfrm>
    </dsp:sp>
    <dsp:sp modelId="{E1F3AA81-9C62-406C-A188-0A6A2D1CDB12}">
      <dsp:nvSpPr>
        <dsp:cNvPr id="0" name=""/>
        <dsp:cNvSpPr/>
      </dsp:nvSpPr>
      <dsp:spPr>
        <a:xfrm>
          <a:off x="0" y="1813624"/>
          <a:ext cx="4791075"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15CECC-1EE3-4504-920F-02A95A512AC9}">
      <dsp:nvSpPr>
        <dsp:cNvPr id="0" name=""/>
        <dsp:cNvSpPr/>
      </dsp:nvSpPr>
      <dsp:spPr>
        <a:xfrm>
          <a:off x="219037" y="1976544"/>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9C63A9-A776-49D3-B54A-B16D9B8CF127}">
      <dsp:nvSpPr>
        <dsp:cNvPr id="0" name=""/>
        <dsp:cNvSpPr/>
      </dsp:nvSpPr>
      <dsp:spPr>
        <a:xfrm>
          <a:off x="836323" y="1813624"/>
          <a:ext cx="3954751"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GB" sz="1900" kern="1200"/>
            <a:t>Implement</a:t>
          </a:r>
        </a:p>
      </dsp:txBody>
      <dsp:txXfrm>
        <a:off x="836323" y="1813624"/>
        <a:ext cx="3954751" cy="724089"/>
      </dsp:txXfrm>
    </dsp:sp>
    <dsp:sp modelId="{6BA99F1B-EF9D-4116-9635-7252E7A69789}">
      <dsp:nvSpPr>
        <dsp:cNvPr id="0" name=""/>
        <dsp:cNvSpPr/>
      </dsp:nvSpPr>
      <dsp:spPr>
        <a:xfrm>
          <a:off x="0" y="2718736"/>
          <a:ext cx="4791075"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8F6C6F-FDC3-461F-A51C-C66AA1D05E66}">
      <dsp:nvSpPr>
        <dsp:cNvPr id="0" name=""/>
        <dsp:cNvSpPr/>
      </dsp:nvSpPr>
      <dsp:spPr>
        <a:xfrm>
          <a:off x="219037" y="2881656"/>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2CBB57-B0EF-40DD-87CC-64B8742B3516}">
      <dsp:nvSpPr>
        <dsp:cNvPr id="0" name=""/>
        <dsp:cNvSpPr/>
      </dsp:nvSpPr>
      <dsp:spPr>
        <a:xfrm>
          <a:off x="836323" y="2718736"/>
          <a:ext cx="3954751"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GB" sz="1900" kern="1200"/>
            <a:t>Evaluate</a:t>
          </a:r>
        </a:p>
      </dsp:txBody>
      <dsp:txXfrm>
        <a:off x="836323" y="2718736"/>
        <a:ext cx="3954751" cy="724089"/>
      </dsp:txXfrm>
    </dsp:sp>
    <dsp:sp modelId="{62740636-8E0C-4E45-BAFD-4E1855D51CD3}">
      <dsp:nvSpPr>
        <dsp:cNvPr id="0" name=""/>
        <dsp:cNvSpPr/>
      </dsp:nvSpPr>
      <dsp:spPr>
        <a:xfrm>
          <a:off x="0" y="3623848"/>
          <a:ext cx="4791075" cy="72408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CB4A85-A60A-46E0-8656-079D0FB89FCD}">
      <dsp:nvSpPr>
        <dsp:cNvPr id="0" name=""/>
        <dsp:cNvSpPr/>
      </dsp:nvSpPr>
      <dsp:spPr>
        <a:xfrm>
          <a:off x="219037" y="3786768"/>
          <a:ext cx="398249" cy="39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49E119-C63E-43DB-A481-137F5F2D6CD0}">
      <dsp:nvSpPr>
        <dsp:cNvPr id="0" name=""/>
        <dsp:cNvSpPr/>
      </dsp:nvSpPr>
      <dsp:spPr>
        <a:xfrm>
          <a:off x="836323" y="3623848"/>
          <a:ext cx="3954751" cy="7240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633" tIns="76633" rIns="76633" bIns="76633" numCol="1" spcCol="1270" anchor="ctr" anchorCtr="0">
          <a:noAutofit/>
        </a:bodyPr>
        <a:lstStyle/>
        <a:p>
          <a:pPr marL="0" lvl="0" indent="0" algn="l" defTabSz="844550">
            <a:lnSpc>
              <a:spcPct val="100000"/>
            </a:lnSpc>
            <a:spcBef>
              <a:spcPct val="0"/>
            </a:spcBef>
            <a:spcAft>
              <a:spcPct val="35000"/>
            </a:spcAft>
            <a:buNone/>
          </a:pPr>
          <a:r>
            <a:rPr lang="en-GB" sz="1900" kern="1200"/>
            <a:t>Improve</a:t>
          </a:r>
        </a:p>
      </dsp:txBody>
      <dsp:txXfrm>
        <a:off x="836323" y="3623848"/>
        <a:ext cx="3954751" cy="724089"/>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EA64DE-C02D-6843-BBCC-C9D810A0EEAB}"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3CAA3C-98AB-D349-9AB1-CEAD3372FDDB}" type="slidenum">
              <a:rPr lang="en-US" smtClean="0"/>
              <a:t>‹#›</a:t>
            </a:fld>
            <a:endParaRPr lang="en-US"/>
          </a:p>
        </p:txBody>
      </p:sp>
    </p:spTree>
    <p:extLst>
      <p:ext uri="{BB962C8B-B14F-4D97-AF65-F5344CB8AC3E}">
        <p14:creationId xmlns:p14="http://schemas.microsoft.com/office/powerpoint/2010/main" val="2855485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E4FC01-DA70-1442-90FD-983F2F12613E}" type="slidenum">
              <a:rPr lang="en-US" smtClean="0"/>
              <a:t>1</a:t>
            </a:fld>
            <a:endParaRPr lang="en-US"/>
          </a:p>
        </p:txBody>
      </p:sp>
    </p:spTree>
    <p:extLst>
      <p:ext uri="{BB962C8B-B14F-4D97-AF65-F5344CB8AC3E}">
        <p14:creationId xmlns:p14="http://schemas.microsoft.com/office/powerpoint/2010/main" val="3617296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extLst>
      <p:ext uri="{BB962C8B-B14F-4D97-AF65-F5344CB8AC3E}">
        <p14:creationId xmlns:p14="http://schemas.microsoft.com/office/powerpoint/2010/main" val="2277979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Hello everyone, and thanks for having me. I am Andy Mawer, Health and Wellbeing Lead and Social Prescribing Link Worker with Bridlington Primary Care Network, linked with Drs Reddy and Nunn.</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want to tell you a bit about what we have learned here in Bridlington. This is not a list of everything a social prescriber does. It is about how link workers can help a </a:t>
            </a:r>
            <a:r>
              <a:rPr lang="en-US" sz="1200" kern="1200" dirty="0" err="1">
                <a:solidFill>
                  <a:schemeClr val="tx1"/>
                </a:solidFill>
                <a:effectLst/>
                <a:latin typeface="+mn-lt"/>
                <a:ea typeface="+mn-ea"/>
                <a:cs typeface="+mn-cs"/>
              </a:rPr>
              <a:t>neighbourhood</a:t>
            </a:r>
            <a:r>
              <a:rPr lang="en-US" sz="1200" kern="1200" dirty="0">
                <a:solidFill>
                  <a:schemeClr val="tx1"/>
                </a:solidFill>
                <a:effectLst/>
                <a:latin typeface="+mn-lt"/>
                <a:ea typeface="+mn-ea"/>
                <a:cs typeface="+mn-cs"/>
              </a:rPr>
              <a:t> work better together, get support closer to people and move from waiting for a referral towards earlier, more preventative help.</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want to say early on that we would not have got this far on our own. The interest and commitment shown by our public health colleagues, the Integrated Care Board, our primary care clinical lead and our Primary Care Network manager have been a big part of getting social prescribing properly included in this work.</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They did more than say it was a good idea. They brought us into conversations early, listened to what we were hearing from local people, and trusted the Primary Care SPLW team to help shape projects, get them off the ground and learn from what happened.</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That matters because no one service can build a </a:t>
            </a:r>
            <a:r>
              <a:rPr lang="en-US" sz="1200" kern="1200" dirty="0" err="1">
                <a:solidFill>
                  <a:schemeClr val="tx1"/>
                </a:solidFill>
                <a:effectLst/>
                <a:latin typeface="+mn-lt"/>
                <a:ea typeface="+mn-ea"/>
                <a:cs typeface="+mn-cs"/>
              </a:rPr>
              <a:t>neighbourhood</a:t>
            </a:r>
            <a:r>
              <a:rPr lang="en-US" sz="1200" kern="1200" dirty="0">
                <a:solidFill>
                  <a:schemeClr val="tx1"/>
                </a:solidFill>
                <a:effectLst/>
                <a:latin typeface="+mn-lt"/>
                <a:ea typeface="+mn-ea"/>
                <a:cs typeface="+mn-cs"/>
              </a:rPr>
              <a:t> team by itself. It takes people opening doors, partners being willing to share the work, and link workers being ready to bring local knowledge, relationships and practical delivery into the room.</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simple message running through this talk is that social prescribing can help turn a collection of local services into a joined-up </a:t>
            </a:r>
            <a:r>
              <a:rPr lang="en-US" sz="1200" kern="1200" dirty="0" err="1">
                <a:solidFill>
                  <a:schemeClr val="tx1"/>
                </a:solidFill>
                <a:effectLst/>
                <a:latin typeface="+mn-lt"/>
                <a:ea typeface="+mn-ea"/>
                <a:cs typeface="+mn-cs"/>
              </a:rPr>
              <a:t>neighbourhood</a:t>
            </a:r>
            <a:r>
              <a:rPr lang="en-US" sz="1200" kern="1200" dirty="0">
                <a:solidFill>
                  <a:schemeClr val="tx1"/>
                </a:solidFill>
                <a:effectLst/>
                <a:latin typeface="+mn-lt"/>
                <a:ea typeface="+mn-ea"/>
                <a:cs typeface="+mn-cs"/>
              </a:rPr>
              <a:t> response. We connect people with support, of course, but we also join up local data, what residents are telling us and what partner </a:t>
            </a:r>
            <a:r>
              <a:rPr lang="en-US" sz="1200" kern="1200" dirty="0" err="1">
                <a:solidFill>
                  <a:schemeClr val="tx1"/>
                </a:solidFill>
                <a:effectLst/>
                <a:latin typeface="+mn-lt"/>
                <a:ea typeface="+mn-ea"/>
                <a:cs typeface="+mn-cs"/>
              </a:rPr>
              <a:t>organisations</a:t>
            </a:r>
            <a:r>
              <a:rPr lang="en-US" sz="1200" kern="1200" dirty="0">
                <a:solidFill>
                  <a:schemeClr val="tx1"/>
                </a:solidFill>
                <a:effectLst/>
                <a:latin typeface="+mn-lt"/>
                <a:ea typeface="+mn-ea"/>
                <a:cs typeface="+mn-cs"/>
              </a:rPr>
              <a:t> know. That helps us understand not only what is happening on our patch, but why.</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04501D7-BD78-4345-A512-48830B9C2D19}" type="slidenum">
              <a:rPr lang="en-GB" smtClean="0"/>
              <a:t>6</a:t>
            </a:fld>
            <a:endParaRPr lang="en-GB"/>
          </a:p>
        </p:txBody>
      </p:sp>
    </p:spTree>
    <p:extLst>
      <p:ext uri="{BB962C8B-B14F-4D97-AF65-F5344CB8AC3E}">
        <p14:creationId xmlns:p14="http://schemas.microsoft.com/office/powerpoint/2010/main" val="2173900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Early doors, we wanted to move past collaboration and push for integration as a key driver for the </a:t>
            </a:r>
            <a:r>
              <a:rPr lang="en-US" sz="1200" kern="1200" dirty="0" err="1">
                <a:solidFill>
                  <a:schemeClr val="tx1"/>
                </a:solidFill>
                <a:effectLst/>
                <a:latin typeface="+mn-lt"/>
                <a:ea typeface="+mn-ea"/>
                <a:cs typeface="+mn-cs"/>
              </a:rPr>
              <a:t>neighbourhood</a:t>
            </a:r>
            <a:r>
              <a:rPr lang="en-US" sz="1200" kern="1200" dirty="0">
                <a:solidFill>
                  <a:schemeClr val="tx1"/>
                </a:solidFill>
                <a:effectLst/>
                <a:latin typeface="+mn-lt"/>
                <a:ea typeface="+mn-ea"/>
                <a:cs typeface="+mn-cs"/>
              </a:rPr>
              <a:t> partners. Integration does not happen just because we put a lot of </a:t>
            </a:r>
            <a:r>
              <a:rPr lang="en-US" sz="1200" kern="1200" dirty="0" err="1">
                <a:solidFill>
                  <a:schemeClr val="tx1"/>
                </a:solidFill>
                <a:effectLst/>
                <a:latin typeface="+mn-lt"/>
                <a:ea typeface="+mn-ea"/>
                <a:cs typeface="+mn-cs"/>
              </a:rPr>
              <a:t>organisations</a:t>
            </a:r>
            <a:r>
              <a:rPr lang="en-US" sz="1200" kern="1200" dirty="0">
                <a:solidFill>
                  <a:schemeClr val="tx1"/>
                </a:solidFill>
                <a:effectLst/>
                <a:latin typeface="+mn-lt"/>
                <a:ea typeface="+mn-ea"/>
                <a:cs typeface="+mn-cs"/>
              </a:rPr>
              <a:t> on one diagram. It starts with trust, inclusion and proper working relationships.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 in Bridlington, the </a:t>
            </a:r>
            <a:r>
              <a:rPr lang="en-US" sz="1200" kern="1200" dirty="0" err="1">
                <a:solidFill>
                  <a:schemeClr val="tx1"/>
                </a:solidFill>
                <a:effectLst/>
                <a:latin typeface="+mn-lt"/>
                <a:ea typeface="+mn-ea"/>
                <a:cs typeface="+mn-cs"/>
              </a:rPr>
              <a:t>neighbourhood</a:t>
            </a:r>
            <a:r>
              <a:rPr lang="en-US" sz="1200" kern="1200" dirty="0">
                <a:solidFill>
                  <a:schemeClr val="tx1"/>
                </a:solidFill>
                <a:effectLst/>
                <a:latin typeface="+mn-lt"/>
                <a:ea typeface="+mn-ea"/>
                <a:cs typeface="+mn-cs"/>
              </a:rPr>
              <a:t> includes public health, adult social care, primary and secondary care, the ICB, education, the voluntary and community sector, and, most importantly, the voice of local people themselves. Everyone sees a different bit of the picture and everyone is carrying different pressures.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particular value of a link worker is that we can join those bits of the picture together. We bring what people tell us, what we know about the community, what the data shows and what partners are seeing. Quite often, that helps everyone understand not just what is going on, but why.</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trust shown to our SPLW team has been key. We have been invited in before everything is already decided. What we know about the community has been taken seriously. We have been trusted to help lead delivery, keep partners connected and contribute to evaluation.</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And it works both ways. Public health brings population health and evaluation skills. The ICB links local work to the wider system. Adult social care understands statutory duties, independence and Care Act processes. Clinical leaders bring clinical knowledge and continuity. PCN leadership gives the work room to happen. Community </a:t>
            </a:r>
            <a:r>
              <a:rPr lang="en-US" sz="1200" kern="1200" dirty="0" err="1">
                <a:solidFill>
                  <a:schemeClr val="tx1"/>
                </a:solidFill>
                <a:effectLst/>
                <a:latin typeface="+mn-lt"/>
                <a:ea typeface="+mn-ea"/>
                <a:cs typeface="+mn-cs"/>
              </a:rPr>
              <a:t>organisations</a:t>
            </a:r>
            <a:r>
              <a:rPr lang="en-US" sz="1200" kern="1200" dirty="0">
                <a:solidFill>
                  <a:schemeClr val="tx1"/>
                </a:solidFill>
                <a:effectLst/>
                <a:latin typeface="+mn-lt"/>
                <a:ea typeface="+mn-ea"/>
                <a:cs typeface="+mn-cs"/>
              </a:rPr>
              <a:t> bring specialist knowledge, trusted relationships and local reach.</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Those relationships also help us understand where the pressure is. Something that looks like one service not doing its bit may actually be about eligibility, capacity, staffing, communication or demand somewhere else. Once people know each other and can have an honest conversation, we are less likely to point fingers or simply pass the pressure further down the line.</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04501D7-BD78-4345-A512-48830B9C2D19}" type="slidenum">
              <a:rPr lang="en-GB" smtClean="0"/>
              <a:t>7</a:t>
            </a:fld>
            <a:endParaRPr lang="en-GB"/>
          </a:p>
        </p:txBody>
      </p:sp>
    </p:spTree>
    <p:extLst>
      <p:ext uri="{BB962C8B-B14F-4D97-AF65-F5344CB8AC3E}">
        <p14:creationId xmlns:p14="http://schemas.microsoft.com/office/powerpoint/2010/main" val="3063966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Good </a:t>
            </a:r>
            <a:r>
              <a:rPr lang="en-US" sz="1200" kern="1200" dirty="0" err="1">
                <a:solidFill>
                  <a:schemeClr val="tx1"/>
                </a:solidFill>
                <a:effectLst/>
                <a:latin typeface="+mn-lt"/>
                <a:ea typeface="+mn-ea"/>
                <a:cs typeface="+mn-cs"/>
              </a:rPr>
              <a:t>neighbourhood</a:t>
            </a:r>
            <a:r>
              <a:rPr lang="en-US" sz="1200" kern="1200" dirty="0">
                <a:solidFill>
                  <a:schemeClr val="tx1"/>
                </a:solidFill>
                <a:effectLst/>
                <a:latin typeface="+mn-lt"/>
                <a:ea typeface="+mn-ea"/>
                <a:cs typeface="+mn-cs"/>
              </a:rPr>
              <a:t> working needs good local intelligence. Data matters, but it does not explain itself.</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figures might show a pattern in referrals, access or outcomes. Link workers can put some local </a:t>
            </a:r>
            <a:r>
              <a:rPr lang="en-US" sz="1200" kern="1200" dirty="0" err="1">
                <a:solidFill>
                  <a:schemeClr val="tx1"/>
                </a:solidFill>
                <a:effectLst/>
                <a:latin typeface="+mn-lt"/>
                <a:ea typeface="+mn-ea"/>
                <a:cs typeface="+mn-cs"/>
              </a:rPr>
              <a:t>colour</a:t>
            </a:r>
            <a:r>
              <a:rPr lang="en-US" sz="1200" kern="1200" dirty="0">
                <a:solidFill>
                  <a:schemeClr val="tx1"/>
                </a:solidFill>
                <a:effectLst/>
                <a:latin typeface="+mn-lt"/>
                <a:ea typeface="+mn-ea"/>
                <a:cs typeface="+mn-cs"/>
              </a:rPr>
              <a:t> around those figures by bringing in lived experience, learned experience and knowledge of Bridlington. That helps us check our assumptions before we rush off and design the answer.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One of the most important things we do is listen for the quiet voices in the community. By that, I mean people whose views may never reach a formal meeting, a survey or an online feedback form.</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people have less confidence, find health information difficult to navigate, face communication barriers, do not trust services, or simply have not been asked. Our job is not to put words in anyone’s mouth. It is to make sure those experiences have a fair chance of being heard and included in decisions.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Understanding where a voice is coming from is not about judging it. It is about </a:t>
            </a:r>
            <a:r>
              <a:rPr lang="en-US" sz="1200" kern="1200" dirty="0" err="1">
                <a:solidFill>
                  <a:schemeClr val="tx1"/>
                </a:solidFill>
                <a:effectLst/>
                <a:latin typeface="+mn-lt"/>
                <a:ea typeface="+mn-ea"/>
                <a:cs typeface="+mn-cs"/>
              </a:rPr>
              <a:t>recognising</a:t>
            </a:r>
            <a:r>
              <a:rPr lang="en-US" sz="1200" kern="1200" dirty="0">
                <a:solidFill>
                  <a:schemeClr val="tx1"/>
                </a:solidFill>
                <a:effectLst/>
                <a:latin typeface="+mn-lt"/>
                <a:ea typeface="+mn-ea"/>
                <a:cs typeface="+mn-cs"/>
              </a:rPr>
              <a:t> that health literacy, previous experiences, language, confidence and access to information all shape how people tell their story and how services hear it.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Because we have these conversations day in and day out, we build learned experience too. We start to notice the same barriers cropping up: digital access, transport, cost, eligibility, capacity, stigma or simply not feeling comfortable walking through a particular door.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That is the journey on this slide. Start with the data. Add what quieter voices and lived experience tell us. Make sense of it in the local context. Turn it into useful </a:t>
            </a:r>
            <a:r>
              <a:rPr lang="en-US" sz="1200" kern="1200" dirty="0" err="1">
                <a:solidFill>
                  <a:schemeClr val="tx1"/>
                </a:solidFill>
                <a:effectLst/>
                <a:latin typeface="+mn-lt"/>
                <a:ea typeface="+mn-ea"/>
                <a:cs typeface="+mn-cs"/>
              </a:rPr>
              <a:t>neighbourhood</a:t>
            </a:r>
            <a:r>
              <a:rPr lang="en-US" sz="1200" kern="1200" dirty="0">
                <a:solidFill>
                  <a:schemeClr val="tx1"/>
                </a:solidFill>
                <a:effectLst/>
                <a:latin typeface="+mn-lt"/>
                <a:ea typeface="+mn-ea"/>
                <a:cs typeface="+mn-cs"/>
              </a:rPr>
              <a:t> intelligence. Then do something with it.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value is not only in hearing one story. It is spotting when the same barrier keeps coming up and making sure the right people hear about it and act on it.</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04501D7-BD78-4345-A512-48830B9C2D19}" type="slidenum">
              <a:rPr lang="en-GB" smtClean="0"/>
              <a:t>8</a:t>
            </a:fld>
            <a:endParaRPr lang="en-GB"/>
          </a:p>
        </p:txBody>
      </p:sp>
    </p:spTree>
    <p:extLst>
      <p:ext uri="{BB962C8B-B14F-4D97-AF65-F5344CB8AC3E}">
        <p14:creationId xmlns:p14="http://schemas.microsoft.com/office/powerpoint/2010/main" val="2018455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trust, evidence and relationships come together, link workers can do much more than sit at the end of a referral pathway.</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cycle here is simple: understand, design, implement, evaluate and improve. Our Primary Care SPLW team has been involved all the way round it.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look at local data alongside lived and learned experience. We agree priorities with partners. We bring quieter and under-represented voices into the design. We connect clinical, council and community partners. We help everyone understand where the pressures sit. Then we look together at what worked, what did not and what needs changing.</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see that as shared </a:t>
            </a:r>
            <a:r>
              <a:rPr lang="en-US" sz="1200" kern="1200" dirty="0" err="1">
                <a:solidFill>
                  <a:schemeClr val="tx1"/>
                </a:solidFill>
                <a:effectLst/>
                <a:latin typeface="+mn-lt"/>
                <a:ea typeface="+mn-ea"/>
                <a:cs typeface="+mn-cs"/>
              </a:rPr>
              <a:t>neighbourhood</a:t>
            </a:r>
            <a:r>
              <a:rPr lang="en-US" sz="1200" kern="1200" dirty="0">
                <a:solidFill>
                  <a:schemeClr val="tx1"/>
                </a:solidFill>
                <a:effectLst/>
                <a:latin typeface="+mn-lt"/>
                <a:ea typeface="+mn-ea"/>
                <a:cs typeface="+mn-cs"/>
              </a:rPr>
              <a:t> leadership. It is not social prescribing trying to do everything. Different partners bring different knowledge, authority, data, relationships and resources. Our part is helping to join those assets up around local people.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key point is that we were not simply handed a finished project and asked to take referrals. The team helped build it, try it out and learn from it.</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That helps with continuity as well. Continuity does not mean one person doing everything. It means useful information does not disappear between </a:t>
            </a:r>
            <a:r>
              <a:rPr lang="en-US" sz="1200" kern="1200" dirty="0" err="1">
                <a:solidFill>
                  <a:schemeClr val="tx1"/>
                </a:solidFill>
                <a:effectLst/>
                <a:latin typeface="+mn-lt"/>
                <a:ea typeface="+mn-ea"/>
                <a:cs typeface="+mn-cs"/>
              </a:rPr>
              <a:t>organisations</a:t>
            </a:r>
            <a:r>
              <a:rPr lang="en-US" sz="1200" kern="1200" dirty="0">
                <a:solidFill>
                  <a:schemeClr val="tx1"/>
                </a:solidFill>
                <a:effectLst/>
                <a:latin typeface="+mn-lt"/>
                <a:ea typeface="+mn-ea"/>
                <a:cs typeface="+mn-cs"/>
              </a:rPr>
              <a:t>, people understand the wider picture and somebody notices whether the next step actually happened.</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Put simply, joined-up care should not depend on the resident having to hold all the pieces together.</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04501D7-BD78-4345-A512-48830B9C2D19}" type="slidenum">
              <a:rPr lang="en-GB" smtClean="0"/>
              <a:t>9</a:t>
            </a:fld>
            <a:endParaRPr lang="en-GB"/>
          </a:p>
        </p:txBody>
      </p:sp>
    </p:spTree>
    <p:extLst>
      <p:ext uri="{BB962C8B-B14F-4D97-AF65-F5344CB8AC3E}">
        <p14:creationId xmlns:p14="http://schemas.microsoft.com/office/powerpoint/2010/main" val="3052405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slide gives five examples from Bridlington. I will not give you a full project report on each one. Together, they show that integration is built by working together time and again, not by one shiny initiative. And when I say “we” here, I mean the Primary Care SPLW team.</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Olinda Road is proactive social prescribing in one defined </a:t>
            </a:r>
            <a:r>
              <a:rPr lang="en-US" sz="1200" kern="1200" dirty="0" err="1">
                <a:solidFill>
                  <a:schemeClr val="tx1"/>
                </a:solidFill>
                <a:effectLst/>
                <a:latin typeface="+mn-lt"/>
                <a:ea typeface="+mn-ea"/>
                <a:cs typeface="+mn-cs"/>
              </a:rPr>
              <a:t>neighbourhood</a:t>
            </a:r>
            <a:r>
              <a:rPr lang="en-US" sz="1200" kern="1200" dirty="0">
                <a:solidFill>
                  <a:schemeClr val="tx1"/>
                </a:solidFill>
                <a:effectLst/>
                <a:latin typeface="+mn-lt"/>
                <a:ea typeface="+mn-ea"/>
                <a:cs typeface="+mn-cs"/>
              </a:rPr>
              <a:t>, informed by the CCHW model and run alongside the ICB and public health. Instead of waiting for referrals to land, we ask who we are not reaching, what is getting in the way and how we take support closer to local people.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Warm and Well is alongside Yorkshire Energy Doctor and other community partners. In a coastal town, cold homes and energy costs are not side issues. They affect people’s health and their ability to manage long-term conditions. The project joins up health, housing, energy advice and winter prevention around local residents.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befriending work brings together ERYC place-based teams, Age UK, the Red Cross and ERYC Active Communities. Each partner reaches people in a slightly different way. This particular project is yet to bear fruit but it has shown that as we celebrate success together we also reflect on disappointments as a team and look to find ways overcome barriers.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Fit Note or MED3 work joins up health, work and local employment support. We work with DWP, the ERYC place-based team, public health, combined authority and VCSE employment support. It will hopefully help us look at the whole picture rather than assuming a fit note, one referral or one </a:t>
            </a:r>
            <a:r>
              <a:rPr lang="en-US" sz="1200" kern="1200" dirty="0" err="1">
                <a:solidFill>
                  <a:schemeClr val="tx1"/>
                </a:solidFill>
                <a:effectLst/>
                <a:latin typeface="+mn-lt"/>
                <a:ea typeface="+mn-ea"/>
                <a:cs typeface="+mn-cs"/>
              </a:rPr>
              <a:t>organisation</a:t>
            </a:r>
            <a:r>
              <a:rPr lang="en-US" sz="1200" kern="1200" dirty="0">
                <a:solidFill>
                  <a:schemeClr val="tx1"/>
                </a:solidFill>
                <a:effectLst/>
                <a:latin typeface="+mn-lt"/>
                <a:ea typeface="+mn-ea"/>
                <a:cs typeface="+mn-cs"/>
              </a:rPr>
              <a:t> is the full answer.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fifth example is our role as a pilot and early adopter of front-door working between adult social care and primary care. The aim is to bridge gaps around Care Act assessments and help both sides understand what the other is dealing with.</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somebody’s needs cross </a:t>
            </a:r>
            <a:r>
              <a:rPr lang="en-US" sz="1200" kern="1200" dirty="0" err="1">
                <a:solidFill>
                  <a:schemeClr val="tx1"/>
                </a:solidFill>
                <a:effectLst/>
                <a:latin typeface="+mn-lt"/>
                <a:ea typeface="+mn-ea"/>
                <a:cs typeface="+mn-cs"/>
              </a:rPr>
              <a:t>organisational</a:t>
            </a:r>
            <a:r>
              <a:rPr lang="en-US" sz="1200" kern="1200" dirty="0">
                <a:solidFill>
                  <a:schemeClr val="tx1"/>
                </a:solidFill>
                <a:effectLst/>
                <a:latin typeface="+mn-lt"/>
                <a:ea typeface="+mn-ea"/>
                <a:cs typeface="+mn-cs"/>
              </a:rPr>
              <a:t> boundaries, the SPLW team can help keep the thread. We can clarify what is happening and spot where handovers, eligibility, capacity or communication are causing delay or uncertainty. It also gives primary care and adult social care a better understanding of each other’s pressures and responsibilities.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projects look quite different, but the method is much the same. Get the right people round the table, agree the problem, bring different expertise, involve the SPLW team early, listen to local people and learn as we go.</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do not own every intervention, and nor should we. Our role is to connect clinical knowledge, local data, community relationships, lived experience and partner expertise. That gives us a fuller picture and stops us jumping to the wrong conclusion.</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bridge runs both ways. We help people move from primary care into community support, but we also bring what the community is telling us back into clinical, public health and planning conversations. That includes what is working, what is hard to access, where services are stretched and whose voice is still missing.</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04501D7-BD78-4345-A512-48830B9C2D19}" type="slidenum">
              <a:rPr lang="en-GB" smtClean="0"/>
              <a:t>10</a:t>
            </a:fld>
            <a:endParaRPr lang="en-GB"/>
          </a:p>
        </p:txBody>
      </p:sp>
    </p:spTree>
    <p:extLst>
      <p:ext uri="{BB962C8B-B14F-4D97-AF65-F5344CB8AC3E}">
        <p14:creationId xmlns:p14="http://schemas.microsoft.com/office/powerpoint/2010/main" val="1061845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will finish with five straightforward things link workers can take back to their own patch.</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First, be there early. Get into the conversation before everything is already decided.</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Second, build two-way relationships. Know what partners bring, what matters to them and what pressure they are under – be the match maker.</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Third, understand pressure across the system. The blockage you can see may have started somewhere else.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Fourth, put the data alongside quiet and under-represented voices. Ask whose experience is in the room, whose is missing and what context we have not heard.</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Fifth, share what you are learning and close the loop. Bring recurring themes back, agree what needs doing and check whether the change actually helped.</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Bridlington experience shows what can happen when public health, the ICB, clinical and PCN leadership, adult social care and community partners trust link workers and give us a real chance to contribute.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Social prescribing is not the whole </a:t>
            </a:r>
            <a:r>
              <a:rPr lang="en-US" sz="1200" kern="1200" dirty="0" err="1">
                <a:solidFill>
                  <a:schemeClr val="tx1"/>
                </a:solidFill>
                <a:effectLst/>
                <a:latin typeface="+mn-lt"/>
                <a:ea typeface="+mn-ea"/>
                <a:cs typeface="+mn-cs"/>
              </a:rPr>
              <a:t>neighbourhood</a:t>
            </a:r>
            <a:r>
              <a:rPr lang="en-US" sz="1200" kern="1200" dirty="0">
                <a:solidFill>
                  <a:schemeClr val="tx1"/>
                </a:solidFill>
                <a:effectLst/>
                <a:latin typeface="+mn-lt"/>
                <a:ea typeface="+mn-ea"/>
                <a:cs typeface="+mn-cs"/>
              </a:rPr>
              <a:t> model. But without the connections link workers bring to local people, community assets and the wider things affecting health, it can stay too clinical and too far away from everyday life.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Thank you and I’ll pass you back to Monica</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04501D7-BD78-4345-A512-48830B9C2D19}" type="slidenum">
              <a:rPr lang="en-GB" smtClean="0"/>
              <a:t>11</a:t>
            </a:fld>
            <a:endParaRPr lang="en-GB"/>
          </a:p>
        </p:txBody>
      </p:sp>
    </p:spTree>
    <p:extLst>
      <p:ext uri="{BB962C8B-B14F-4D97-AF65-F5344CB8AC3E}">
        <p14:creationId xmlns:p14="http://schemas.microsoft.com/office/powerpoint/2010/main" val="853676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5.xml"/><Relationship Id="rId4" Type="http://schemas.openxmlformats.org/officeDocument/2006/relationships/image" Target="../media/image11.png"/></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C7484-5404-CBD7-29B1-674F046A9D2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284FDF1-BAAF-8897-36B3-209D7D7D53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1211270-AC36-8045-C0A2-9922F2986AA6}"/>
              </a:ext>
            </a:extLst>
          </p:cNvPr>
          <p:cNvSpPr>
            <a:spLocks noGrp="1"/>
          </p:cNvSpPr>
          <p:nvPr>
            <p:ph type="dt" sz="half" idx="10"/>
          </p:nvPr>
        </p:nvSpPr>
        <p:spPr/>
        <p:txBody>
          <a:bodyPr/>
          <a:lstStyle/>
          <a:p>
            <a:fld id="{39C8AA89-6741-A14D-8F37-A3012A52967C}" type="datetimeFigureOut">
              <a:rPr lang="en-US" smtClean="0"/>
              <a:t>9/24/2026</a:t>
            </a:fld>
            <a:endParaRPr lang="en-US"/>
          </a:p>
        </p:txBody>
      </p:sp>
      <p:sp>
        <p:nvSpPr>
          <p:cNvPr id="5" name="Footer Placeholder 4">
            <a:extLst>
              <a:ext uri="{FF2B5EF4-FFF2-40B4-BE49-F238E27FC236}">
                <a16:creationId xmlns:a16="http://schemas.microsoft.com/office/drawing/2014/main" id="{ED0A32C7-A18A-29C0-FB14-4A1CA4A63A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DD2240-FC40-FF14-8CC8-FA0398DA1804}"/>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2258883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D279A-4DF1-BA13-13E5-9E564F09C66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97A35E6-507C-229F-3FE6-F70562FA1E5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D94FFCC-6796-7F8C-8B82-BD21F255CDE4}"/>
              </a:ext>
            </a:extLst>
          </p:cNvPr>
          <p:cNvSpPr>
            <a:spLocks noGrp="1"/>
          </p:cNvSpPr>
          <p:nvPr>
            <p:ph type="dt" sz="half" idx="10"/>
          </p:nvPr>
        </p:nvSpPr>
        <p:spPr/>
        <p:txBody>
          <a:bodyPr/>
          <a:lstStyle/>
          <a:p>
            <a:fld id="{39C8AA89-6741-A14D-8F37-A3012A52967C}" type="datetimeFigureOut">
              <a:rPr lang="en-US" smtClean="0"/>
              <a:t>9/24/2026</a:t>
            </a:fld>
            <a:endParaRPr lang="en-US"/>
          </a:p>
        </p:txBody>
      </p:sp>
      <p:sp>
        <p:nvSpPr>
          <p:cNvPr id="5" name="Footer Placeholder 4">
            <a:extLst>
              <a:ext uri="{FF2B5EF4-FFF2-40B4-BE49-F238E27FC236}">
                <a16:creationId xmlns:a16="http://schemas.microsoft.com/office/drawing/2014/main" id="{E90C3117-834C-1E42-69BA-F1BAC390D8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1E14C9-3482-7394-DEB3-AD4AAC399A7B}"/>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4160237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93EE1-29B8-21D4-BFE7-7AE4C5A780E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653967C-1119-F678-BC01-3DBF3C4CF3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BE255AA-DBFB-D0F6-4578-F84CC5EFE99A}"/>
              </a:ext>
            </a:extLst>
          </p:cNvPr>
          <p:cNvSpPr>
            <a:spLocks noGrp="1"/>
          </p:cNvSpPr>
          <p:nvPr>
            <p:ph type="dt" sz="half" idx="10"/>
          </p:nvPr>
        </p:nvSpPr>
        <p:spPr/>
        <p:txBody>
          <a:bodyPr/>
          <a:lstStyle/>
          <a:p>
            <a:fld id="{39C8AA89-6741-A14D-8F37-A3012A52967C}" type="datetimeFigureOut">
              <a:rPr lang="en-US" smtClean="0"/>
              <a:t>9/24/2026</a:t>
            </a:fld>
            <a:endParaRPr lang="en-US"/>
          </a:p>
        </p:txBody>
      </p:sp>
      <p:sp>
        <p:nvSpPr>
          <p:cNvPr id="5" name="Footer Placeholder 4">
            <a:extLst>
              <a:ext uri="{FF2B5EF4-FFF2-40B4-BE49-F238E27FC236}">
                <a16:creationId xmlns:a16="http://schemas.microsoft.com/office/drawing/2014/main" id="{E2A39946-A356-4802-B3A1-D3D73CC28C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1ACB31-FC52-70BE-BF0B-2D6657243DA6}"/>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2206716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0E76C-96FF-677E-AD98-26B3B7CBC93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77951A8-0133-4C36-C4D4-9040907C542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989E00C-F608-6A95-1DBE-E295AE64876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8A9C8E9-26DA-7A23-BDDB-00AD07DA8A23}"/>
              </a:ext>
            </a:extLst>
          </p:cNvPr>
          <p:cNvSpPr>
            <a:spLocks noGrp="1"/>
          </p:cNvSpPr>
          <p:nvPr>
            <p:ph type="dt" sz="half" idx="10"/>
          </p:nvPr>
        </p:nvSpPr>
        <p:spPr/>
        <p:txBody>
          <a:bodyPr/>
          <a:lstStyle/>
          <a:p>
            <a:fld id="{39C8AA89-6741-A14D-8F37-A3012A52967C}" type="datetimeFigureOut">
              <a:rPr lang="en-US" smtClean="0"/>
              <a:t>9/24/2026</a:t>
            </a:fld>
            <a:endParaRPr lang="en-US"/>
          </a:p>
        </p:txBody>
      </p:sp>
      <p:sp>
        <p:nvSpPr>
          <p:cNvPr id="6" name="Footer Placeholder 5">
            <a:extLst>
              <a:ext uri="{FF2B5EF4-FFF2-40B4-BE49-F238E27FC236}">
                <a16:creationId xmlns:a16="http://schemas.microsoft.com/office/drawing/2014/main" id="{5E4E8A37-919A-F2BA-363F-BBE2FE81AA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5DF698-DDE7-F7A7-7494-B161E3925DAD}"/>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1279770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F7DA6-0F99-CED3-F93B-EB1471185DB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E8E8AE4-CD38-FD76-5F1C-0F1E23F88B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C2A5D77-4554-2043-30C0-5C4EFEF3CDD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26A705E-B13A-CEF0-B8CC-84AE210060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54C1C0E-D6FD-FCF1-CC2B-7E6CC349CF4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E26E64B-7F3A-01F9-D006-4B870D276FC7}"/>
              </a:ext>
            </a:extLst>
          </p:cNvPr>
          <p:cNvSpPr>
            <a:spLocks noGrp="1"/>
          </p:cNvSpPr>
          <p:nvPr>
            <p:ph type="dt" sz="half" idx="10"/>
          </p:nvPr>
        </p:nvSpPr>
        <p:spPr/>
        <p:txBody>
          <a:bodyPr/>
          <a:lstStyle/>
          <a:p>
            <a:fld id="{39C8AA89-6741-A14D-8F37-A3012A52967C}" type="datetimeFigureOut">
              <a:rPr lang="en-US" smtClean="0"/>
              <a:t>9/24/2026</a:t>
            </a:fld>
            <a:endParaRPr lang="en-US"/>
          </a:p>
        </p:txBody>
      </p:sp>
      <p:sp>
        <p:nvSpPr>
          <p:cNvPr id="8" name="Footer Placeholder 7">
            <a:extLst>
              <a:ext uri="{FF2B5EF4-FFF2-40B4-BE49-F238E27FC236}">
                <a16:creationId xmlns:a16="http://schemas.microsoft.com/office/drawing/2014/main" id="{8D3AAD63-8D76-07DE-48A3-BCB4577450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F2A87E-40CE-38DE-865C-1A433ADAC741}"/>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522920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B0605-B098-A43A-25CF-D6A56427BD6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720D316-DCD2-0AF0-66D1-3E5F1BEFB821}"/>
              </a:ext>
            </a:extLst>
          </p:cNvPr>
          <p:cNvSpPr>
            <a:spLocks noGrp="1"/>
          </p:cNvSpPr>
          <p:nvPr>
            <p:ph type="dt" sz="half" idx="10"/>
          </p:nvPr>
        </p:nvSpPr>
        <p:spPr/>
        <p:txBody>
          <a:bodyPr/>
          <a:lstStyle/>
          <a:p>
            <a:fld id="{39C8AA89-6741-A14D-8F37-A3012A52967C}" type="datetimeFigureOut">
              <a:rPr lang="en-US" smtClean="0"/>
              <a:t>9/24/2026</a:t>
            </a:fld>
            <a:endParaRPr lang="en-US"/>
          </a:p>
        </p:txBody>
      </p:sp>
      <p:sp>
        <p:nvSpPr>
          <p:cNvPr id="4" name="Footer Placeholder 3">
            <a:extLst>
              <a:ext uri="{FF2B5EF4-FFF2-40B4-BE49-F238E27FC236}">
                <a16:creationId xmlns:a16="http://schemas.microsoft.com/office/drawing/2014/main" id="{F595CB02-6804-0F4B-A6E5-219CE2EB4BC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B78823-6BE8-2522-92D8-0833B4FC1FF0}"/>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3351533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BB3511-FF55-90F9-84B2-A88D52A63220}"/>
              </a:ext>
            </a:extLst>
          </p:cNvPr>
          <p:cNvSpPr>
            <a:spLocks noGrp="1"/>
          </p:cNvSpPr>
          <p:nvPr>
            <p:ph type="dt" sz="half" idx="10"/>
          </p:nvPr>
        </p:nvSpPr>
        <p:spPr/>
        <p:txBody>
          <a:bodyPr/>
          <a:lstStyle/>
          <a:p>
            <a:fld id="{39C8AA89-6741-A14D-8F37-A3012A52967C}" type="datetimeFigureOut">
              <a:rPr lang="en-US" smtClean="0"/>
              <a:t>9/24/2026</a:t>
            </a:fld>
            <a:endParaRPr lang="en-US"/>
          </a:p>
        </p:txBody>
      </p:sp>
      <p:sp>
        <p:nvSpPr>
          <p:cNvPr id="3" name="Footer Placeholder 2">
            <a:extLst>
              <a:ext uri="{FF2B5EF4-FFF2-40B4-BE49-F238E27FC236}">
                <a16:creationId xmlns:a16="http://schemas.microsoft.com/office/drawing/2014/main" id="{25DD18E5-736D-53C5-FE4E-02692CDA5F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D84428-B3DF-483B-0018-B452D4ED2F09}"/>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2935122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24833-7F78-A5B7-A260-F22A28884B8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2BBED92-B27B-AF03-7FF0-BC688FC776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C776275-8D94-EE9B-003A-587AE46602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8BBFBF5-0217-C70B-4253-EB10911E6E8F}"/>
              </a:ext>
            </a:extLst>
          </p:cNvPr>
          <p:cNvSpPr>
            <a:spLocks noGrp="1"/>
          </p:cNvSpPr>
          <p:nvPr>
            <p:ph type="dt" sz="half" idx="10"/>
          </p:nvPr>
        </p:nvSpPr>
        <p:spPr/>
        <p:txBody>
          <a:bodyPr/>
          <a:lstStyle/>
          <a:p>
            <a:fld id="{39C8AA89-6741-A14D-8F37-A3012A52967C}" type="datetimeFigureOut">
              <a:rPr lang="en-US" smtClean="0"/>
              <a:t>9/24/2026</a:t>
            </a:fld>
            <a:endParaRPr lang="en-US"/>
          </a:p>
        </p:txBody>
      </p:sp>
      <p:sp>
        <p:nvSpPr>
          <p:cNvPr id="6" name="Footer Placeholder 5">
            <a:extLst>
              <a:ext uri="{FF2B5EF4-FFF2-40B4-BE49-F238E27FC236}">
                <a16:creationId xmlns:a16="http://schemas.microsoft.com/office/drawing/2014/main" id="{9DFEDA7E-8591-FEB0-0C5B-6EAD91A78D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377443-3896-414F-A723-1C9FB6691039}"/>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640621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30017-9814-3E21-B9D1-03F713FB92B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5EA9300-5917-039E-1915-EF70BD49FF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6B4D51-96FD-0D0F-5878-4333F8C674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4383794-098D-1F02-619A-88FD90E18FDC}"/>
              </a:ext>
            </a:extLst>
          </p:cNvPr>
          <p:cNvSpPr>
            <a:spLocks noGrp="1"/>
          </p:cNvSpPr>
          <p:nvPr>
            <p:ph type="dt" sz="half" idx="10"/>
          </p:nvPr>
        </p:nvSpPr>
        <p:spPr/>
        <p:txBody>
          <a:bodyPr/>
          <a:lstStyle/>
          <a:p>
            <a:fld id="{39C8AA89-6741-A14D-8F37-A3012A52967C}" type="datetimeFigureOut">
              <a:rPr lang="en-US" smtClean="0"/>
              <a:t>9/24/2026</a:t>
            </a:fld>
            <a:endParaRPr lang="en-US"/>
          </a:p>
        </p:txBody>
      </p:sp>
      <p:sp>
        <p:nvSpPr>
          <p:cNvPr id="6" name="Footer Placeholder 5">
            <a:extLst>
              <a:ext uri="{FF2B5EF4-FFF2-40B4-BE49-F238E27FC236}">
                <a16:creationId xmlns:a16="http://schemas.microsoft.com/office/drawing/2014/main" id="{7DDBD648-22A9-C114-3D3B-65963EEAEE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98C5D8-5550-47FF-F380-76C4C6B64EB1}"/>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399423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A9540-4FA3-14F3-5E05-5382424CFAF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10C99C1-CAF3-6E92-6F0D-F6682E730C4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E6D552-7543-7D15-577E-F05EC5D56C61}"/>
              </a:ext>
            </a:extLst>
          </p:cNvPr>
          <p:cNvSpPr>
            <a:spLocks noGrp="1"/>
          </p:cNvSpPr>
          <p:nvPr>
            <p:ph type="dt" sz="half" idx="10"/>
          </p:nvPr>
        </p:nvSpPr>
        <p:spPr/>
        <p:txBody>
          <a:bodyPr/>
          <a:lstStyle/>
          <a:p>
            <a:fld id="{39C8AA89-6741-A14D-8F37-A3012A52967C}" type="datetimeFigureOut">
              <a:rPr lang="en-US" smtClean="0"/>
              <a:t>9/24/2026</a:t>
            </a:fld>
            <a:endParaRPr lang="en-US"/>
          </a:p>
        </p:txBody>
      </p:sp>
      <p:sp>
        <p:nvSpPr>
          <p:cNvPr id="5" name="Footer Placeholder 4">
            <a:extLst>
              <a:ext uri="{FF2B5EF4-FFF2-40B4-BE49-F238E27FC236}">
                <a16:creationId xmlns:a16="http://schemas.microsoft.com/office/drawing/2014/main" id="{5525A917-605C-BF5A-773E-7B2A6DE61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DACAB7-4F9A-1B4A-72D4-2C8D9ED1A51F}"/>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1961946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56814E-77EB-D474-13BD-4669DC4EA13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46FA31D-2657-62B8-CEDB-53465BD0037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16DE607-C740-798B-ADB5-20A7382C416D}"/>
              </a:ext>
            </a:extLst>
          </p:cNvPr>
          <p:cNvSpPr>
            <a:spLocks noGrp="1"/>
          </p:cNvSpPr>
          <p:nvPr>
            <p:ph type="dt" sz="half" idx="10"/>
          </p:nvPr>
        </p:nvSpPr>
        <p:spPr/>
        <p:txBody>
          <a:bodyPr/>
          <a:lstStyle/>
          <a:p>
            <a:fld id="{39C8AA89-6741-A14D-8F37-A3012A52967C}" type="datetimeFigureOut">
              <a:rPr lang="en-US" smtClean="0"/>
              <a:t>9/24/2026</a:t>
            </a:fld>
            <a:endParaRPr lang="en-US"/>
          </a:p>
        </p:txBody>
      </p:sp>
      <p:sp>
        <p:nvSpPr>
          <p:cNvPr id="5" name="Footer Placeholder 4">
            <a:extLst>
              <a:ext uri="{FF2B5EF4-FFF2-40B4-BE49-F238E27FC236}">
                <a16:creationId xmlns:a16="http://schemas.microsoft.com/office/drawing/2014/main" id="{A359347F-29E8-74CA-E374-A35354D215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463A63-7FC4-D3D3-7A14-94AB1517AEA5}"/>
              </a:ext>
            </a:extLst>
          </p:cNvPr>
          <p:cNvSpPr>
            <a:spLocks noGrp="1"/>
          </p:cNvSpPr>
          <p:nvPr>
            <p:ph type="sldNum" sz="quarter" idx="12"/>
          </p:nvPr>
        </p:nvSpPr>
        <p:spPr/>
        <p:txBody>
          <a:bodyPr/>
          <a:lstStyle/>
          <a:p>
            <a:fld id="{1F9001C3-9F0A-0D45-BC2F-7911DDECF33C}" type="slidenum">
              <a:rPr lang="en-US" smtClean="0"/>
              <a:t>‹#›</a:t>
            </a:fld>
            <a:endParaRPr lang="en-US"/>
          </a:p>
        </p:txBody>
      </p:sp>
    </p:spTree>
    <p:extLst>
      <p:ext uri="{BB962C8B-B14F-4D97-AF65-F5344CB8AC3E}">
        <p14:creationId xmlns:p14="http://schemas.microsoft.com/office/powerpoint/2010/main" val="2861846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Light Front Pag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2064E0-370D-D248-AA34-E2AE1A1142F6}"/>
              </a:ext>
              <a:ext uri="{C183D7F6-B498-43B3-948B-1728B52AA6E4}">
                <adec:decorative xmlns:adec="http://schemas.microsoft.com/office/drawing/2017/decorative" val="1"/>
              </a:ext>
            </a:extLst>
          </p:cNvPr>
          <p:cNvSpPr/>
          <p:nvPr userDrawn="1"/>
        </p:nvSpPr>
        <p:spPr>
          <a:xfrm>
            <a:off x="0" y="6642900"/>
            <a:ext cx="6825343" cy="157150"/>
          </a:xfrm>
          <a:prstGeom prst="rect">
            <a:avLst/>
          </a:prstGeom>
          <a:solidFill>
            <a:srgbClr val="8CD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6300278-49C0-894B-94E2-B364F93108C9}"/>
              </a:ext>
              <a:ext uri="{C183D7F6-B498-43B3-948B-1728B52AA6E4}">
                <adec:decorative xmlns:adec="http://schemas.microsoft.com/office/drawing/2017/decorative" val="1"/>
              </a:ext>
            </a:extLst>
          </p:cNvPr>
          <p:cNvSpPr/>
          <p:nvPr userDrawn="1"/>
        </p:nvSpPr>
        <p:spPr>
          <a:xfrm>
            <a:off x="3147237" y="6642900"/>
            <a:ext cx="9044764" cy="157150"/>
          </a:xfrm>
          <a:prstGeom prst="rect">
            <a:avLst/>
          </a:prstGeom>
          <a:solidFill>
            <a:srgbClr val="5FC3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NASP Logo">
            <a:extLst>
              <a:ext uri="{FF2B5EF4-FFF2-40B4-BE49-F238E27FC236}">
                <a16:creationId xmlns:a16="http://schemas.microsoft.com/office/drawing/2014/main" id="{717580D7-6269-0044-BB8C-1F5F455B1094}"/>
              </a:ext>
            </a:extLst>
          </p:cNvPr>
          <p:cNvPicPr>
            <a:picLocks noChangeAspect="1"/>
          </p:cNvPicPr>
          <p:nvPr userDrawn="1"/>
        </p:nvPicPr>
        <p:blipFill>
          <a:blip r:embed="rId2"/>
          <a:srcRect/>
          <a:stretch/>
        </p:blipFill>
        <p:spPr>
          <a:xfrm>
            <a:off x="715926" y="637953"/>
            <a:ext cx="4572000" cy="2514600"/>
          </a:xfrm>
          <a:prstGeom prst="rect">
            <a:avLst/>
          </a:prstGeom>
        </p:spPr>
      </p:pic>
      <p:pic>
        <p:nvPicPr>
          <p:cNvPr id="13" name="Picture 12">
            <a:extLst>
              <a:ext uri="{FF2B5EF4-FFF2-40B4-BE49-F238E27FC236}">
                <a16:creationId xmlns:a16="http://schemas.microsoft.com/office/drawing/2014/main" id="{B41A4B84-87AF-294B-8502-3C0BFF8654F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260466" y="0"/>
            <a:ext cx="5931534" cy="3923414"/>
          </a:xfrm>
          <a:prstGeom prst="rect">
            <a:avLst/>
          </a:prstGeom>
        </p:spPr>
      </p:pic>
      <p:sp>
        <p:nvSpPr>
          <p:cNvPr id="14" name="Title 1">
            <a:extLst>
              <a:ext uri="{FF2B5EF4-FFF2-40B4-BE49-F238E27FC236}">
                <a16:creationId xmlns:a16="http://schemas.microsoft.com/office/drawing/2014/main" id="{F7442519-7DB8-3844-A771-A49E9B946382}"/>
              </a:ext>
            </a:extLst>
          </p:cNvPr>
          <p:cNvSpPr>
            <a:spLocks noGrp="1"/>
          </p:cNvSpPr>
          <p:nvPr>
            <p:ph type="ctrTitle" hasCustomPrompt="1"/>
          </p:nvPr>
        </p:nvSpPr>
        <p:spPr>
          <a:xfrm>
            <a:off x="3019647" y="3169675"/>
            <a:ext cx="7648352" cy="1373295"/>
          </a:xfrm>
          <a:prstGeom prst="rect">
            <a:avLst/>
          </a:prstGeom>
          <a:noFill/>
        </p:spPr>
        <p:txBody>
          <a:bodyPr anchor="t"/>
          <a:lstStyle>
            <a:lvl1pPr algn="l">
              <a:defRPr sz="4000">
                <a:solidFill>
                  <a:srgbClr val="EF4D84"/>
                </a:solidFill>
              </a:defRPr>
            </a:lvl1pPr>
          </a:lstStyle>
          <a:p>
            <a:r>
              <a:rPr lang="en-US"/>
              <a:t>Title to go here</a:t>
            </a:r>
            <a:br>
              <a:rPr lang="en-US"/>
            </a:br>
            <a:r>
              <a:rPr lang="en-US"/>
              <a:t>40pt Arial font</a:t>
            </a:r>
          </a:p>
        </p:txBody>
      </p:sp>
      <p:sp>
        <p:nvSpPr>
          <p:cNvPr id="15" name="Subtitle 2">
            <a:extLst>
              <a:ext uri="{FF2B5EF4-FFF2-40B4-BE49-F238E27FC236}">
                <a16:creationId xmlns:a16="http://schemas.microsoft.com/office/drawing/2014/main" id="{7F14BE79-3E89-BF47-A14F-088A634A92E6}"/>
              </a:ext>
            </a:extLst>
          </p:cNvPr>
          <p:cNvSpPr>
            <a:spLocks noGrp="1"/>
          </p:cNvSpPr>
          <p:nvPr>
            <p:ph type="subTitle" idx="1" hasCustomPrompt="1"/>
          </p:nvPr>
        </p:nvSpPr>
        <p:spPr>
          <a:xfrm>
            <a:off x="3019646" y="4715898"/>
            <a:ext cx="7648353" cy="1060339"/>
          </a:xfrm>
        </p:spPr>
        <p:txBody>
          <a:bodyPr/>
          <a:lstStyle>
            <a:lvl1pPr marL="0" indent="0" algn="l">
              <a:buNone/>
              <a:defRPr sz="2000">
                <a:solidFill>
                  <a:srgbClr val="2E3A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heading if needed</a:t>
            </a:r>
          </a:p>
          <a:p>
            <a:r>
              <a:rPr lang="en-US"/>
              <a:t>20pt Arial</a:t>
            </a:r>
          </a:p>
        </p:txBody>
      </p:sp>
      <p:pic>
        <p:nvPicPr>
          <p:cNvPr id="16" name="Picture 15" descr="Painting Easel, computer screen and book icons.">
            <a:extLst>
              <a:ext uri="{FF2B5EF4-FFF2-40B4-BE49-F238E27FC236}">
                <a16:creationId xmlns:a16="http://schemas.microsoft.com/office/drawing/2014/main" id="{A10EE1A4-9EF3-BE4B-A260-BA9E2AB285CE}"/>
              </a:ext>
            </a:extLst>
          </p:cNvPr>
          <p:cNvPicPr>
            <a:picLocks noChangeAspect="1"/>
          </p:cNvPicPr>
          <p:nvPr userDrawn="1"/>
        </p:nvPicPr>
        <p:blipFill>
          <a:blip r:embed="rId4"/>
          <a:stretch>
            <a:fillRect/>
          </a:stretch>
        </p:blipFill>
        <p:spPr>
          <a:xfrm flipH="1">
            <a:off x="8120616" y="3855417"/>
            <a:ext cx="3733800" cy="2781300"/>
          </a:xfrm>
          <a:prstGeom prst="rect">
            <a:avLst/>
          </a:prstGeom>
          <a:ln>
            <a:noFill/>
          </a:ln>
        </p:spPr>
      </p:pic>
    </p:spTree>
    <p:extLst>
      <p:ext uri="{BB962C8B-B14F-4D97-AF65-F5344CB8AC3E}">
        <p14:creationId xmlns:p14="http://schemas.microsoft.com/office/powerpoint/2010/main" val="897123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ub Section Title Page">
  <p:cSld name="Sub Section Title Page">
    <p:spTree>
      <p:nvGrpSpPr>
        <p:cNvPr id="1" name="Shape 25"/>
        <p:cNvGrpSpPr/>
        <p:nvPr/>
      </p:nvGrpSpPr>
      <p:grpSpPr>
        <a:xfrm>
          <a:off x="0" y="0"/>
          <a:ext cx="0" cy="0"/>
          <a:chOff x="0" y="0"/>
          <a:chExt cx="0" cy="0"/>
        </a:xfrm>
      </p:grpSpPr>
      <p:sp>
        <p:nvSpPr>
          <p:cNvPr id="26" name="Google Shape;26;p10"/>
          <p:cNvSpPr txBox="1">
            <a:spLocks noGrp="1"/>
          </p:cNvSpPr>
          <p:nvPr>
            <p:ph type="body" idx="1"/>
          </p:nvPr>
        </p:nvSpPr>
        <p:spPr>
          <a:xfrm>
            <a:off x="838200" y="2998381"/>
            <a:ext cx="10515600" cy="2817628"/>
          </a:xfrm>
          <a:prstGeom prst="rect">
            <a:avLst/>
          </a:prstGeom>
          <a:noFill/>
          <a:ln>
            <a:noFill/>
          </a:ln>
        </p:spPr>
        <p:txBody>
          <a:bodyPr spcFirstLastPara="1" wrap="square" lIns="91425" tIns="45700" rIns="91425" bIns="45700" anchor="t" anchorCtr="0">
            <a:noAutofit/>
          </a:bodyPr>
          <a:lstStyle>
            <a:lvl1pPr marL="457200" lvl="0" indent="-355600" algn="l">
              <a:lnSpc>
                <a:spcPct val="90000"/>
              </a:lnSpc>
              <a:spcBef>
                <a:spcPts val="1000"/>
              </a:spcBef>
              <a:spcAft>
                <a:spcPts val="0"/>
              </a:spcAft>
              <a:buClr>
                <a:srgbClr val="2E3A4D"/>
              </a:buClr>
              <a:buSzPts val="2000"/>
              <a:buChar char="•"/>
              <a:defRPr b="0" i="0">
                <a:solidFill>
                  <a:srgbClr val="2E3A4D"/>
                </a:solidFill>
                <a:latin typeface="Trebuchet MS" panose="020B0703020202090204" pitchFamily="34" charset="0"/>
              </a:defRPr>
            </a:lvl1pPr>
            <a:lvl2pPr marL="914400" lvl="1" indent="-355600" algn="l">
              <a:lnSpc>
                <a:spcPct val="90000"/>
              </a:lnSpc>
              <a:spcBef>
                <a:spcPts val="500"/>
              </a:spcBef>
              <a:spcAft>
                <a:spcPts val="0"/>
              </a:spcAft>
              <a:buClr>
                <a:srgbClr val="2E3A4D"/>
              </a:buClr>
              <a:buSzPts val="2000"/>
              <a:buChar char="•"/>
              <a:defRPr>
                <a:solidFill>
                  <a:srgbClr val="2E3A4D"/>
                </a:solidFill>
              </a:defRPr>
            </a:lvl2pPr>
            <a:lvl3pPr marL="1371600" lvl="2" indent="-355600" algn="l">
              <a:lnSpc>
                <a:spcPct val="90000"/>
              </a:lnSpc>
              <a:spcBef>
                <a:spcPts val="500"/>
              </a:spcBef>
              <a:spcAft>
                <a:spcPts val="0"/>
              </a:spcAft>
              <a:buClr>
                <a:srgbClr val="2E3A4D"/>
              </a:buClr>
              <a:buSzPts val="2000"/>
              <a:buChar char="•"/>
              <a:defRPr>
                <a:solidFill>
                  <a:srgbClr val="2E3A4D"/>
                </a:solidFill>
              </a:defRPr>
            </a:lvl3pPr>
            <a:lvl4pPr marL="1828800" lvl="3" indent="-355600" algn="l">
              <a:lnSpc>
                <a:spcPct val="90000"/>
              </a:lnSpc>
              <a:spcBef>
                <a:spcPts val="500"/>
              </a:spcBef>
              <a:spcAft>
                <a:spcPts val="0"/>
              </a:spcAft>
              <a:buClr>
                <a:srgbClr val="2E3A4D"/>
              </a:buClr>
              <a:buSzPts val="2000"/>
              <a:buChar char="•"/>
              <a:defRPr>
                <a:solidFill>
                  <a:srgbClr val="2E3A4D"/>
                </a:solidFill>
              </a:defRPr>
            </a:lvl4pPr>
            <a:lvl5pPr marL="2286000" lvl="4" indent="-355600" algn="l">
              <a:lnSpc>
                <a:spcPct val="90000"/>
              </a:lnSpc>
              <a:spcBef>
                <a:spcPts val="500"/>
              </a:spcBef>
              <a:spcAft>
                <a:spcPts val="0"/>
              </a:spcAft>
              <a:buClr>
                <a:srgbClr val="2E3A4D"/>
              </a:buClr>
              <a:buSzPts val="2000"/>
              <a:buChar char="•"/>
              <a:defRPr>
                <a:solidFill>
                  <a:srgbClr val="2E3A4D"/>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10"/>
          <p:cNvSpPr txBox="1">
            <a:spLocks noGrp="1"/>
          </p:cNvSpPr>
          <p:nvPr>
            <p:ph type="title"/>
          </p:nvPr>
        </p:nvSpPr>
        <p:spPr>
          <a:xfrm>
            <a:off x="838200" y="1548733"/>
            <a:ext cx="10515600" cy="1258262"/>
          </a:xfrm>
          <a:prstGeom prst="rect">
            <a:avLst/>
          </a:prstGeom>
          <a:solidFill>
            <a:schemeClr val="lt1"/>
          </a:solid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EF4D84"/>
              </a:buClr>
              <a:buSzPts val="1800"/>
              <a:buNone/>
              <a:defRPr b="0" i="0">
                <a:latin typeface="Trebuchet MS" panose="020B070302020209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8" name="Google Shape;28;p10"/>
          <p:cNvPicPr preferRelativeResize="0"/>
          <p:nvPr/>
        </p:nvPicPr>
        <p:blipFill rotWithShape="1">
          <a:blip r:embed="rId2">
            <a:alphaModFix amt="20000"/>
          </a:blip>
          <a:srcRect/>
          <a:stretch/>
        </p:blipFill>
        <p:spPr>
          <a:xfrm>
            <a:off x="6260466" y="0"/>
            <a:ext cx="5931534" cy="3923414"/>
          </a:xfrm>
          <a:prstGeom prst="rect">
            <a:avLst/>
          </a:prstGeom>
          <a:noFill/>
          <a:ln>
            <a:noFill/>
          </a:ln>
        </p:spPr>
      </p:pic>
      <p:sp>
        <p:nvSpPr>
          <p:cNvPr id="29" name="Google Shape;29;p10"/>
          <p:cNvSpPr txBox="1">
            <a:spLocks noGrp="1"/>
          </p:cNvSpPr>
          <p:nvPr>
            <p:ph type="ftr" idx="11"/>
          </p:nvPr>
        </p:nvSpPr>
        <p:spPr>
          <a:xfrm>
            <a:off x="136456" y="6356350"/>
            <a:ext cx="8016944"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000" b="0"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GB"/>
          </a:p>
        </p:txBody>
      </p:sp>
      <p:sp>
        <p:nvSpPr>
          <p:cNvPr id="30" name="Google Shape;30;p10"/>
          <p:cNvSpPr txBox="1">
            <a:spLocks noGrp="1"/>
          </p:cNvSpPr>
          <p:nvPr>
            <p:ph type="sldNum" idx="12"/>
          </p:nvPr>
        </p:nvSpPr>
        <p:spPr>
          <a:xfrm>
            <a:off x="9312344" y="6260653"/>
            <a:ext cx="2743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9pPr>
          </a:lstStyle>
          <a:p>
            <a:r>
              <a:rPr lang="en-US">
                <a:latin typeface="Trebuchet MS" panose="020B0703020202090204" pitchFamily="34" charset="0"/>
              </a:rPr>
              <a:t>Page </a:t>
            </a:r>
            <a:fld id="{00000000-1234-1234-1234-123412341234}" type="slidenum">
              <a:rPr lang="en-US" smtClean="0">
                <a:latin typeface="Trebuchet MS" panose="020B0703020202090204" pitchFamily="34" charset="0"/>
              </a:rPr>
              <a:pPr/>
              <a:t>‹#›</a:t>
            </a:fld>
            <a:endParaRPr>
              <a:latin typeface="Trebuchet MS" panose="020B0703020202090204" pitchFamily="34" charset="0"/>
            </a:endParaRPr>
          </a:p>
        </p:txBody>
      </p:sp>
    </p:spTree>
    <p:extLst>
      <p:ext uri="{BB962C8B-B14F-4D97-AF65-F5344CB8AC3E}">
        <p14:creationId xmlns:p14="http://schemas.microsoft.com/office/powerpoint/2010/main" val="1615535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ack Pag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2064E0-370D-D248-AA34-E2AE1A1142F6}"/>
              </a:ext>
              <a:ext uri="{C183D7F6-B498-43B3-948B-1728B52AA6E4}">
                <adec:decorative xmlns:adec="http://schemas.microsoft.com/office/drawing/2017/decorative" val="1"/>
              </a:ext>
            </a:extLst>
          </p:cNvPr>
          <p:cNvSpPr/>
          <p:nvPr userDrawn="1"/>
        </p:nvSpPr>
        <p:spPr>
          <a:xfrm>
            <a:off x="0" y="6642900"/>
            <a:ext cx="6825343" cy="157150"/>
          </a:xfrm>
          <a:prstGeom prst="rect">
            <a:avLst/>
          </a:prstGeom>
          <a:solidFill>
            <a:srgbClr val="8CD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6300278-49C0-894B-94E2-B364F93108C9}"/>
              </a:ext>
              <a:ext uri="{C183D7F6-B498-43B3-948B-1728B52AA6E4}">
                <adec:decorative xmlns:adec="http://schemas.microsoft.com/office/drawing/2017/decorative" val="1"/>
              </a:ext>
            </a:extLst>
          </p:cNvPr>
          <p:cNvSpPr/>
          <p:nvPr userDrawn="1"/>
        </p:nvSpPr>
        <p:spPr>
          <a:xfrm>
            <a:off x="3147237" y="6642900"/>
            <a:ext cx="9044764" cy="157150"/>
          </a:xfrm>
          <a:prstGeom prst="rect">
            <a:avLst/>
          </a:prstGeom>
          <a:solidFill>
            <a:srgbClr val="5FC3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NASP Logo">
            <a:extLst>
              <a:ext uri="{FF2B5EF4-FFF2-40B4-BE49-F238E27FC236}">
                <a16:creationId xmlns:a16="http://schemas.microsoft.com/office/drawing/2014/main" id="{717580D7-6269-0044-BB8C-1F5F455B1094}"/>
              </a:ext>
            </a:extLst>
          </p:cNvPr>
          <p:cNvPicPr>
            <a:picLocks noChangeAspect="1"/>
          </p:cNvPicPr>
          <p:nvPr userDrawn="1"/>
        </p:nvPicPr>
        <p:blipFill>
          <a:blip r:embed="rId2"/>
          <a:srcRect/>
          <a:stretch/>
        </p:blipFill>
        <p:spPr>
          <a:xfrm>
            <a:off x="715926" y="637953"/>
            <a:ext cx="4572000" cy="2514600"/>
          </a:xfrm>
          <a:prstGeom prst="rect">
            <a:avLst/>
          </a:prstGeom>
        </p:spPr>
      </p:pic>
      <p:pic>
        <p:nvPicPr>
          <p:cNvPr id="13" name="Picture 12">
            <a:extLst>
              <a:ext uri="{FF2B5EF4-FFF2-40B4-BE49-F238E27FC236}">
                <a16:creationId xmlns:a16="http://schemas.microsoft.com/office/drawing/2014/main" id="{B41A4B84-87AF-294B-8502-3C0BFF8654F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260466" y="0"/>
            <a:ext cx="5931534" cy="3923414"/>
          </a:xfrm>
          <a:prstGeom prst="rect">
            <a:avLst/>
          </a:prstGeom>
        </p:spPr>
      </p:pic>
      <p:sp>
        <p:nvSpPr>
          <p:cNvPr id="15" name="Subtitle 2">
            <a:extLst>
              <a:ext uri="{FF2B5EF4-FFF2-40B4-BE49-F238E27FC236}">
                <a16:creationId xmlns:a16="http://schemas.microsoft.com/office/drawing/2014/main" id="{7F14BE79-3E89-BF47-A14F-088A634A92E6}"/>
              </a:ext>
            </a:extLst>
          </p:cNvPr>
          <p:cNvSpPr>
            <a:spLocks noGrp="1"/>
          </p:cNvSpPr>
          <p:nvPr>
            <p:ph type="subTitle" idx="1" hasCustomPrompt="1"/>
          </p:nvPr>
        </p:nvSpPr>
        <p:spPr>
          <a:xfrm>
            <a:off x="3306726" y="3705448"/>
            <a:ext cx="7361273" cy="2070789"/>
          </a:xfrm>
        </p:spPr>
        <p:txBody>
          <a:bodyPr/>
          <a:lstStyle>
            <a:lvl1pPr marL="0" indent="0" algn="l">
              <a:buNone/>
              <a:defRPr sz="2000">
                <a:solidFill>
                  <a:srgbClr val="2E3A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heading if needed</a:t>
            </a:r>
          </a:p>
          <a:p>
            <a:r>
              <a:rPr lang="en-US"/>
              <a:t>20pt Arial</a:t>
            </a:r>
          </a:p>
        </p:txBody>
      </p:sp>
      <p:sp>
        <p:nvSpPr>
          <p:cNvPr id="12" name="Slide Number Placeholder 5">
            <a:extLst>
              <a:ext uri="{FF2B5EF4-FFF2-40B4-BE49-F238E27FC236}">
                <a16:creationId xmlns:a16="http://schemas.microsoft.com/office/drawing/2014/main" id="{6D69C179-397E-8340-BCAB-CE1F52278CD0}"/>
              </a:ext>
            </a:extLst>
          </p:cNvPr>
          <p:cNvSpPr>
            <a:spLocks noGrp="1"/>
          </p:cNvSpPr>
          <p:nvPr>
            <p:ph type="sldNum" sz="quarter" idx="4"/>
          </p:nvPr>
        </p:nvSpPr>
        <p:spPr>
          <a:xfrm>
            <a:off x="9312344" y="6260653"/>
            <a:ext cx="2743200" cy="365125"/>
          </a:xfrm>
          <a:prstGeom prst="rect">
            <a:avLst/>
          </a:prstGeom>
        </p:spPr>
        <p:txBody>
          <a:bodyPr vert="horz" lIns="91440" tIns="45720" rIns="91440" bIns="45720" rtlCol="0" anchor="b"/>
          <a:lstStyle>
            <a:lvl1pPr algn="r">
              <a:defRPr sz="1000">
                <a:solidFill>
                  <a:schemeClr val="tx1">
                    <a:tint val="75000"/>
                  </a:schemeClr>
                </a:solidFill>
              </a:defRPr>
            </a:lvl1pPr>
          </a:lstStyle>
          <a:p>
            <a:r>
              <a:rPr lang="en-US"/>
              <a:t>Page </a:t>
            </a:r>
            <a:fld id="{6CD04867-206E-8E42-A1B6-AF5E95E31B30}" type="slidenum">
              <a:rPr lang="en-US" smtClean="0"/>
              <a:pPr/>
              <a:t>‹#›</a:t>
            </a:fld>
            <a:endParaRPr lang="en-US" sz="1000"/>
          </a:p>
        </p:txBody>
      </p:sp>
      <p:sp>
        <p:nvSpPr>
          <p:cNvPr id="14" name="Footer Placeholder 13">
            <a:extLst>
              <a:ext uri="{FF2B5EF4-FFF2-40B4-BE49-F238E27FC236}">
                <a16:creationId xmlns:a16="http://schemas.microsoft.com/office/drawing/2014/main" id="{27C4457B-C7A7-8247-AC29-2D761B9E9209}"/>
              </a:ext>
            </a:extLst>
          </p:cNvPr>
          <p:cNvSpPr>
            <a:spLocks noGrp="1"/>
          </p:cNvSpPr>
          <p:nvPr>
            <p:ph type="ftr" sz="quarter" idx="11"/>
          </p:nvPr>
        </p:nvSpPr>
        <p:spPr>
          <a:xfrm>
            <a:off x="136456" y="6356350"/>
            <a:ext cx="8016944" cy="365125"/>
          </a:xfrm>
          <a:prstGeom prst="rect">
            <a:avLst/>
          </a:prstGeom>
        </p:spPr>
        <p:txBody>
          <a:bodyPr/>
          <a:lstStyle>
            <a:lvl1pPr algn="l">
              <a:defRPr sz="1000"/>
            </a:lvl1pPr>
          </a:lstStyle>
          <a:p>
            <a:pPr algn="l"/>
            <a:r>
              <a:rPr lang="en-US"/>
              <a:t>Title of section in the footer for accessible purposes</a:t>
            </a:r>
          </a:p>
        </p:txBody>
      </p:sp>
    </p:spTree>
    <p:extLst>
      <p:ext uri="{BB962C8B-B14F-4D97-AF65-F5344CB8AC3E}">
        <p14:creationId xmlns:p14="http://schemas.microsoft.com/office/powerpoint/2010/main" val="3785832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404534"/>
            <a:ext cx="8909413" cy="1646302"/>
          </a:xfrm>
        </p:spPr>
        <p:txBody>
          <a:bodyPr anchor="b">
            <a:noAutofit/>
          </a:bodyPr>
          <a:lstStyle>
            <a:lvl1pPr algn="r">
              <a:defRPr sz="5400">
                <a:solidFill>
                  <a:srgbClr val="632182"/>
                </a:solidFill>
              </a:defRPr>
            </a:lvl1pPr>
          </a:lstStyle>
          <a:p>
            <a:r>
              <a:rPr lang="en-US"/>
              <a:t>Click to edit Master title style</a:t>
            </a:r>
          </a:p>
        </p:txBody>
      </p:sp>
      <p:sp>
        <p:nvSpPr>
          <p:cNvPr id="3" name="Subtitle 2"/>
          <p:cNvSpPr>
            <a:spLocks noGrp="1"/>
          </p:cNvSpPr>
          <p:nvPr>
            <p:ph type="subTitle" idx="1"/>
          </p:nvPr>
        </p:nvSpPr>
        <p:spPr>
          <a:xfrm>
            <a:off x="1507067" y="4050833"/>
            <a:ext cx="8909413"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3">
            <a:extLst>
              <a:ext uri="{FF2B5EF4-FFF2-40B4-BE49-F238E27FC236}">
                <a16:creationId xmlns:a16="http://schemas.microsoft.com/office/drawing/2014/main" id="{DF472216-EF53-3975-E8BC-EBE80501B9B6}"/>
              </a:ext>
            </a:extLst>
          </p:cNvPr>
          <p:cNvSpPr>
            <a:spLocks noGrp="1"/>
          </p:cNvSpPr>
          <p:nvPr>
            <p:ph type="dt" sz="half" idx="10"/>
          </p:nvPr>
        </p:nvSpPr>
        <p:spPr/>
        <p:txBody>
          <a:bodyPr/>
          <a:lstStyle>
            <a:lvl1pPr>
              <a:defRPr/>
            </a:lvl1pPr>
          </a:lstStyle>
          <a:p>
            <a:pPr>
              <a:defRPr/>
            </a:pPr>
            <a:fld id="{B4C8168A-6B50-401C-8F90-C7808B689559}" type="datetimeFigureOut">
              <a:rPr lang="en-US"/>
              <a:pPr>
                <a:defRPr/>
              </a:pPr>
              <a:t>9/24/2026</a:t>
            </a:fld>
            <a:endParaRPr lang="en-US"/>
          </a:p>
        </p:txBody>
      </p:sp>
      <p:sp>
        <p:nvSpPr>
          <p:cNvPr id="9" name="Footer Placeholder 4">
            <a:extLst>
              <a:ext uri="{FF2B5EF4-FFF2-40B4-BE49-F238E27FC236}">
                <a16:creationId xmlns:a16="http://schemas.microsoft.com/office/drawing/2014/main" id="{2B077E92-CB58-E744-4F33-D8FD5142A699}"/>
              </a:ext>
            </a:extLst>
          </p:cNvPr>
          <p:cNvSpPr>
            <a:spLocks noGrp="1"/>
          </p:cNvSpPr>
          <p:nvPr>
            <p:ph type="ftr" sz="quarter" idx="11"/>
          </p:nvPr>
        </p:nvSpPr>
        <p:spPr/>
        <p:txBody>
          <a:bodyPr/>
          <a:lstStyle>
            <a:lvl1pPr>
              <a:defRPr/>
            </a:lvl1pPr>
          </a:lstStyle>
          <a:p>
            <a:pPr>
              <a:defRPr/>
            </a:pPr>
            <a:endParaRPr lang="en-GB"/>
          </a:p>
        </p:txBody>
      </p:sp>
      <p:sp>
        <p:nvSpPr>
          <p:cNvPr id="10" name="Slide Number Placeholder 5">
            <a:extLst>
              <a:ext uri="{FF2B5EF4-FFF2-40B4-BE49-F238E27FC236}">
                <a16:creationId xmlns:a16="http://schemas.microsoft.com/office/drawing/2014/main" id="{56645343-D58E-2EAC-A801-0079148C62A5}"/>
              </a:ext>
            </a:extLst>
          </p:cNvPr>
          <p:cNvSpPr>
            <a:spLocks noGrp="1"/>
          </p:cNvSpPr>
          <p:nvPr>
            <p:ph type="sldNum" sz="quarter" idx="12"/>
          </p:nvPr>
        </p:nvSpPr>
        <p:spPr/>
        <p:txBody>
          <a:bodyPr/>
          <a:lstStyle>
            <a:lvl1pPr>
              <a:defRPr/>
            </a:lvl1pPr>
          </a:lstStyle>
          <a:p>
            <a:pPr>
              <a:defRPr/>
            </a:pPr>
            <a:fld id="{60A8C4C6-9065-47B0-8103-BB2BD75ED6D0}" type="slidenum">
              <a:rPr lang="en-GB" altLang="en-US"/>
              <a:pPr>
                <a:defRPr/>
              </a:pPr>
              <a:t>‹#›</a:t>
            </a:fld>
            <a:endParaRPr lang="en-GB" altLang="en-US"/>
          </a:p>
        </p:txBody>
      </p:sp>
    </p:spTree>
    <p:extLst>
      <p:ext uri="{BB962C8B-B14F-4D97-AF65-F5344CB8AC3E}">
        <p14:creationId xmlns:p14="http://schemas.microsoft.com/office/powerpoint/2010/main" val="1150923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rgbClr val="632182"/>
                </a:solidFill>
              </a:defRPr>
            </a:lvl1pPr>
          </a:lstStyle>
          <a:p>
            <a:r>
              <a:rPr lang="en-US"/>
              <a:t>Click to edit Master title style</a:t>
            </a:r>
          </a:p>
        </p:txBody>
      </p:sp>
      <p:sp>
        <p:nvSpPr>
          <p:cNvPr id="3" name="Content Placeholder 2"/>
          <p:cNvSpPr>
            <a:spLocks noGrp="1"/>
          </p:cNvSpPr>
          <p:nvPr>
            <p:ph idx="1"/>
          </p:nvPr>
        </p:nvSpPr>
        <p:spPr>
          <a:xfrm>
            <a:off x="677334" y="2160589"/>
            <a:ext cx="9739146" cy="35006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5ADA77C2-98CB-4BD3-0E04-DF4E1C730C23}"/>
              </a:ext>
            </a:extLst>
          </p:cNvPr>
          <p:cNvSpPr>
            <a:spLocks noGrp="1"/>
          </p:cNvSpPr>
          <p:nvPr>
            <p:ph type="dt" sz="half" idx="10"/>
          </p:nvPr>
        </p:nvSpPr>
        <p:spPr/>
        <p:txBody>
          <a:bodyPr/>
          <a:lstStyle>
            <a:lvl1pPr>
              <a:defRPr/>
            </a:lvl1pPr>
          </a:lstStyle>
          <a:p>
            <a:pPr>
              <a:defRPr/>
            </a:pPr>
            <a:fld id="{92DE654E-ACCF-4AFD-ACB1-60E8F1686AE5}" type="datetimeFigureOut">
              <a:rPr lang="en-US"/>
              <a:pPr>
                <a:defRPr/>
              </a:pPr>
              <a:t>9/24/2026</a:t>
            </a:fld>
            <a:endParaRPr lang="en-US"/>
          </a:p>
        </p:txBody>
      </p:sp>
      <p:sp>
        <p:nvSpPr>
          <p:cNvPr id="7" name="Footer Placeholder 4">
            <a:extLst>
              <a:ext uri="{FF2B5EF4-FFF2-40B4-BE49-F238E27FC236}">
                <a16:creationId xmlns:a16="http://schemas.microsoft.com/office/drawing/2014/main" id="{0F5EC4D8-DB00-4415-73D8-D79529080BF4}"/>
              </a:ext>
            </a:extLst>
          </p:cNvPr>
          <p:cNvSpPr>
            <a:spLocks noGrp="1"/>
          </p:cNvSpPr>
          <p:nvPr>
            <p:ph type="ftr" sz="quarter" idx="11"/>
          </p:nvPr>
        </p:nvSpPr>
        <p:spPr>
          <a:xfrm>
            <a:off x="3008313" y="6042025"/>
            <a:ext cx="3967162" cy="365125"/>
          </a:xfrm>
        </p:spPr>
        <p:txBody>
          <a:bodyPr/>
          <a:lstStyle>
            <a:lvl1pPr>
              <a:defRPr dirty="0"/>
            </a:lvl1pPr>
          </a:lstStyle>
          <a:p>
            <a:pPr>
              <a:defRPr/>
            </a:pPr>
            <a:endParaRPr lang="en-GB"/>
          </a:p>
        </p:txBody>
      </p:sp>
      <p:sp>
        <p:nvSpPr>
          <p:cNvPr id="8" name="Slide Number Placeholder 5">
            <a:extLst>
              <a:ext uri="{FF2B5EF4-FFF2-40B4-BE49-F238E27FC236}">
                <a16:creationId xmlns:a16="http://schemas.microsoft.com/office/drawing/2014/main" id="{D5C0234E-D6CC-7364-5092-8B338ABC4320}"/>
              </a:ext>
            </a:extLst>
          </p:cNvPr>
          <p:cNvSpPr>
            <a:spLocks noGrp="1"/>
          </p:cNvSpPr>
          <p:nvPr>
            <p:ph type="sldNum" sz="quarter" idx="12"/>
          </p:nvPr>
        </p:nvSpPr>
        <p:spPr/>
        <p:txBody>
          <a:bodyPr/>
          <a:lstStyle>
            <a:lvl1pPr>
              <a:defRPr/>
            </a:lvl1pPr>
          </a:lstStyle>
          <a:p>
            <a:pPr>
              <a:defRPr/>
            </a:pPr>
            <a:fld id="{31B2BACB-FD4F-44EF-879F-B33C3B8F442A}" type="slidenum">
              <a:rPr lang="en-GB" altLang="en-US"/>
              <a:pPr>
                <a:defRPr/>
              </a:pPr>
              <a:t>‹#›</a:t>
            </a:fld>
            <a:endParaRPr lang="en-GB" altLang="en-US"/>
          </a:p>
        </p:txBody>
      </p:sp>
    </p:spTree>
    <p:extLst>
      <p:ext uri="{BB962C8B-B14F-4D97-AF65-F5344CB8AC3E}">
        <p14:creationId xmlns:p14="http://schemas.microsoft.com/office/powerpoint/2010/main" val="5084699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4" y="2700867"/>
            <a:ext cx="9739145"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9739144"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B8299764-A6A4-E224-97B7-61BE24779AC4}"/>
              </a:ext>
            </a:extLst>
          </p:cNvPr>
          <p:cNvSpPr>
            <a:spLocks noGrp="1"/>
          </p:cNvSpPr>
          <p:nvPr>
            <p:ph type="dt" sz="half" idx="10"/>
          </p:nvPr>
        </p:nvSpPr>
        <p:spPr/>
        <p:txBody>
          <a:bodyPr/>
          <a:lstStyle>
            <a:lvl1pPr>
              <a:defRPr/>
            </a:lvl1pPr>
          </a:lstStyle>
          <a:p>
            <a:pPr>
              <a:defRPr/>
            </a:pPr>
            <a:fld id="{7180A5E8-CBA1-4690-8728-A3B8F47C11CE}" type="datetimeFigureOut">
              <a:rPr lang="en-US"/>
              <a:pPr>
                <a:defRPr/>
              </a:pPr>
              <a:t>9/24/2026</a:t>
            </a:fld>
            <a:endParaRPr lang="en-US"/>
          </a:p>
        </p:txBody>
      </p:sp>
      <p:sp>
        <p:nvSpPr>
          <p:cNvPr id="7" name="Footer Placeholder 4">
            <a:extLst>
              <a:ext uri="{FF2B5EF4-FFF2-40B4-BE49-F238E27FC236}">
                <a16:creationId xmlns:a16="http://schemas.microsoft.com/office/drawing/2014/main" id="{D2CE479D-4FFD-445A-C00A-3B0D483A8942}"/>
              </a:ext>
            </a:extLst>
          </p:cNvPr>
          <p:cNvSpPr>
            <a:spLocks noGrp="1"/>
          </p:cNvSpPr>
          <p:nvPr>
            <p:ph type="ftr" sz="quarter" idx="11"/>
          </p:nvPr>
        </p:nvSpPr>
        <p:spPr>
          <a:xfrm>
            <a:off x="3008313" y="6042025"/>
            <a:ext cx="3967162" cy="365125"/>
          </a:xfrm>
        </p:spPr>
        <p:txBody>
          <a:bodyPr/>
          <a:lstStyle>
            <a:lvl1pPr>
              <a:defRPr dirty="0"/>
            </a:lvl1pPr>
          </a:lstStyle>
          <a:p>
            <a:pPr>
              <a:defRPr/>
            </a:pPr>
            <a:endParaRPr lang="en-GB"/>
          </a:p>
        </p:txBody>
      </p:sp>
      <p:sp>
        <p:nvSpPr>
          <p:cNvPr id="8" name="Slide Number Placeholder 5">
            <a:extLst>
              <a:ext uri="{FF2B5EF4-FFF2-40B4-BE49-F238E27FC236}">
                <a16:creationId xmlns:a16="http://schemas.microsoft.com/office/drawing/2014/main" id="{45DC384E-D090-A681-E77C-67FD26B6B6A2}"/>
              </a:ext>
            </a:extLst>
          </p:cNvPr>
          <p:cNvSpPr>
            <a:spLocks noGrp="1"/>
          </p:cNvSpPr>
          <p:nvPr>
            <p:ph type="sldNum" sz="quarter" idx="12"/>
          </p:nvPr>
        </p:nvSpPr>
        <p:spPr/>
        <p:txBody>
          <a:bodyPr/>
          <a:lstStyle>
            <a:lvl1pPr>
              <a:defRPr/>
            </a:lvl1pPr>
          </a:lstStyle>
          <a:p>
            <a:pPr>
              <a:defRPr/>
            </a:pPr>
            <a:fld id="{7E8EE00C-11B7-4209-A920-38F4349A5EE3}" type="slidenum">
              <a:rPr lang="en-GB" altLang="en-US"/>
              <a:pPr>
                <a:defRPr/>
              </a:pPr>
              <a:t>‹#›</a:t>
            </a:fld>
            <a:endParaRPr lang="en-GB" altLang="en-US"/>
          </a:p>
        </p:txBody>
      </p:sp>
    </p:spTree>
    <p:extLst>
      <p:ext uri="{BB962C8B-B14F-4D97-AF65-F5344CB8AC3E}">
        <p14:creationId xmlns:p14="http://schemas.microsoft.com/office/powerpoint/2010/main" val="31929558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698586" cy="35726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717894" y="2160588"/>
            <a:ext cx="4698586" cy="35726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a:extLst>
              <a:ext uri="{FF2B5EF4-FFF2-40B4-BE49-F238E27FC236}">
                <a16:creationId xmlns:a16="http://schemas.microsoft.com/office/drawing/2014/main" id="{39A14E6F-223C-72F0-E8B1-FF96F5E9687A}"/>
              </a:ext>
            </a:extLst>
          </p:cNvPr>
          <p:cNvSpPr>
            <a:spLocks noGrp="1"/>
          </p:cNvSpPr>
          <p:nvPr>
            <p:ph type="dt" sz="half" idx="10"/>
          </p:nvPr>
        </p:nvSpPr>
        <p:spPr/>
        <p:txBody>
          <a:bodyPr/>
          <a:lstStyle>
            <a:lvl1pPr>
              <a:defRPr/>
            </a:lvl1pPr>
          </a:lstStyle>
          <a:p>
            <a:pPr>
              <a:defRPr/>
            </a:pPr>
            <a:fld id="{AA9883B2-B453-493D-BBDD-1E667AB34F13}" type="datetimeFigureOut">
              <a:rPr lang="en-US"/>
              <a:pPr>
                <a:defRPr/>
              </a:pPr>
              <a:t>9/24/2026</a:t>
            </a:fld>
            <a:endParaRPr lang="en-US"/>
          </a:p>
        </p:txBody>
      </p:sp>
      <p:sp>
        <p:nvSpPr>
          <p:cNvPr id="8" name="Footer Placeholder 5">
            <a:extLst>
              <a:ext uri="{FF2B5EF4-FFF2-40B4-BE49-F238E27FC236}">
                <a16:creationId xmlns:a16="http://schemas.microsoft.com/office/drawing/2014/main" id="{A51ECE07-959B-FC11-B277-140134E1E5D9}"/>
              </a:ext>
            </a:extLst>
          </p:cNvPr>
          <p:cNvSpPr>
            <a:spLocks noGrp="1"/>
          </p:cNvSpPr>
          <p:nvPr>
            <p:ph type="ftr" sz="quarter" idx="11"/>
          </p:nvPr>
        </p:nvSpPr>
        <p:spPr>
          <a:xfrm>
            <a:off x="3008313" y="6042025"/>
            <a:ext cx="3967162" cy="365125"/>
          </a:xfrm>
        </p:spPr>
        <p:txBody>
          <a:bodyPr/>
          <a:lstStyle>
            <a:lvl1pPr>
              <a:defRPr dirty="0"/>
            </a:lvl1pPr>
          </a:lstStyle>
          <a:p>
            <a:pPr>
              <a:defRPr/>
            </a:pPr>
            <a:endParaRPr lang="en-US"/>
          </a:p>
        </p:txBody>
      </p:sp>
      <p:sp>
        <p:nvSpPr>
          <p:cNvPr id="9" name="Slide Number Placeholder 6">
            <a:extLst>
              <a:ext uri="{FF2B5EF4-FFF2-40B4-BE49-F238E27FC236}">
                <a16:creationId xmlns:a16="http://schemas.microsoft.com/office/drawing/2014/main" id="{DDBCF4C5-2102-A798-ED56-01AADB34A0A3}"/>
              </a:ext>
            </a:extLst>
          </p:cNvPr>
          <p:cNvSpPr>
            <a:spLocks noGrp="1"/>
          </p:cNvSpPr>
          <p:nvPr>
            <p:ph type="sldNum" sz="quarter" idx="12"/>
          </p:nvPr>
        </p:nvSpPr>
        <p:spPr/>
        <p:txBody>
          <a:bodyPr/>
          <a:lstStyle>
            <a:lvl1pPr>
              <a:defRPr/>
            </a:lvl1pPr>
          </a:lstStyle>
          <a:p>
            <a:pPr>
              <a:defRPr/>
            </a:pPr>
            <a:fld id="{8E8C104F-5675-4D38-AD70-84D61C8988DB}" type="slidenum">
              <a:rPr lang="en-US"/>
              <a:pPr>
                <a:defRPr/>
              </a:pPr>
              <a:t>‹#›</a:t>
            </a:fld>
            <a:endParaRPr lang="en-US"/>
          </a:p>
        </p:txBody>
      </p:sp>
    </p:spTree>
    <p:extLst>
      <p:ext uri="{BB962C8B-B14F-4D97-AF65-F5344CB8AC3E}">
        <p14:creationId xmlns:p14="http://schemas.microsoft.com/office/powerpoint/2010/main" val="6003045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7001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700175" cy="29960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716305" y="2160983"/>
            <a:ext cx="4700175"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716307" y="2737245"/>
            <a:ext cx="4700174" cy="29960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a:extLst>
              <a:ext uri="{FF2B5EF4-FFF2-40B4-BE49-F238E27FC236}">
                <a16:creationId xmlns:a16="http://schemas.microsoft.com/office/drawing/2014/main" id="{4C062CAA-25DC-B7E8-9494-55BFAFF93D14}"/>
              </a:ext>
            </a:extLst>
          </p:cNvPr>
          <p:cNvSpPr>
            <a:spLocks noGrp="1"/>
          </p:cNvSpPr>
          <p:nvPr>
            <p:ph type="dt" sz="half" idx="10"/>
          </p:nvPr>
        </p:nvSpPr>
        <p:spPr/>
        <p:txBody>
          <a:bodyPr/>
          <a:lstStyle>
            <a:lvl1pPr>
              <a:defRPr/>
            </a:lvl1pPr>
          </a:lstStyle>
          <a:p>
            <a:pPr>
              <a:defRPr/>
            </a:pPr>
            <a:fld id="{B0FD86A7-B7C9-41ED-BF77-68A7D2AE0BAD}" type="datetimeFigureOut">
              <a:rPr lang="en-US"/>
              <a:pPr>
                <a:defRPr/>
              </a:pPr>
              <a:t>9/24/2026</a:t>
            </a:fld>
            <a:endParaRPr lang="en-US"/>
          </a:p>
        </p:txBody>
      </p:sp>
      <p:sp>
        <p:nvSpPr>
          <p:cNvPr id="10" name="Footer Placeholder 7">
            <a:extLst>
              <a:ext uri="{FF2B5EF4-FFF2-40B4-BE49-F238E27FC236}">
                <a16:creationId xmlns:a16="http://schemas.microsoft.com/office/drawing/2014/main" id="{6EA2CA6E-979E-5E6E-A619-A0C1F45ABFE8}"/>
              </a:ext>
            </a:extLst>
          </p:cNvPr>
          <p:cNvSpPr>
            <a:spLocks noGrp="1"/>
          </p:cNvSpPr>
          <p:nvPr>
            <p:ph type="ftr" sz="quarter" idx="11"/>
          </p:nvPr>
        </p:nvSpPr>
        <p:spPr>
          <a:xfrm>
            <a:off x="3008313" y="6042025"/>
            <a:ext cx="3967162" cy="365125"/>
          </a:xfrm>
        </p:spPr>
        <p:txBody>
          <a:bodyPr/>
          <a:lstStyle>
            <a:lvl1pPr>
              <a:defRPr dirty="0"/>
            </a:lvl1pPr>
          </a:lstStyle>
          <a:p>
            <a:pPr>
              <a:defRPr/>
            </a:pPr>
            <a:endParaRPr lang="en-US"/>
          </a:p>
        </p:txBody>
      </p:sp>
      <p:sp>
        <p:nvSpPr>
          <p:cNvPr id="11" name="Slide Number Placeholder 8">
            <a:extLst>
              <a:ext uri="{FF2B5EF4-FFF2-40B4-BE49-F238E27FC236}">
                <a16:creationId xmlns:a16="http://schemas.microsoft.com/office/drawing/2014/main" id="{38A86522-C57A-9A3B-5F62-BED3B0593A77}"/>
              </a:ext>
            </a:extLst>
          </p:cNvPr>
          <p:cNvSpPr>
            <a:spLocks noGrp="1"/>
          </p:cNvSpPr>
          <p:nvPr>
            <p:ph type="sldNum" sz="quarter" idx="12"/>
          </p:nvPr>
        </p:nvSpPr>
        <p:spPr/>
        <p:txBody>
          <a:bodyPr/>
          <a:lstStyle>
            <a:lvl1pPr>
              <a:defRPr/>
            </a:lvl1pPr>
          </a:lstStyle>
          <a:p>
            <a:pPr>
              <a:defRPr/>
            </a:pPr>
            <a:fld id="{875933E7-0FA6-4628-8B7F-1E4D3D6BD063}" type="slidenum">
              <a:rPr lang="en-US"/>
              <a:pPr>
                <a:defRPr/>
              </a:pPr>
              <a:t>‹#›</a:t>
            </a:fld>
            <a:endParaRPr lang="en-US"/>
          </a:p>
        </p:txBody>
      </p:sp>
    </p:spTree>
    <p:extLst>
      <p:ext uri="{BB962C8B-B14F-4D97-AF65-F5344CB8AC3E}">
        <p14:creationId xmlns:p14="http://schemas.microsoft.com/office/powerpoint/2010/main" val="42862162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2612256"/>
            <a:ext cx="9739146" cy="1320800"/>
          </a:xfrm>
        </p:spPr>
        <p:txBody>
          <a:bodyPr/>
          <a:lstStyle/>
          <a:p>
            <a:r>
              <a:rPr lang="en-US"/>
              <a:t>Click to edit Master title style</a:t>
            </a:r>
          </a:p>
        </p:txBody>
      </p:sp>
      <p:sp>
        <p:nvSpPr>
          <p:cNvPr id="5" name="Date Placeholder 2">
            <a:extLst>
              <a:ext uri="{FF2B5EF4-FFF2-40B4-BE49-F238E27FC236}">
                <a16:creationId xmlns:a16="http://schemas.microsoft.com/office/drawing/2014/main" id="{FA9EFB88-2ABF-9551-82AA-3A56F5C82236}"/>
              </a:ext>
            </a:extLst>
          </p:cNvPr>
          <p:cNvSpPr>
            <a:spLocks noGrp="1"/>
          </p:cNvSpPr>
          <p:nvPr>
            <p:ph type="dt" sz="half" idx="10"/>
          </p:nvPr>
        </p:nvSpPr>
        <p:spPr/>
        <p:txBody>
          <a:bodyPr/>
          <a:lstStyle>
            <a:lvl1pPr>
              <a:defRPr/>
            </a:lvl1pPr>
          </a:lstStyle>
          <a:p>
            <a:pPr>
              <a:defRPr/>
            </a:pPr>
            <a:fld id="{934F0F3D-C66D-42E3-9A02-E67305DC96FD}" type="datetimeFigureOut">
              <a:rPr lang="en-US"/>
              <a:pPr>
                <a:defRPr/>
              </a:pPr>
              <a:t>9/24/2026</a:t>
            </a:fld>
            <a:endParaRPr lang="en-US"/>
          </a:p>
        </p:txBody>
      </p:sp>
      <p:sp>
        <p:nvSpPr>
          <p:cNvPr id="6" name="Footer Placeholder 3">
            <a:extLst>
              <a:ext uri="{FF2B5EF4-FFF2-40B4-BE49-F238E27FC236}">
                <a16:creationId xmlns:a16="http://schemas.microsoft.com/office/drawing/2014/main" id="{DC557334-C8B2-07A9-4E4B-FD48F17EF1C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4">
            <a:extLst>
              <a:ext uri="{FF2B5EF4-FFF2-40B4-BE49-F238E27FC236}">
                <a16:creationId xmlns:a16="http://schemas.microsoft.com/office/drawing/2014/main" id="{E9CAF0E7-2FB6-0F0E-C6D5-FAD733359687}"/>
              </a:ext>
            </a:extLst>
          </p:cNvPr>
          <p:cNvSpPr>
            <a:spLocks noGrp="1"/>
          </p:cNvSpPr>
          <p:nvPr>
            <p:ph type="sldNum" sz="quarter" idx="12"/>
          </p:nvPr>
        </p:nvSpPr>
        <p:spPr/>
        <p:txBody>
          <a:bodyPr/>
          <a:lstStyle>
            <a:lvl1pPr>
              <a:defRPr/>
            </a:lvl1pPr>
          </a:lstStyle>
          <a:p>
            <a:pPr>
              <a:defRPr/>
            </a:pPr>
            <a:fld id="{2B97EC31-535D-4A7C-8F3A-40DACA35D2F7}" type="slidenum">
              <a:rPr lang="en-US"/>
              <a:pPr>
                <a:defRPr/>
              </a:pPr>
              <a:t>‹#›</a:t>
            </a:fld>
            <a:endParaRPr lang="en-US"/>
          </a:p>
        </p:txBody>
      </p:sp>
    </p:spTree>
    <p:extLst>
      <p:ext uri="{BB962C8B-B14F-4D97-AF65-F5344CB8AC3E}">
        <p14:creationId xmlns:p14="http://schemas.microsoft.com/office/powerpoint/2010/main" val="13605429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AC472536-B480-3CA6-F4F5-B9E5A4D8A7C4}"/>
              </a:ext>
            </a:extLst>
          </p:cNvPr>
          <p:cNvSpPr>
            <a:spLocks noGrp="1"/>
          </p:cNvSpPr>
          <p:nvPr>
            <p:ph type="dt" sz="half" idx="10"/>
          </p:nvPr>
        </p:nvSpPr>
        <p:spPr/>
        <p:txBody>
          <a:bodyPr/>
          <a:lstStyle>
            <a:lvl1pPr>
              <a:defRPr/>
            </a:lvl1pPr>
          </a:lstStyle>
          <a:p>
            <a:pPr>
              <a:defRPr/>
            </a:pPr>
            <a:fld id="{326D3800-0CDC-4878-AD3A-C6BEF1E278EA}" type="datetimeFigureOut">
              <a:rPr lang="en-US"/>
              <a:pPr>
                <a:defRPr/>
              </a:pPr>
              <a:t>9/24/2026</a:t>
            </a:fld>
            <a:endParaRPr lang="en-US"/>
          </a:p>
        </p:txBody>
      </p:sp>
      <p:sp>
        <p:nvSpPr>
          <p:cNvPr id="5" name="Footer Placeholder 2">
            <a:extLst>
              <a:ext uri="{FF2B5EF4-FFF2-40B4-BE49-F238E27FC236}">
                <a16:creationId xmlns:a16="http://schemas.microsoft.com/office/drawing/2014/main" id="{33BDC2E0-2C43-F202-E992-828199947551}"/>
              </a:ext>
            </a:extLst>
          </p:cNvPr>
          <p:cNvSpPr>
            <a:spLocks noGrp="1"/>
          </p:cNvSpPr>
          <p:nvPr>
            <p:ph type="ftr" sz="quarter" idx="11"/>
          </p:nvPr>
        </p:nvSpPr>
        <p:spPr>
          <a:xfrm>
            <a:off x="3008313" y="6042025"/>
            <a:ext cx="3967162" cy="365125"/>
          </a:xfrm>
        </p:spPr>
        <p:txBody>
          <a:bodyPr/>
          <a:lstStyle>
            <a:lvl1pPr>
              <a:defRPr dirty="0"/>
            </a:lvl1pPr>
          </a:lstStyle>
          <a:p>
            <a:pPr>
              <a:defRPr/>
            </a:pPr>
            <a:endParaRPr lang="en-GB"/>
          </a:p>
        </p:txBody>
      </p:sp>
      <p:sp>
        <p:nvSpPr>
          <p:cNvPr id="6" name="Slide Number Placeholder 3">
            <a:extLst>
              <a:ext uri="{FF2B5EF4-FFF2-40B4-BE49-F238E27FC236}">
                <a16:creationId xmlns:a16="http://schemas.microsoft.com/office/drawing/2014/main" id="{E1DE6782-1EEF-80CD-7847-2A0CFE2F5DFA}"/>
              </a:ext>
            </a:extLst>
          </p:cNvPr>
          <p:cNvSpPr>
            <a:spLocks noGrp="1"/>
          </p:cNvSpPr>
          <p:nvPr>
            <p:ph type="sldNum" sz="quarter" idx="12"/>
          </p:nvPr>
        </p:nvSpPr>
        <p:spPr/>
        <p:txBody>
          <a:bodyPr/>
          <a:lstStyle>
            <a:lvl1pPr>
              <a:defRPr/>
            </a:lvl1pPr>
          </a:lstStyle>
          <a:p>
            <a:pPr>
              <a:defRPr/>
            </a:pPr>
            <a:fld id="{D8AD5C2A-D561-4EBA-AB68-8C8A6BEAD5E0}" type="slidenum">
              <a:rPr lang="en-GB" altLang="en-US"/>
              <a:pPr>
                <a:defRPr/>
              </a:pPr>
              <a:t>‹#›</a:t>
            </a:fld>
            <a:endParaRPr lang="en-GB" altLang="en-US"/>
          </a:p>
        </p:txBody>
      </p:sp>
    </p:spTree>
    <p:extLst>
      <p:ext uri="{BB962C8B-B14F-4D97-AF65-F5344CB8AC3E}">
        <p14:creationId xmlns:p14="http://schemas.microsoft.com/office/powerpoint/2010/main" val="31771300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4050514"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5902939" y="514925"/>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4050514"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7" name="Date Placeholder 4">
            <a:extLst>
              <a:ext uri="{FF2B5EF4-FFF2-40B4-BE49-F238E27FC236}">
                <a16:creationId xmlns:a16="http://schemas.microsoft.com/office/drawing/2014/main" id="{E9E5235E-3D9F-1E54-AD13-CE5002E38959}"/>
              </a:ext>
            </a:extLst>
          </p:cNvPr>
          <p:cNvSpPr>
            <a:spLocks noGrp="1"/>
          </p:cNvSpPr>
          <p:nvPr>
            <p:ph type="dt" sz="half" idx="10"/>
          </p:nvPr>
        </p:nvSpPr>
        <p:spPr/>
        <p:txBody>
          <a:bodyPr/>
          <a:lstStyle>
            <a:lvl1pPr>
              <a:defRPr/>
            </a:lvl1pPr>
          </a:lstStyle>
          <a:p>
            <a:pPr>
              <a:defRPr/>
            </a:pPr>
            <a:fld id="{5CB6FFE6-707A-4A16-A672-13064DE6DC51}" type="datetimeFigureOut">
              <a:rPr lang="en-US"/>
              <a:pPr>
                <a:defRPr/>
              </a:pPr>
              <a:t>9/24/2026</a:t>
            </a:fld>
            <a:endParaRPr lang="en-US"/>
          </a:p>
        </p:txBody>
      </p:sp>
      <p:sp>
        <p:nvSpPr>
          <p:cNvPr id="8" name="Footer Placeholder 5">
            <a:extLst>
              <a:ext uri="{FF2B5EF4-FFF2-40B4-BE49-F238E27FC236}">
                <a16:creationId xmlns:a16="http://schemas.microsoft.com/office/drawing/2014/main" id="{2F5F28A3-AEA6-505C-6E33-E50638D1040D}"/>
              </a:ext>
            </a:extLst>
          </p:cNvPr>
          <p:cNvSpPr>
            <a:spLocks noGrp="1"/>
          </p:cNvSpPr>
          <p:nvPr>
            <p:ph type="ftr" sz="quarter" idx="11"/>
          </p:nvPr>
        </p:nvSpPr>
        <p:spPr>
          <a:xfrm>
            <a:off x="3008313" y="6042025"/>
            <a:ext cx="3967162" cy="365125"/>
          </a:xfrm>
        </p:spPr>
        <p:txBody>
          <a:bodyPr/>
          <a:lstStyle>
            <a:lvl1pPr>
              <a:defRPr dirty="0"/>
            </a:lvl1pPr>
          </a:lstStyle>
          <a:p>
            <a:pPr>
              <a:defRPr/>
            </a:pPr>
            <a:endParaRPr lang="en-GB"/>
          </a:p>
        </p:txBody>
      </p:sp>
      <p:sp>
        <p:nvSpPr>
          <p:cNvPr id="9" name="Slide Number Placeholder 6">
            <a:extLst>
              <a:ext uri="{FF2B5EF4-FFF2-40B4-BE49-F238E27FC236}">
                <a16:creationId xmlns:a16="http://schemas.microsoft.com/office/drawing/2014/main" id="{1B72AD73-22BD-02CD-335F-BAF4DAEC0035}"/>
              </a:ext>
            </a:extLst>
          </p:cNvPr>
          <p:cNvSpPr>
            <a:spLocks noGrp="1"/>
          </p:cNvSpPr>
          <p:nvPr>
            <p:ph type="sldNum" sz="quarter" idx="12"/>
          </p:nvPr>
        </p:nvSpPr>
        <p:spPr/>
        <p:txBody>
          <a:bodyPr/>
          <a:lstStyle>
            <a:lvl1pPr>
              <a:defRPr/>
            </a:lvl1pPr>
          </a:lstStyle>
          <a:p>
            <a:pPr>
              <a:defRPr/>
            </a:pPr>
            <a:fld id="{34907B6A-54E3-4FE8-9469-62020B8F466F}" type="slidenum">
              <a:rPr lang="en-GB" altLang="en-US"/>
              <a:pPr>
                <a:defRPr/>
              </a:pPr>
              <a:t>‹#›</a:t>
            </a:fld>
            <a:endParaRPr lang="en-GB" altLang="en-US"/>
          </a:p>
        </p:txBody>
      </p:sp>
    </p:spTree>
    <p:extLst>
      <p:ext uri="{BB962C8B-B14F-4D97-AF65-F5344CB8AC3E}">
        <p14:creationId xmlns:p14="http://schemas.microsoft.com/office/powerpoint/2010/main" val="34743752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9739146"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9739146"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p>
        </p:txBody>
      </p:sp>
      <p:sp>
        <p:nvSpPr>
          <p:cNvPr id="4" name="Text Placeholder 3"/>
          <p:cNvSpPr>
            <a:spLocks noGrp="1"/>
          </p:cNvSpPr>
          <p:nvPr>
            <p:ph type="body" sz="half" idx="2"/>
          </p:nvPr>
        </p:nvSpPr>
        <p:spPr>
          <a:xfrm>
            <a:off x="677334" y="5367338"/>
            <a:ext cx="9739146" cy="365125"/>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a:extLst>
              <a:ext uri="{FF2B5EF4-FFF2-40B4-BE49-F238E27FC236}">
                <a16:creationId xmlns:a16="http://schemas.microsoft.com/office/drawing/2014/main" id="{F4874488-15A6-F4A3-EB6B-F9EA28D1D65D}"/>
              </a:ext>
            </a:extLst>
          </p:cNvPr>
          <p:cNvSpPr>
            <a:spLocks noGrp="1"/>
          </p:cNvSpPr>
          <p:nvPr>
            <p:ph type="dt" sz="half" idx="10"/>
          </p:nvPr>
        </p:nvSpPr>
        <p:spPr/>
        <p:txBody>
          <a:bodyPr/>
          <a:lstStyle>
            <a:lvl1pPr>
              <a:defRPr/>
            </a:lvl1pPr>
          </a:lstStyle>
          <a:p>
            <a:pPr>
              <a:defRPr/>
            </a:pPr>
            <a:fld id="{63E8FDCF-1C9F-48A9-803B-765F020BCC5D}" type="datetimeFigureOut">
              <a:rPr lang="en-US"/>
              <a:pPr>
                <a:defRPr/>
              </a:pPr>
              <a:t>9/24/2026</a:t>
            </a:fld>
            <a:endParaRPr lang="en-US"/>
          </a:p>
        </p:txBody>
      </p:sp>
      <p:sp>
        <p:nvSpPr>
          <p:cNvPr id="8" name="Footer Placeholder 5">
            <a:extLst>
              <a:ext uri="{FF2B5EF4-FFF2-40B4-BE49-F238E27FC236}">
                <a16:creationId xmlns:a16="http://schemas.microsoft.com/office/drawing/2014/main" id="{5348EAC4-8192-5A21-CAB8-D23861DB7EB9}"/>
              </a:ext>
            </a:extLst>
          </p:cNvPr>
          <p:cNvSpPr>
            <a:spLocks noGrp="1"/>
          </p:cNvSpPr>
          <p:nvPr>
            <p:ph type="ftr" sz="quarter" idx="11"/>
          </p:nvPr>
        </p:nvSpPr>
        <p:spPr>
          <a:xfrm>
            <a:off x="3008313" y="6042025"/>
            <a:ext cx="3967162" cy="365125"/>
          </a:xfrm>
        </p:spPr>
        <p:txBody>
          <a:bodyPr/>
          <a:lstStyle>
            <a:lvl1pPr>
              <a:defRPr dirty="0"/>
            </a:lvl1pPr>
          </a:lstStyle>
          <a:p>
            <a:pPr>
              <a:defRPr/>
            </a:pPr>
            <a:endParaRPr lang="en-GB"/>
          </a:p>
        </p:txBody>
      </p:sp>
      <p:sp>
        <p:nvSpPr>
          <p:cNvPr id="9" name="Slide Number Placeholder 6">
            <a:extLst>
              <a:ext uri="{FF2B5EF4-FFF2-40B4-BE49-F238E27FC236}">
                <a16:creationId xmlns:a16="http://schemas.microsoft.com/office/drawing/2014/main" id="{99DDED5D-9D84-FC18-746D-D83AC050D8E5}"/>
              </a:ext>
            </a:extLst>
          </p:cNvPr>
          <p:cNvSpPr>
            <a:spLocks noGrp="1"/>
          </p:cNvSpPr>
          <p:nvPr>
            <p:ph type="sldNum" sz="quarter" idx="12"/>
          </p:nvPr>
        </p:nvSpPr>
        <p:spPr/>
        <p:txBody>
          <a:bodyPr/>
          <a:lstStyle>
            <a:lvl1pPr>
              <a:defRPr/>
            </a:lvl1pPr>
          </a:lstStyle>
          <a:p>
            <a:pPr>
              <a:defRPr/>
            </a:pPr>
            <a:fld id="{269F4F8A-EA96-4E63-815F-BE5474B28FAF}" type="slidenum">
              <a:rPr lang="en-GB" altLang="en-US"/>
              <a:pPr>
                <a:defRPr/>
              </a:pPr>
              <a:t>‹#›</a:t>
            </a:fld>
            <a:endParaRPr lang="en-GB" altLang="en-US"/>
          </a:p>
        </p:txBody>
      </p:sp>
    </p:spTree>
    <p:extLst>
      <p:ext uri="{BB962C8B-B14F-4D97-AF65-F5344CB8AC3E}">
        <p14:creationId xmlns:p14="http://schemas.microsoft.com/office/powerpoint/2010/main" val="32520418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739145"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973914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97ADFB-D43D-08CA-162A-AA094F2BE583}"/>
              </a:ext>
            </a:extLst>
          </p:cNvPr>
          <p:cNvSpPr>
            <a:spLocks noGrp="1"/>
          </p:cNvSpPr>
          <p:nvPr>
            <p:ph type="dt" sz="half" idx="10"/>
          </p:nvPr>
        </p:nvSpPr>
        <p:spPr/>
        <p:txBody>
          <a:bodyPr/>
          <a:lstStyle>
            <a:lvl1pPr>
              <a:defRPr/>
            </a:lvl1pPr>
          </a:lstStyle>
          <a:p>
            <a:pPr>
              <a:defRPr/>
            </a:pPr>
            <a:fld id="{6773C104-277A-4FC5-9444-3851C75D3432}" type="datetimeFigureOut">
              <a:rPr lang="en-US"/>
              <a:pPr>
                <a:defRPr/>
              </a:pPr>
              <a:t>9/24/2026</a:t>
            </a:fld>
            <a:endParaRPr lang="en-GB"/>
          </a:p>
        </p:txBody>
      </p:sp>
      <p:sp>
        <p:nvSpPr>
          <p:cNvPr id="5" name="Footer Placeholder 4">
            <a:extLst>
              <a:ext uri="{FF2B5EF4-FFF2-40B4-BE49-F238E27FC236}">
                <a16:creationId xmlns:a16="http://schemas.microsoft.com/office/drawing/2014/main" id="{5374C1F4-AEA4-85FA-7C02-6CB335D8421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C5152B6-4FC0-8AB1-B89D-90DF054AEBF3}"/>
              </a:ext>
            </a:extLst>
          </p:cNvPr>
          <p:cNvSpPr>
            <a:spLocks noGrp="1"/>
          </p:cNvSpPr>
          <p:nvPr>
            <p:ph type="sldNum" sz="quarter" idx="12"/>
          </p:nvPr>
        </p:nvSpPr>
        <p:spPr/>
        <p:txBody>
          <a:bodyPr/>
          <a:lstStyle>
            <a:lvl1pPr>
              <a:defRPr/>
            </a:lvl1pPr>
          </a:lstStyle>
          <a:p>
            <a:pPr>
              <a:defRPr/>
            </a:pPr>
            <a:fld id="{ECE4354D-9820-4C6A-A9B9-CA70F0D28B7D}" type="slidenum">
              <a:rPr lang="en-GB" altLang="en-US"/>
              <a:pPr>
                <a:defRPr/>
              </a:pPr>
              <a:t>‹#›</a:t>
            </a:fld>
            <a:endParaRPr lang="en-GB" altLang="en-US"/>
          </a:p>
        </p:txBody>
      </p:sp>
    </p:spTree>
    <p:extLst>
      <p:ext uri="{BB962C8B-B14F-4D97-AF65-F5344CB8AC3E}">
        <p14:creationId xmlns:p14="http://schemas.microsoft.com/office/powerpoint/2010/main" val="4134233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13FB8C7-3311-B556-3D9E-B85EA6F7AC6F}"/>
              </a:ext>
            </a:extLst>
          </p:cNvPr>
          <p:cNvSpPr txBox="1">
            <a:spLocks noChangeArrowheads="1"/>
          </p:cNvSpPr>
          <p:nvPr/>
        </p:nvSpPr>
        <p:spPr bwMode="auto">
          <a:xfrm>
            <a:off x="541338" y="790575"/>
            <a:ext cx="609600" cy="584200"/>
          </a:xfrm>
          <a:prstGeom prst="rect">
            <a:avLst/>
          </a:prstGeom>
          <a:noFill/>
          <a:ln>
            <a:noFill/>
          </a:ln>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en-US" sz="8000">
                <a:solidFill>
                  <a:srgbClr val="73C4EB"/>
                </a:solidFill>
                <a:latin typeface="Arial" panose="020B0604020202020204" pitchFamily="34" charset="0"/>
              </a:rPr>
              <a:t>“</a:t>
            </a:r>
          </a:p>
        </p:txBody>
      </p:sp>
      <p:sp>
        <p:nvSpPr>
          <p:cNvPr id="5" name="TextBox 4">
            <a:extLst>
              <a:ext uri="{FF2B5EF4-FFF2-40B4-BE49-F238E27FC236}">
                <a16:creationId xmlns:a16="http://schemas.microsoft.com/office/drawing/2014/main" id="{A5A882C3-00F2-7E89-C702-ED083CB855CE}"/>
              </a:ext>
            </a:extLst>
          </p:cNvPr>
          <p:cNvSpPr txBox="1">
            <a:spLocks noChangeArrowheads="1"/>
          </p:cNvSpPr>
          <p:nvPr/>
        </p:nvSpPr>
        <p:spPr bwMode="auto">
          <a:xfrm>
            <a:off x="10023475" y="2886075"/>
            <a:ext cx="609600" cy="585788"/>
          </a:xfrm>
          <a:prstGeom prst="rect">
            <a:avLst/>
          </a:prstGeom>
          <a:noFill/>
          <a:ln>
            <a:noFill/>
          </a:ln>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en-US" sz="8000">
                <a:solidFill>
                  <a:srgbClr val="73C4EB"/>
                </a:solidFill>
                <a:latin typeface="Arial" panose="020B0604020202020204" pitchFamily="34" charset="0"/>
              </a:rPr>
              <a:t>”</a:t>
            </a:r>
            <a:endParaRPr lang="en-US" altLang="en-US">
              <a:solidFill>
                <a:srgbClr val="73C4EB"/>
              </a:solidFill>
              <a:latin typeface="Arial" panose="020B0604020202020204" pitchFamily="34" charset="0"/>
            </a:endParaRPr>
          </a:p>
        </p:txBody>
      </p:sp>
      <p:sp>
        <p:nvSpPr>
          <p:cNvPr id="2" name="Title 1"/>
          <p:cNvSpPr>
            <a:spLocks noGrp="1"/>
          </p:cNvSpPr>
          <p:nvPr>
            <p:ph type="title"/>
          </p:nvPr>
        </p:nvSpPr>
        <p:spPr>
          <a:xfrm>
            <a:off x="931334" y="609600"/>
            <a:ext cx="919711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4" y="4470400"/>
            <a:ext cx="973914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45FB9054-DA12-36C0-6457-014733B724A9}"/>
              </a:ext>
            </a:extLst>
          </p:cNvPr>
          <p:cNvSpPr>
            <a:spLocks noGrp="1"/>
          </p:cNvSpPr>
          <p:nvPr>
            <p:ph type="dt" sz="half" idx="14"/>
          </p:nvPr>
        </p:nvSpPr>
        <p:spPr/>
        <p:txBody>
          <a:bodyPr/>
          <a:lstStyle>
            <a:lvl1pPr>
              <a:defRPr/>
            </a:lvl1pPr>
          </a:lstStyle>
          <a:p>
            <a:pPr>
              <a:defRPr/>
            </a:pPr>
            <a:fld id="{89E6A194-4227-434C-8307-527518C6D704}" type="datetimeFigureOut">
              <a:rPr lang="en-US"/>
              <a:pPr>
                <a:defRPr/>
              </a:pPr>
              <a:t>9/24/2026</a:t>
            </a:fld>
            <a:endParaRPr lang="en-GB"/>
          </a:p>
        </p:txBody>
      </p:sp>
      <p:sp>
        <p:nvSpPr>
          <p:cNvPr id="7" name="Footer Placeholder 4">
            <a:extLst>
              <a:ext uri="{FF2B5EF4-FFF2-40B4-BE49-F238E27FC236}">
                <a16:creationId xmlns:a16="http://schemas.microsoft.com/office/drawing/2014/main" id="{4527D2D7-2204-3A70-440D-94B7EE7137D6}"/>
              </a:ext>
            </a:extLst>
          </p:cNvPr>
          <p:cNvSpPr>
            <a:spLocks noGrp="1"/>
          </p:cNvSpPr>
          <p:nvPr>
            <p:ph type="ftr" sz="quarter" idx="15"/>
          </p:nvPr>
        </p:nvSpPr>
        <p:spPr/>
        <p:txBody>
          <a:bodyPr/>
          <a:lstStyle>
            <a:lvl1pPr>
              <a:defRPr/>
            </a:lvl1pPr>
          </a:lstStyle>
          <a:p>
            <a:pPr>
              <a:defRPr/>
            </a:pPr>
            <a:endParaRPr lang="en-GB"/>
          </a:p>
        </p:txBody>
      </p:sp>
      <p:sp>
        <p:nvSpPr>
          <p:cNvPr id="8" name="Slide Number Placeholder 5">
            <a:extLst>
              <a:ext uri="{FF2B5EF4-FFF2-40B4-BE49-F238E27FC236}">
                <a16:creationId xmlns:a16="http://schemas.microsoft.com/office/drawing/2014/main" id="{8E02F384-F264-FCDB-EE30-18774D1641C9}"/>
              </a:ext>
            </a:extLst>
          </p:cNvPr>
          <p:cNvSpPr>
            <a:spLocks noGrp="1"/>
          </p:cNvSpPr>
          <p:nvPr>
            <p:ph type="sldNum" sz="quarter" idx="16"/>
          </p:nvPr>
        </p:nvSpPr>
        <p:spPr/>
        <p:txBody>
          <a:bodyPr/>
          <a:lstStyle>
            <a:lvl1pPr>
              <a:defRPr/>
            </a:lvl1pPr>
          </a:lstStyle>
          <a:p>
            <a:pPr>
              <a:defRPr/>
            </a:pPr>
            <a:fld id="{D1DF0E59-4310-4128-930A-64E368CDC072}" type="slidenum">
              <a:rPr lang="en-GB" altLang="en-US"/>
              <a:pPr>
                <a:defRPr/>
              </a:pPr>
              <a:t>‹#›</a:t>
            </a:fld>
            <a:endParaRPr lang="en-GB" altLang="en-US"/>
          </a:p>
        </p:txBody>
      </p:sp>
    </p:spTree>
    <p:extLst>
      <p:ext uri="{BB962C8B-B14F-4D97-AF65-F5344CB8AC3E}">
        <p14:creationId xmlns:p14="http://schemas.microsoft.com/office/powerpoint/2010/main" val="17726867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4" y="1931988"/>
            <a:ext cx="9739145"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9739144"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F3CD7B-DE99-6E19-7E61-744967BDFBBC}"/>
              </a:ext>
            </a:extLst>
          </p:cNvPr>
          <p:cNvSpPr>
            <a:spLocks noGrp="1"/>
          </p:cNvSpPr>
          <p:nvPr>
            <p:ph type="dt" sz="half" idx="10"/>
          </p:nvPr>
        </p:nvSpPr>
        <p:spPr/>
        <p:txBody>
          <a:bodyPr/>
          <a:lstStyle>
            <a:lvl1pPr>
              <a:defRPr/>
            </a:lvl1pPr>
          </a:lstStyle>
          <a:p>
            <a:pPr>
              <a:defRPr/>
            </a:pPr>
            <a:fld id="{75A534B1-3A0A-46EF-91DB-95CCF6946BC7}" type="datetimeFigureOut">
              <a:rPr lang="en-US"/>
              <a:pPr>
                <a:defRPr/>
              </a:pPr>
              <a:t>9/24/2026</a:t>
            </a:fld>
            <a:endParaRPr lang="en-GB"/>
          </a:p>
        </p:txBody>
      </p:sp>
      <p:sp>
        <p:nvSpPr>
          <p:cNvPr id="5" name="Footer Placeholder 4">
            <a:extLst>
              <a:ext uri="{FF2B5EF4-FFF2-40B4-BE49-F238E27FC236}">
                <a16:creationId xmlns:a16="http://schemas.microsoft.com/office/drawing/2014/main" id="{DDFBC37E-4374-5F0E-0DEE-3A50522B8D9F}"/>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744F432-5862-A372-CD56-11E44AA62B41}"/>
              </a:ext>
            </a:extLst>
          </p:cNvPr>
          <p:cNvSpPr>
            <a:spLocks noGrp="1"/>
          </p:cNvSpPr>
          <p:nvPr>
            <p:ph type="sldNum" sz="quarter" idx="12"/>
          </p:nvPr>
        </p:nvSpPr>
        <p:spPr/>
        <p:txBody>
          <a:bodyPr/>
          <a:lstStyle>
            <a:lvl1pPr>
              <a:defRPr/>
            </a:lvl1pPr>
          </a:lstStyle>
          <a:p>
            <a:pPr>
              <a:defRPr/>
            </a:pPr>
            <a:fld id="{29BE2C3D-B190-428D-8DA2-F9BF6BA68A67}" type="slidenum">
              <a:rPr lang="en-GB" altLang="en-US"/>
              <a:pPr>
                <a:defRPr/>
              </a:pPr>
              <a:t>‹#›</a:t>
            </a:fld>
            <a:endParaRPr lang="en-GB" altLang="en-US"/>
          </a:p>
        </p:txBody>
      </p:sp>
    </p:spTree>
    <p:extLst>
      <p:ext uri="{BB962C8B-B14F-4D97-AF65-F5344CB8AC3E}">
        <p14:creationId xmlns:p14="http://schemas.microsoft.com/office/powerpoint/2010/main" val="31949687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FDFFAE4-61AE-77C0-AD10-DF1FFFA1D9AB}"/>
              </a:ext>
            </a:extLst>
          </p:cNvPr>
          <p:cNvSpPr txBox="1">
            <a:spLocks noChangeArrowheads="1"/>
          </p:cNvSpPr>
          <p:nvPr/>
        </p:nvSpPr>
        <p:spPr bwMode="auto">
          <a:xfrm>
            <a:off x="541338" y="790575"/>
            <a:ext cx="609600" cy="584200"/>
          </a:xfrm>
          <a:prstGeom prst="rect">
            <a:avLst/>
          </a:prstGeom>
          <a:noFill/>
          <a:ln>
            <a:noFill/>
          </a:ln>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en-US" sz="8000">
                <a:solidFill>
                  <a:srgbClr val="73C4EB"/>
                </a:solidFill>
                <a:latin typeface="Arial" panose="020B0604020202020204" pitchFamily="34" charset="0"/>
              </a:rPr>
              <a:t>“</a:t>
            </a:r>
          </a:p>
        </p:txBody>
      </p:sp>
      <p:sp>
        <p:nvSpPr>
          <p:cNvPr id="5" name="TextBox 4">
            <a:extLst>
              <a:ext uri="{FF2B5EF4-FFF2-40B4-BE49-F238E27FC236}">
                <a16:creationId xmlns:a16="http://schemas.microsoft.com/office/drawing/2014/main" id="{673266FE-52EE-BDFF-764C-624F3DF87D98}"/>
              </a:ext>
            </a:extLst>
          </p:cNvPr>
          <p:cNvSpPr txBox="1">
            <a:spLocks noChangeArrowheads="1"/>
          </p:cNvSpPr>
          <p:nvPr/>
        </p:nvSpPr>
        <p:spPr bwMode="auto">
          <a:xfrm>
            <a:off x="9983788" y="2886075"/>
            <a:ext cx="609600" cy="585788"/>
          </a:xfrm>
          <a:prstGeom prst="rect">
            <a:avLst/>
          </a:prstGeom>
          <a:noFill/>
          <a:ln>
            <a:noFill/>
          </a:ln>
        </p:spPr>
        <p:txBody>
          <a:bodyPr anchor="ctr"/>
          <a:lstStyle>
            <a:lvl1pPr>
              <a:defRPr>
                <a:solidFill>
                  <a:schemeClr val="tx1"/>
                </a:solidFill>
                <a:latin typeface="Trebuchet MS" panose="020B0603020202020204" pitchFamily="34" charset="0"/>
              </a:defRPr>
            </a:lvl1pPr>
            <a:lvl2pPr marL="742950" indent="-285750">
              <a:defRPr>
                <a:solidFill>
                  <a:schemeClr val="tx1"/>
                </a:solidFill>
                <a:latin typeface="Trebuchet MS" panose="020B0603020202020204" pitchFamily="34" charset="0"/>
              </a:defRPr>
            </a:lvl2pPr>
            <a:lvl3pPr marL="1143000" indent="-228600">
              <a:defRPr>
                <a:solidFill>
                  <a:schemeClr val="tx1"/>
                </a:solidFill>
                <a:latin typeface="Trebuchet MS" panose="020B0603020202020204" pitchFamily="34" charset="0"/>
              </a:defRPr>
            </a:lvl3pPr>
            <a:lvl4pPr marL="1600200" indent="-228600">
              <a:defRPr>
                <a:solidFill>
                  <a:schemeClr val="tx1"/>
                </a:solidFill>
                <a:latin typeface="Trebuchet MS" panose="020B0603020202020204" pitchFamily="34" charset="0"/>
              </a:defRPr>
            </a:lvl4pPr>
            <a:lvl5pPr marL="2057400" indent="-228600">
              <a:defRPr>
                <a:solidFill>
                  <a:schemeClr val="tx1"/>
                </a:solidFill>
                <a:latin typeface="Trebuchet MS" panose="020B0603020202020204" pitchFamily="34" charset="0"/>
              </a:defRPr>
            </a:lvl5pPr>
            <a:lvl6pPr marL="2514600" indent="-228600" defTabSz="457200" fontAlgn="base">
              <a:spcBef>
                <a:spcPct val="0"/>
              </a:spcBef>
              <a:spcAft>
                <a:spcPct val="0"/>
              </a:spcAft>
              <a:defRPr>
                <a:solidFill>
                  <a:schemeClr val="tx1"/>
                </a:solidFill>
                <a:latin typeface="Trebuchet MS" panose="020B0603020202020204" pitchFamily="34" charset="0"/>
              </a:defRPr>
            </a:lvl6pPr>
            <a:lvl7pPr marL="2971800" indent="-228600" defTabSz="457200" fontAlgn="base">
              <a:spcBef>
                <a:spcPct val="0"/>
              </a:spcBef>
              <a:spcAft>
                <a:spcPct val="0"/>
              </a:spcAft>
              <a:defRPr>
                <a:solidFill>
                  <a:schemeClr val="tx1"/>
                </a:solidFill>
                <a:latin typeface="Trebuchet MS" panose="020B0603020202020204" pitchFamily="34" charset="0"/>
              </a:defRPr>
            </a:lvl7pPr>
            <a:lvl8pPr marL="3429000" indent="-228600" defTabSz="457200" fontAlgn="base">
              <a:spcBef>
                <a:spcPct val="0"/>
              </a:spcBef>
              <a:spcAft>
                <a:spcPct val="0"/>
              </a:spcAft>
              <a:defRPr>
                <a:solidFill>
                  <a:schemeClr val="tx1"/>
                </a:solidFill>
                <a:latin typeface="Trebuchet MS" panose="020B0603020202020204" pitchFamily="34" charset="0"/>
              </a:defRPr>
            </a:lvl8pPr>
            <a:lvl9pPr marL="3886200" indent="-228600" defTabSz="457200" fontAlgn="base">
              <a:spcBef>
                <a:spcPct val="0"/>
              </a:spcBef>
              <a:spcAft>
                <a:spcPct val="0"/>
              </a:spcAft>
              <a:defRPr>
                <a:solidFill>
                  <a:schemeClr val="tx1"/>
                </a:solidFill>
                <a:latin typeface="Trebuchet MS" panose="020B0603020202020204" pitchFamily="34" charset="0"/>
              </a:defRPr>
            </a:lvl9pPr>
          </a:lstStyle>
          <a:p>
            <a:pPr eaLnBrk="1" hangingPunct="1">
              <a:defRPr/>
            </a:pPr>
            <a:r>
              <a:rPr lang="en-US" altLang="en-US" sz="8000">
                <a:solidFill>
                  <a:srgbClr val="73C4EB"/>
                </a:solidFill>
                <a:latin typeface="Arial" panose="020B0604020202020204" pitchFamily="34" charset="0"/>
              </a:rPr>
              <a:t>”</a:t>
            </a:r>
          </a:p>
        </p:txBody>
      </p:sp>
      <p:sp>
        <p:nvSpPr>
          <p:cNvPr id="2" name="Title 1"/>
          <p:cNvSpPr>
            <a:spLocks noGrp="1"/>
          </p:cNvSpPr>
          <p:nvPr>
            <p:ph type="title"/>
          </p:nvPr>
        </p:nvSpPr>
        <p:spPr>
          <a:xfrm>
            <a:off x="931334" y="609600"/>
            <a:ext cx="9125106"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9379108"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4" y="4527448"/>
            <a:ext cx="937910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424B3B45-B984-CB64-A801-4107B028118E}"/>
              </a:ext>
            </a:extLst>
          </p:cNvPr>
          <p:cNvSpPr>
            <a:spLocks noGrp="1"/>
          </p:cNvSpPr>
          <p:nvPr>
            <p:ph type="dt" sz="half" idx="14"/>
          </p:nvPr>
        </p:nvSpPr>
        <p:spPr/>
        <p:txBody>
          <a:bodyPr/>
          <a:lstStyle>
            <a:lvl1pPr>
              <a:defRPr/>
            </a:lvl1pPr>
          </a:lstStyle>
          <a:p>
            <a:pPr>
              <a:defRPr/>
            </a:pPr>
            <a:fld id="{83667AF2-DBA8-463A-8280-D7FF03B335DB}" type="datetimeFigureOut">
              <a:rPr lang="en-US"/>
              <a:pPr>
                <a:defRPr/>
              </a:pPr>
              <a:t>9/24/2026</a:t>
            </a:fld>
            <a:endParaRPr lang="en-GB"/>
          </a:p>
        </p:txBody>
      </p:sp>
      <p:sp>
        <p:nvSpPr>
          <p:cNvPr id="7" name="Footer Placeholder 4">
            <a:extLst>
              <a:ext uri="{FF2B5EF4-FFF2-40B4-BE49-F238E27FC236}">
                <a16:creationId xmlns:a16="http://schemas.microsoft.com/office/drawing/2014/main" id="{35A6C9AA-85B3-667A-3FE2-DDCDE5247B2B}"/>
              </a:ext>
            </a:extLst>
          </p:cNvPr>
          <p:cNvSpPr>
            <a:spLocks noGrp="1"/>
          </p:cNvSpPr>
          <p:nvPr>
            <p:ph type="ftr" sz="quarter" idx="15"/>
          </p:nvPr>
        </p:nvSpPr>
        <p:spPr/>
        <p:txBody>
          <a:bodyPr/>
          <a:lstStyle>
            <a:lvl1pPr>
              <a:defRPr/>
            </a:lvl1pPr>
          </a:lstStyle>
          <a:p>
            <a:pPr>
              <a:defRPr/>
            </a:pPr>
            <a:endParaRPr lang="en-GB"/>
          </a:p>
        </p:txBody>
      </p:sp>
      <p:sp>
        <p:nvSpPr>
          <p:cNvPr id="8" name="Slide Number Placeholder 5">
            <a:extLst>
              <a:ext uri="{FF2B5EF4-FFF2-40B4-BE49-F238E27FC236}">
                <a16:creationId xmlns:a16="http://schemas.microsoft.com/office/drawing/2014/main" id="{2DBE9087-AC77-84E3-BF66-07D4AE674468}"/>
              </a:ext>
            </a:extLst>
          </p:cNvPr>
          <p:cNvSpPr>
            <a:spLocks noGrp="1"/>
          </p:cNvSpPr>
          <p:nvPr>
            <p:ph type="sldNum" sz="quarter" idx="16"/>
          </p:nvPr>
        </p:nvSpPr>
        <p:spPr/>
        <p:txBody>
          <a:bodyPr/>
          <a:lstStyle>
            <a:lvl1pPr>
              <a:defRPr/>
            </a:lvl1pPr>
          </a:lstStyle>
          <a:p>
            <a:pPr>
              <a:defRPr/>
            </a:pPr>
            <a:fld id="{C763231D-352A-497F-8A76-F286B34C4B27}" type="slidenum">
              <a:rPr lang="en-GB" altLang="en-US"/>
              <a:pPr>
                <a:defRPr/>
              </a:pPr>
              <a:t>‹#›</a:t>
            </a:fld>
            <a:endParaRPr lang="en-GB" altLang="en-US"/>
          </a:p>
        </p:txBody>
      </p:sp>
    </p:spTree>
    <p:extLst>
      <p:ext uri="{BB962C8B-B14F-4D97-AF65-F5344CB8AC3E}">
        <p14:creationId xmlns:p14="http://schemas.microsoft.com/office/powerpoint/2010/main" val="38128830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9730681"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9730682"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4" y="4527448"/>
            <a:ext cx="9730681"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3228FD-D7C2-B043-07BB-82E41627A593}"/>
              </a:ext>
            </a:extLst>
          </p:cNvPr>
          <p:cNvSpPr>
            <a:spLocks noGrp="1"/>
          </p:cNvSpPr>
          <p:nvPr>
            <p:ph type="dt" sz="half" idx="14"/>
          </p:nvPr>
        </p:nvSpPr>
        <p:spPr/>
        <p:txBody>
          <a:bodyPr/>
          <a:lstStyle>
            <a:lvl1pPr>
              <a:defRPr/>
            </a:lvl1pPr>
          </a:lstStyle>
          <a:p>
            <a:pPr>
              <a:defRPr/>
            </a:pPr>
            <a:fld id="{8C4CB532-B508-4B0C-A55B-6B64C8D6BBD7}" type="datetimeFigureOut">
              <a:rPr lang="en-US"/>
              <a:pPr>
                <a:defRPr/>
              </a:pPr>
              <a:t>9/24/2026</a:t>
            </a:fld>
            <a:endParaRPr lang="en-GB"/>
          </a:p>
        </p:txBody>
      </p:sp>
      <p:sp>
        <p:nvSpPr>
          <p:cNvPr id="5" name="Footer Placeholder 4">
            <a:extLst>
              <a:ext uri="{FF2B5EF4-FFF2-40B4-BE49-F238E27FC236}">
                <a16:creationId xmlns:a16="http://schemas.microsoft.com/office/drawing/2014/main" id="{2F0C8CC9-3AFA-22C2-A401-1448335E353A}"/>
              </a:ext>
            </a:extLst>
          </p:cNvPr>
          <p:cNvSpPr>
            <a:spLocks noGrp="1"/>
          </p:cNvSpPr>
          <p:nvPr>
            <p:ph type="ftr" sz="quarter" idx="15"/>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1DC2B25-A5CB-9A0E-C6E2-8892B8B23CF8}"/>
              </a:ext>
            </a:extLst>
          </p:cNvPr>
          <p:cNvSpPr>
            <a:spLocks noGrp="1"/>
          </p:cNvSpPr>
          <p:nvPr>
            <p:ph type="sldNum" sz="quarter" idx="16"/>
          </p:nvPr>
        </p:nvSpPr>
        <p:spPr/>
        <p:txBody>
          <a:bodyPr/>
          <a:lstStyle>
            <a:lvl1pPr>
              <a:defRPr/>
            </a:lvl1pPr>
          </a:lstStyle>
          <a:p>
            <a:pPr>
              <a:defRPr/>
            </a:pPr>
            <a:fld id="{810BD318-AC08-4FDC-BE61-05D29CB8D223}" type="slidenum">
              <a:rPr lang="en-GB" altLang="en-US"/>
              <a:pPr>
                <a:defRPr/>
              </a:pPr>
              <a:t>‹#›</a:t>
            </a:fld>
            <a:endParaRPr lang="en-GB" altLang="en-US"/>
          </a:p>
        </p:txBody>
      </p:sp>
    </p:spTree>
    <p:extLst>
      <p:ext uri="{BB962C8B-B14F-4D97-AF65-F5344CB8AC3E}">
        <p14:creationId xmlns:p14="http://schemas.microsoft.com/office/powerpoint/2010/main" val="15158700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7BFB7-0448-5AC3-B3E7-BEE829204DD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78A1CB9F-B4C9-CD9A-A74A-C7686F2252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3AA375F-C906-4365-882B-EC2DB0E4191F}"/>
              </a:ext>
            </a:extLst>
          </p:cNvPr>
          <p:cNvSpPr>
            <a:spLocks noGrp="1"/>
          </p:cNvSpPr>
          <p:nvPr>
            <p:ph type="dt" sz="half" idx="10"/>
          </p:nvPr>
        </p:nvSpPr>
        <p:spPr/>
        <p:txBody>
          <a:bodyPr/>
          <a:lstStyle/>
          <a:p>
            <a:fld id="{03658204-0329-4E39-A5FB-F51927804478}" type="datetimeFigureOut">
              <a:rPr lang="en-GB" smtClean="0"/>
              <a:t>24/09/2026</a:t>
            </a:fld>
            <a:endParaRPr lang="en-GB"/>
          </a:p>
        </p:txBody>
      </p:sp>
      <p:sp>
        <p:nvSpPr>
          <p:cNvPr id="5" name="Footer Placeholder 4">
            <a:extLst>
              <a:ext uri="{FF2B5EF4-FFF2-40B4-BE49-F238E27FC236}">
                <a16:creationId xmlns:a16="http://schemas.microsoft.com/office/drawing/2014/main" id="{A9B826DF-1913-4B8C-BE40-A14071FBBC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BC194D-9E0F-5B9F-BED1-42F9CD8DB7FD}"/>
              </a:ext>
            </a:extLst>
          </p:cNvPr>
          <p:cNvSpPr>
            <a:spLocks noGrp="1"/>
          </p:cNvSpPr>
          <p:nvPr>
            <p:ph type="sldNum" sz="quarter" idx="12"/>
          </p:nvPr>
        </p:nvSpPr>
        <p:spPr/>
        <p:txBody>
          <a:bodyPr/>
          <a:lstStyle/>
          <a:p>
            <a:fld id="{04123CC3-E169-43DE-A3F7-934DE97BB0DA}" type="slidenum">
              <a:rPr lang="en-GB" smtClean="0"/>
              <a:t>‹#›</a:t>
            </a:fld>
            <a:endParaRPr lang="en-GB"/>
          </a:p>
        </p:txBody>
      </p:sp>
    </p:spTree>
    <p:extLst>
      <p:ext uri="{BB962C8B-B14F-4D97-AF65-F5344CB8AC3E}">
        <p14:creationId xmlns:p14="http://schemas.microsoft.com/office/powerpoint/2010/main" val="8161476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427EA-FF2D-456E-8DAE-D3540F706E4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1531749-3022-0DE4-6B0C-A0847FA76F6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31D1847-3BF3-EEAA-F5EB-64CF957DB660}"/>
              </a:ext>
            </a:extLst>
          </p:cNvPr>
          <p:cNvSpPr>
            <a:spLocks noGrp="1"/>
          </p:cNvSpPr>
          <p:nvPr>
            <p:ph type="dt" sz="half" idx="10"/>
          </p:nvPr>
        </p:nvSpPr>
        <p:spPr/>
        <p:txBody>
          <a:bodyPr/>
          <a:lstStyle/>
          <a:p>
            <a:fld id="{03658204-0329-4E39-A5FB-F51927804478}" type="datetimeFigureOut">
              <a:rPr lang="en-GB" smtClean="0"/>
              <a:t>24/09/2026</a:t>
            </a:fld>
            <a:endParaRPr lang="en-GB"/>
          </a:p>
        </p:txBody>
      </p:sp>
      <p:sp>
        <p:nvSpPr>
          <p:cNvPr id="5" name="Footer Placeholder 4">
            <a:extLst>
              <a:ext uri="{FF2B5EF4-FFF2-40B4-BE49-F238E27FC236}">
                <a16:creationId xmlns:a16="http://schemas.microsoft.com/office/drawing/2014/main" id="{5F68B266-F88D-B651-F388-DC3E711F87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2A3307-9C59-4FF9-AFE6-F77B56B7F3ED}"/>
              </a:ext>
            </a:extLst>
          </p:cNvPr>
          <p:cNvSpPr>
            <a:spLocks noGrp="1"/>
          </p:cNvSpPr>
          <p:nvPr>
            <p:ph type="sldNum" sz="quarter" idx="12"/>
          </p:nvPr>
        </p:nvSpPr>
        <p:spPr/>
        <p:txBody>
          <a:bodyPr/>
          <a:lstStyle/>
          <a:p>
            <a:fld id="{04123CC3-E169-43DE-A3F7-934DE97BB0DA}" type="slidenum">
              <a:rPr lang="en-GB" smtClean="0"/>
              <a:t>‹#›</a:t>
            </a:fld>
            <a:endParaRPr lang="en-GB"/>
          </a:p>
        </p:txBody>
      </p:sp>
    </p:spTree>
    <p:extLst>
      <p:ext uri="{BB962C8B-B14F-4D97-AF65-F5344CB8AC3E}">
        <p14:creationId xmlns:p14="http://schemas.microsoft.com/office/powerpoint/2010/main" val="4894019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3A5F0-B7EC-A7A2-DCD8-08D724B8F94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6017090-4A17-BF8E-C4DF-FC5AEE7098C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E319D1D-0125-7DD1-C906-810357B858CC}"/>
              </a:ext>
            </a:extLst>
          </p:cNvPr>
          <p:cNvSpPr>
            <a:spLocks noGrp="1"/>
          </p:cNvSpPr>
          <p:nvPr>
            <p:ph type="dt" sz="half" idx="10"/>
          </p:nvPr>
        </p:nvSpPr>
        <p:spPr/>
        <p:txBody>
          <a:bodyPr/>
          <a:lstStyle/>
          <a:p>
            <a:fld id="{03658204-0329-4E39-A5FB-F51927804478}" type="datetimeFigureOut">
              <a:rPr lang="en-GB" smtClean="0"/>
              <a:t>24/09/2026</a:t>
            </a:fld>
            <a:endParaRPr lang="en-GB"/>
          </a:p>
        </p:txBody>
      </p:sp>
      <p:sp>
        <p:nvSpPr>
          <p:cNvPr id="5" name="Footer Placeholder 4">
            <a:extLst>
              <a:ext uri="{FF2B5EF4-FFF2-40B4-BE49-F238E27FC236}">
                <a16:creationId xmlns:a16="http://schemas.microsoft.com/office/drawing/2014/main" id="{B36548F9-3DB4-45CE-F1A5-F4116440C1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424C8D-3508-22D1-49CE-D47186B154E7}"/>
              </a:ext>
            </a:extLst>
          </p:cNvPr>
          <p:cNvSpPr>
            <a:spLocks noGrp="1"/>
          </p:cNvSpPr>
          <p:nvPr>
            <p:ph type="sldNum" sz="quarter" idx="12"/>
          </p:nvPr>
        </p:nvSpPr>
        <p:spPr/>
        <p:txBody>
          <a:bodyPr/>
          <a:lstStyle/>
          <a:p>
            <a:fld id="{04123CC3-E169-43DE-A3F7-934DE97BB0DA}" type="slidenum">
              <a:rPr lang="en-GB" smtClean="0"/>
              <a:t>‹#›</a:t>
            </a:fld>
            <a:endParaRPr lang="en-GB"/>
          </a:p>
        </p:txBody>
      </p:sp>
    </p:spTree>
    <p:extLst>
      <p:ext uri="{BB962C8B-B14F-4D97-AF65-F5344CB8AC3E}">
        <p14:creationId xmlns:p14="http://schemas.microsoft.com/office/powerpoint/2010/main" val="37909302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194D-EBDB-AC68-81CE-2DD97C1E193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2263D6E-35A5-9039-3770-C1DD5EE7EAF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620B4866-FFE4-2133-107F-DD87B440315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A4F5E5F-B197-AF00-BB4F-35F9DC20A65B}"/>
              </a:ext>
            </a:extLst>
          </p:cNvPr>
          <p:cNvSpPr>
            <a:spLocks noGrp="1"/>
          </p:cNvSpPr>
          <p:nvPr>
            <p:ph type="dt" sz="half" idx="10"/>
          </p:nvPr>
        </p:nvSpPr>
        <p:spPr/>
        <p:txBody>
          <a:bodyPr/>
          <a:lstStyle/>
          <a:p>
            <a:fld id="{03658204-0329-4E39-A5FB-F51927804478}" type="datetimeFigureOut">
              <a:rPr lang="en-GB" smtClean="0"/>
              <a:t>24/09/2026</a:t>
            </a:fld>
            <a:endParaRPr lang="en-GB"/>
          </a:p>
        </p:txBody>
      </p:sp>
      <p:sp>
        <p:nvSpPr>
          <p:cNvPr id="6" name="Footer Placeholder 5">
            <a:extLst>
              <a:ext uri="{FF2B5EF4-FFF2-40B4-BE49-F238E27FC236}">
                <a16:creationId xmlns:a16="http://schemas.microsoft.com/office/drawing/2014/main" id="{F31A8AA6-C620-FBE5-E4E5-96D5CAA7E4E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AEFF77-5AFD-DF66-2A12-F31334EA161A}"/>
              </a:ext>
            </a:extLst>
          </p:cNvPr>
          <p:cNvSpPr>
            <a:spLocks noGrp="1"/>
          </p:cNvSpPr>
          <p:nvPr>
            <p:ph type="sldNum" sz="quarter" idx="12"/>
          </p:nvPr>
        </p:nvSpPr>
        <p:spPr/>
        <p:txBody>
          <a:bodyPr/>
          <a:lstStyle/>
          <a:p>
            <a:fld id="{04123CC3-E169-43DE-A3F7-934DE97BB0DA}" type="slidenum">
              <a:rPr lang="en-GB" smtClean="0"/>
              <a:t>‹#›</a:t>
            </a:fld>
            <a:endParaRPr lang="en-GB"/>
          </a:p>
        </p:txBody>
      </p:sp>
    </p:spTree>
    <p:extLst>
      <p:ext uri="{BB962C8B-B14F-4D97-AF65-F5344CB8AC3E}">
        <p14:creationId xmlns:p14="http://schemas.microsoft.com/office/powerpoint/2010/main" val="11829797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E3313-D193-6544-251E-3A7D652C664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468C2E8-3E24-7CB7-54A0-B255FA5F0D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6EFA3B3-436D-AAEA-F0FA-7C523FAEDE5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CA4284E-C379-F1CA-B610-33454672A0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ACB2F8C-CE59-633F-BF23-6A2EDBA1876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FDD2795-99A1-2843-312E-75A00B97778E}"/>
              </a:ext>
            </a:extLst>
          </p:cNvPr>
          <p:cNvSpPr>
            <a:spLocks noGrp="1"/>
          </p:cNvSpPr>
          <p:nvPr>
            <p:ph type="dt" sz="half" idx="10"/>
          </p:nvPr>
        </p:nvSpPr>
        <p:spPr/>
        <p:txBody>
          <a:bodyPr/>
          <a:lstStyle/>
          <a:p>
            <a:fld id="{03658204-0329-4E39-A5FB-F51927804478}" type="datetimeFigureOut">
              <a:rPr lang="en-GB" smtClean="0"/>
              <a:t>24/09/2026</a:t>
            </a:fld>
            <a:endParaRPr lang="en-GB"/>
          </a:p>
        </p:txBody>
      </p:sp>
      <p:sp>
        <p:nvSpPr>
          <p:cNvPr id="8" name="Footer Placeholder 7">
            <a:extLst>
              <a:ext uri="{FF2B5EF4-FFF2-40B4-BE49-F238E27FC236}">
                <a16:creationId xmlns:a16="http://schemas.microsoft.com/office/drawing/2014/main" id="{0FE0D0B5-38B9-E664-9E83-BDF93722359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A744AA6-8C18-2A6F-4219-8759F96DD45F}"/>
              </a:ext>
            </a:extLst>
          </p:cNvPr>
          <p:cNvSpPr>
            <a:spLocks noGrp="1"/>
          </p:cNvSpPr>
          <p:nvPr>
            <p:ph type="sldNum" sz="quarter" idx="12"/>
          </p:nvPr>
        </p:nvSpPr>
        <p:spPr/>
        <p:txBody>
          <a:bodyPr/>
          <a:lstStyle/>
          <a:p>
            <a:fld id="{04123CC3-E169-43DE-A3F7-934DE97BB0DA}" type="slidenum">
              <a:rPr lang="en-GB" smtClean="0"/>
              <a:t>‹#›</a:t>
            </a:fld>
            <a:endParaRPr lang="en-GB"/>
          </a:p>
        </p:txBody>
      </p:sp>
    </p:spTree>
    <p:extLst>
      <p:ext uri="{BB962C8B-B14F-4D97-AF65-F5344CB8AC3E}">
        <p14:creationId xmlns:p14="http://schemas.microsoft.com/office/powerpoint/2010/main" val="17880485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C6E72-47E6-D213-6C0B-7EF9ED3712C2}"/>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9DD5F20-9FAE-221D-E7E5-2981E9198DDD}"/>
              </a:ext>
            </a:extLst>
          </p:cNvPr>
          <p:cNvSpPr>
            <a:spLocks noGrp="1"/>
          </p:cNvSpPr>
          <p:nvPr>
            <p:ph type="dt" sz="half" idx="10"/>
          </p:nvPr>
        </p:nvSpPr>
        <p:spPr/>
        <p:txBody>
          <a:bodyPr/>
          <a:lstStyle/>
          <a:p>
            <a:fld id="{03658204-0329-4E39-A5FB-F51927804478}" type="datetimeFigureOut">
              <a:rPr lang="en-GB" smtClean="0"/>
              <a:t>24/09/2026</a:t>
            </a:fld>
            <a:endParaRPr lang="en-GB"/>
          </a:p>
        </p:txBody>
      </p:sp>
      <p:sp>
        <p:nvSpPr>
          <p:cNvPr id="4" name="Footer Placeholder 3">
            <a:extLst>
              <a:ext uri="{FF2B5EF4-FFF2-40B4-BE49-F238E27FC236}">
                <a16:creationId xmlns:a16="http://schemas.microsoft.com/office/drawing/2014/main" id="{EDDB03D8-631A-DD71-D743-AE1102F0AA0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1686972-A777-C972-0D4B-410DDF66271C}"/>
              </a:ext>
            </a:extLst>
          </p:cNvPr>
          <p:cNvSpPr>
            <a:spLocks noGrp="1"/>
          </p:cNvSpPr>
          <p:nvPr>
            <p:ph type="sldNum" sz="quarter" idx="12"/>
          </p:nvPr>
        </p:nvSpPr>
        <p:spPr/>
        <p:txBody>
          <a:bodyPr/>
          <a:lstStyle/>
          <a:p>
            <a:fld id="{04123CC3-E169-43DE-A3F7-934DE97BB0DA}" type="slidenum">
              <a:rPr lang="en-GB" smtClean="0"/>
              <a:t>‹#›</a:t>
            </a:fld>
            <a:endParaRPr lang="en-GB"/>
          </a:p>
        </p:txBody>
      </p:sp>
    </p:spTree>
    <p:extLst>
      <p:ext uri="{BB962C8B-B14F-4D97-AF65-F5344CB8AC3E}">
        <p14:creationId xmlns:p14="http://schemas.microsoft.com/office/powerpoint/2010/main" val="431049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5BAEB9E-851A-C789-7B05-CE923983F901}"/>
              </a:ext>
            </a:extLst>
          </p:cNvPr>
          <p:cNvSpPr>
            <a:spLocks noGrp="1"/>
          </p:cNvSpPr>
          <p:nvPr>
            <p:ph type="dt" sz="half" idx="10"/>
          </p:nvPr>
        </p:nvSpPr>
        <p:spPr/>
        <p:txBody>
          <a:bodyPr/>
          <a:lstStyle/>
          <a:p>
            <a:fld id="{03658204-0329-4E39-A5FB-F51927804478}" type="datetimeFigureOut">
              <a:rPr lang="en-GB" smtClean="0"/>
              <a:t>24/09/2026</a:t>
            </a:fld>
            <a:endParaRPr lang="en-GB"/>
          </a:p>
        </p:txBody>
      </p:sp>
      <p:sp>
        <p:nvSpPr>
          <p:cNvPr id="3" name="Footer Placeholder 2">
            <a:extLst>
              <a:ext uri="{FF2B5EF4-FFF2-40B4-BE49-F238E27FC236}">
                <a16:creationId xmlns:a16="http://schemas.microsoft.com/office/drawing/2014/main" id="{F3930509-9700-8F42-8842-9AFF5DC231A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59248A4-B5F1-827C-8C38-75F4B443667E}"/>
              </a:ext>
            </a:extLst>
          </p:cNvPr>
          <p:cNvSpPr>
            <a:spLocks noGrp="1"/>
          </p:cNvSpPr>
          <p:nvPr>
            <p:ph type="sldNum" sz="quarter" idx="12"/>
          </p:nvPr>
        </p:nvSpPr>
        <p:spPr/>
        <p:txBody>
          <a:bodyPr/>
          <a:lstStyle/>
          <a:p>
            <a:fld id="{04123CC3-E169-43DE-A3F7-934DE97BB0DA}" type="slidenum">
              <a:rPr lang="en-GB" smtClean="0"/>
              <a:t>‹#›</a:t>
            </a:fld>
            <a:endParaRPr lang="en-GB"/>
          </a:p>
        </p:txBody>
      </p:sp>
    </p:spTree>
    <p:extLst>
      <p:ext uri="{BB962C8B-B14F-4D97-AF65-F5344CB8AC3E}">
        <p14:creationId xmlns:p14="http://schemas.microsoft.com/office/powerpoint/2010/main" val="41784334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2FFC2-D5D8-4B30-4AEF-DC2C19C69F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A290B34-C023-3685-86B1-E68D543659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7BCAA94-5A41-D819-5424-1CC63537E6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47C1C9A-BDA3-82CE-23C5-3E59FD66AB20}"/>
              </a:ext>
            </a:extLst>
          </p:cNvPr>
          <p:cNvSpPr>
            <a:spLocks noGrp="1"/>
          </p:cNvSpPr>
          <p:nvPr>
            <p:ph type="dt" sz="half" idx="10"/>
          </p:nvPr>
        </p:nvSpPr>
        <p:spPr/>
        <p:txBody>
          <a:bodyPr/>
          <a:lstStyle/>
          <a:p>
            <a:fld id="{03658204-0329-4E39-A5FB-F51927804478}" type="datetimeFigureOut">
              <a:rPr lang="en-GB" smtClean="0"/>
              <a:t>24/09/2026</a:t>
            </a:fld>
            <a:endParaRPr lang="en-GB"/>
          </a:p>
        </p:txBody>
      </p:sp>
      <p:sp>
        <p:nvSpPr>
          <p:cNvPr id="6" name="Footer Placeholder 5">
            <a:extLst>
              <a:ext uri="{FF2B5EF4-FFF2-40B4-BE49-F238E27FC236}">
                <a16:creationId xmlns:a16="http://schemas.microsoft.com/office/drawing/2014/main" id="{31A67FDE-3F27-9B8E-1B0E-5AE474AD1DC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B8FEFDA-97CB-3131-D337-A3DD5AE48136}"/>
              </a:ext>
            </a:extLst>
          </p:cNvPr>
          <p:cNvSpPr>
            <a:spLocks noGrp="1"/>
          </p:cNvSpPr>
          <p:nvPr>
            <p:ph type="sldNum" sz="quarter" idx="12"/>
          </p:nvPr>
        </p:nvSpPr>
        <p:spPr/>
        <p:txBody>
          <a:bodyPr/>
          <a:lstStyle/>
          <a:p>
            <a:fld id="{04123CC3-E169-43DE-A3F7-934DE97BB0DA}" type="slidenum">
              <a:rPr lang="en-GB" smtClean="0"/>
              <a:t>‹#›</a:t>
            </a:fld>
            <a:endParaRPr lang="en-GB"/>
          </a:p>
        </p:txBody>
      </p:sp>
    </p:spTree>
    <p:extLst>
      <p:ext uri="{BB962C8B-B14F-4D97-AF65-F5344CB8AC3E}">
        <p14:creationId xmlns:p14="http://schemas.microsoft.com/office/powerpoint/2010/main" val="1005325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6B1FE-A9CC-B03D-481D-19CF2A7E78E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346B28F1-7ED9-7554-8277-E0211C4562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449E74C-74EE-DF4E-0CFF-DFC56F3D08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0C2C5C4-B1F9-A792-A1D2-3CF7A71DB8A6}"/>
              </a:ext>
            </a:extLst>
          </p:cNvPr>
          <p:cNvSpPr>
            <a:spLocks noGrp="1"/>
          </p:cNvSpPr>
          <p:nvPr>
            <p:ph type="dt" sz="half" idx="10"/>
          </p:nvPr>
        </p:nvSpPr>
        <p:spPr/>
        <p:txBody>
          <a:bodyPr/>
          <a:lstStyle/>
          <a:p>
            <a:fld id="{03658204-0329-4E39-A5FB-F51927804478}" type="datetimeFigureOut">
              <a:rPr lang="en-GB" smtClean="0"/>
              <a:t>24/09/2026</a:t>
            </a:fld>
            <a:endParaRPr lang="en-GB"/>
          </a:p>
        </p:txBody>
      </p:sp>
      <p:sp>
        <p:nvSpPr>
          <p:cNvPr id="6" name="Footer Placeholder 5">
            <a:extLst>
              <a:ext uri="{FF2B5EF4-FFF2-40B4-BE49-F238E27FC236}">
                <a16:creationId xmlns:a16="http://schemas.microsoft.com/office/drawing/2014/main" id="{C8EF5279-C57B-E1D3-00C6-2CC990012CF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FDABFBD-7161-5D10-D0C2-21F054817F29}"/>
              </a:ext>
            </a:extLst>
          </p:cNvPr>
          <p:cNvSpPr>
            <a:spLocks noGrp="1"/>
          </p:cNvSpPr>
          <p:nvPr>
            <p:ph type="sldNum" sz="quarter" idx="12"/>
          </p:nvPr>
        </p:nvSpPr>
        <p:spPr/>
        <p:txBody>
          <a:bodyPr/>
          <a:lstStyle/>
          <a:p>
            <a:fld id="{04123CC3-E169-43DE-A3F7-934DE97BB0DA}" type="slidenum">
              <a:rPr lang="en-GB" smtClean="0"/>
              <a:t>‹#›</a:t>
            </a:fld>
            <a:endParaRPr lang="en-GB"/>
          </a:p>
        </p:txBody>
      </p:sp>
    </p:spTree>
    <p:extLst>
      <p:ext uri="{BB962C8B-B14F-4D97-AF65-F5344CB8AC3E}">
        <p14:creationId xmlns:p14="http://schemas.microsoft.com/office/powerpoint/2010/main" val="10603805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22E92-A507-0A74-04C7-DFEB2721988A}"/>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B1DDD726-1B9B-6018-E19D-56F1DEC630E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DC00BD6-22B2-0BBE-79A6-965E716105A0}"/>
              </a:ext>
            </a:extLst>
          </p:cNvPr>
          <p:cNvSpPr>
            <a:spLocks noGrp="1"/>
          </p:cNvSpPr>
          <p:nvPr>
            <p:ph type="dt" sz="half" idx="10"/>
          </p:nvPr>
        </p:nvSpPr>
        <p:spPr/>
        <p:txBody>
          <a:bodyPr/>
          <a:lstStyle/>
          <a:p>
            <a:fld id="{03658204-0329-4E39-A5FB-F51927804478}" type="datetimeFigureOut">
              <a:rPr lang="en-GB" smtClean="0"/>
              <a:t>24/09/2026</a:t>
            </a:fld>
            <a:endParaRPr lang="en-GB"/>
          </a:p>
        </p:txBody>
      </p:sp>
      <p:sp>
        <p:nvSpPr>
          <p:cNvPr id="5" name="Footer Placeholder 4">
            <a:extLst>
              <a:ext uri="{FF2B5EF4-FFF2-40B4-BE49-F238E27FC236}">
                <a16:creationId xmlns:a16="http://schemas.microsoft.com/office/drawing/2014/main" id="{AC4C909F-CBAD-563F-11B3-A283667133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268E59-00F8-09A6-9651-04E1C6F50AC8}"/>
              </a:ext>
            </a:extLst>
          </p:cNvPr>
          <p:cNvSpPr>
            <a:spLocks noGrp="1"/>
          </p:cNvSpPr>
          <p:nvPr>
            <p:ph type="sldNum" sz="quarter" idx="12"/>
          </p:nvPr>
        </p:nvSpPr>
        <p:spPr/>
        <p:txBody>
          <a:bodyPr/>
          <a:lstStyle/>
          <a:p>
            <a:fld id="{04123CC3-E169-43DE-A3F7-934DE97BB0DA}" type="slidenum">
              <a:rPr lang="en-GB" smtClean="0"/>
              <a:t>‹#›</a:t>
            </a:fld>
            <a:endParaRPr lang="en-GB"/>
          </a:p>
        </p:txBody>
      </p:sp>
    </p:spTree>
    <p:extLst>
      <p:ext uri="{BB962C8B-B14F-4D97-AF65-F5344CB8AC3E}">
        <p14:creationId xmlns:p14="http://schemas.microsoft.com/office/powerpoint/2010/main" val="28196288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E0188B-4D1C-B85C-0FB0-3A3150E8E5B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06C04B00-E795-BEDC-E694-6C65D8C8DAF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D9733F2-E43B-0E4D-AE32-54EEA0B1F6EA}"/>
              </a:ext>
            </a:extLst>
          </p:cNvPr>
          <p:cNvSpPr>
            <a:spLocks noGrp="1"/>
          </p:cNvSpPr>
          <p:nvPr>
            <p:ph type="dt" sz="half" idx="10"/>
          </p:nvPr>
        </p:nvSpPr>
        <p:spPr/>
        <p:txBody>
          <a:bodyPr/>
          <a:lstStyle/>
          <a:p>
            <a:fld id="{03658204-0329-4E39-A5FB-F51927804478}" type="datetimeFigureOut">
              <a:rPr lang="en-GB" smtClean="0"/>
              <a:t>24/09/2026</a:t>
            </a:fld>
            <a:endParaRPr lang="en-GB"/>
          </a:p>
        </p:txBody>
      </p:sp>
      <p:sp>
        <p:nvSpPr>
          <p:cNvPr id="5" name="Footer Placeholder 4">
            <a:extLst>
              <a:ext uri="{FF2B5EF4-FFF2-40B4-BE49-F238E27FC236}">
                <a16:creationId xmlns:a16="http://schemas.microsoft.com/office/drawing/2014/main" id="{2A034AB6-F904-5CF2-8C7E-C2C0BF55BA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2EE17D-A7CE-F14E-B658-775E2708447D}"/>
              </a:ext>
            </a:extLst>
          </p:cNvPr>
          <p:cNvSpPr>
            <a:spLocks noGrp="1"/>
          </p:cNvSpPr>
          <p:nvPr>
            <p:ph type="sldNum" sz="quarter" idx="12"/>
          </p:nvPr>
        </p:nvSpPr>
        <p:spPr/>
        <p:txBody>
          <a:bodyPr/>
          <a:lstStyle/>
          <a:p>
            <a:fld id="{04123CC3-E169-43DE-A3F7-934DE97BB0DA}" type="slidenum">
              <a:rPr lang="en-GB" smtClean="0"/>
              <a:t>‹#›</a:t>
            </a:fld>
            <a:endParaRPr lang="en-GB"/>
          </a:p>
        </p:txBody>
      </p:sp>
    </p:spTree>
    <p:extLst>
      <p:ext uri="{BB962C8B-B14F-4D97-AF65-F5344CB8AC3E}">
        <p14:creationId xmlns:p14="http://schemas.microsoft.com/office/powerpoint/2010/main" val="1689788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cSld name="Title with Pictur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6789" y="-1"/>
            <a:ext cx="12192001" cy="6858000"/>
          </a:xfrm>
          <a:blipFill>
            <a:blip r:embed="rId2">
              <a:alphaModFix amt="70000"/>
            </a:blip>
            <a:stretch>
              <a:fillRect/>
            </a:stretch>
          </a:blipFill>
        </p:spPr>
        <p:txBody>
          <a:bodyPr/>
          <a:lstStyle>
            <a:lvl1pPr>
              <a:defRPr/>
            </a:lvl1pPr>
          </a:lstStyle>
          <a:p>
            <a:r>
              <a:rPr lang="en-US" dirty="0"/>
              <a:t>   </a:t>
            </a:r>
          </a:p>
        </p:txBody>
      </p:sp>
      <p:sp>
        <p:nvSpPr>
          <p:cNvPr id="6" name="Title 5">
            <a:extLst>
              <a:ext uri="{FF2B5EF4-FFF2-40B4-BE49-F238E27FC236}">
                <a16:creationId xmlns:a16="http://schemas.microsoft.com/office/drawing/2014/main" id="{F7DA815B-BFAB-3E8D-D7E1-E7F9DE0A7703}"/>
              </a:ext>
            </a:extLst>
          </p:cNvPr>
          <p:cNvSpPr>
            <a:spLocks noGrp="1"/>
          </p:cNvSpPr>
          <p:nvPr>
            <p:ph type="title"/>
          </p:nvPr>
        </p:nvSpPr>
        <p:spPr>
          <a:xfrm>
            <a:off x="0" y="-1"/>
            <a:ext cx="6096000" cy="6857999"/>
          </a:xfrm>
          <a:gradFill>
            <a:gsLst>
              <a:gs pos="86000">
                <a:schemeClr val="accent4">
                  <a:lumMod val="50000"/>
                  <a:alpha val="95000"/>
                </a:schemeClr>
              </a:gs>
              <a:gs pos="100000">
                <a:schemeClr val="bg2">
                  <a:alpha val="90000"/>
                </a:schemeClr>
              </a:gs>
              <a:gs pos="42000">
                <a:srgbClr val="161824">
                  <a:alpha val="20000"/>
                </a:srgbClr>
              </a:gs>
              <a:gs pos="18000">
                <a:schemeClr val="bg2">
                  <a:lumMod val="90000"/>
                  <a:lumOff val="10000"/>
                  <a:alpha val="0"/>
                </a:schemeClr>
              </a:gs>
            </a:gsLst>
            <a:lin ang="11400000" scaled="0"/>
          </a:gradFill>
        </p:spPr>
        <p:txBody>
          <a:bodyPr lIns="365760" tIns="822960" rIns="914400" bIns="2286000" anchor="t"/>
          <a:lstStyle>
            <a:lvl1pPr>
              <a:defRPr sz="5000"/>
            </a:lvl1pPr>
          </a:lstStyle>
          <a:p>
            <a:r>
              <a:rPr lang="en-US"/>
              <a:t>Click to edit Master title style</a:t>
            </a:r>
            <a:endParaRPr lang="en-US" dirty="0"/>
          </a:p>
        </p:txBody>
      </p:sp>
      <p:sp>
        <p:nvSpPr>
          <p:cNvPr id="15" name="Subtitle 2">
            <a:extLst>
              <a:ext uri="{FF2B5EF4-FFF2-40B4-BE49-F238E27FC236}">
                <a16:creationId xmlns:a16="http://schemas.microsoft.com/office/drawing/2014/main" id="{57758407-B9B8-FC90-BBF1-B9013F196E21}"/>
              </a:ext>
            </a:extLst>
          </p:cNvPr>
          <p:cNvSpPr>
            <a:spLocks noGrp="1"/>
          </p:cNvSpPr>
          <p:nvPr>
            <p:ph type="subTitle" idx="1"/>
          </p:nvPr>
        </p:nvSpPr>
        <p:spPr>
          <a:xfrm>
            <a:off x="0" y="2401889"/>
            <a:ext cx="6096000" cy="4456112"/>
          </a:xfrm>
          <a:gradFill>
            <a:gsLst>
              <a:gs pos="35000">
                <a:schemeClr val="bg2">
                  <a:alpha val="32000"/>
                </a:schemeClr>
              </a:gs>
              <a:gs pos="56000">
                <a:schemeClr val="accent6">
                  <a:alpha val="0"/>
                </a:schemeClr>
              </a:gs>
              <a:gs pos="8000">
                <a:schemeClr val="bg2"/>
              </a:gs>
              <a:gs pos="22000">
                <a:schemeClr val="bg2">
                  <a:alpha val="67000"/>
                </a:schemeClr>
              </a:gs>
            </a:gsLst>
            <a:path path="circle">
              <a:fillToRect t="100000" r="100000"/>
            </a:path>
          </a:gradFill>
        </p:spPr>
        <p:txBody>
          <a:bodyPr vert="horz" lIns="393192" tIns="457200" rIns="274320" bIns="731520" rtlCol="0" anchor="b">
            <a:normAutofit/>
          </a:bodyPr>
          <a:lstStyle>
            <a:lvl1pPr marL="0" indent="0">
              <a:buNone/>
              <a:defRPr lang="en-US" sz="1400" dirty="0"/>
            </a:lvl1pPr>
          </a:lstStyle>
          <a:p>
            <a:pPr lvl="0"/>
            <a:r>
              <a:rPr lang="en-US"/>
              <a:t>Click to edit Master subtitle style</a:t>
            </a:r>
            <a:endParaRPr lang="en-US" dirty="0"/>
          </a:p>
        </p:txBody>
      </p:sp>
      <p:sp>
        <p:nvSpPr>
          <p:cNvPr id="11" name="Date Placeholder 10">
            <a:extLst>
              <a:ext uri="{FF2B5EF4-FFF2-40B4-BE49-F238E27FC236}">
                <a16:creationId xmlns:a16="http://schemas.microsoft.com/office/drawing/2014/main" id="{A03BE6F4-76AC-1913-6858-8449FC30A22C}"/>
              </a:ext>
            </a:extLst>
          </p:cNvPr>
          <p:cNvSpPr>
            <a:spLocks noGrp="1"/>
          </p:cNvSpPr>
          <p:nvPr>
            <p:ph type="dt" sz="half" idx="14"/>
          </p:nvPr>
        </p:nvSpPr>
        <p:spPr/>
        <p:txBody>
          <a:bodyPr/>
          <a:lstStyle/>
          <a:p>
            <a:fld id="{7DA2CEDE-2AB4-4FB8-9551-E0AA4222B1A3}" type="datetime1">
              <a:rPr lang="en-US" smtClean="0"/>
              <a:t>9/24/2026</a:t>
            </a:fld>
            <a:endParaRPr lang="en-US" dirty="0"/>
          </a:p>
        </p:txBody>
      </p:sp>
      <p:sp>
        <p:nvSpPr>
          <p:cNvPr id="12" name="Footer Placeholder 11">
            <a:extLst>
              <a:ext uri="{FF2B5EF4-FFF2-40B4-BE49-F238E27FC236}">
                <a16:creationId xmlns:a16="http://schemas.microsoft.com/office/drawing/2014/main" id="{3A959F0E-1234-A029-DD14-0642D1457559}"/>
              </a:ext>
            </a:extLst>
          </p:cNvPr>
          <p:cNvSpPr>
            <a:spLocks noGrp="1"/>
          </p:cNvSpPr>
          <p:nvPr>
            <p:ph type="ftr" sz="quarter" idx="15"/>
          </p:nvPr>
        </p:nvSpPr>
        <p:spPr/>
        <p:txBody>
          <a:bodyPr/>
          <a:lstStyle/>
          <a:p>
            <a:r>
              <a:rPr lang="en-US"/>
              <a:t>Sample Footer Text</a:t>
            </a:r>
          </a:p>
        </p:txBody>
      </p:sp>
      <p:sp>
        <p:nvSpPr>
          <p:cNvPr id="14" name="Slide Number Placeholder 13">
            <a:extLst>
              <a:ext uri="{FF2B5EF4-FFF2-40B4-BE49-F238E27FC236}">
                <a16:creationId xmlns:a16="http://schemas.microsoft.com/office/drawing/2014/main" id="{42107F04-5566-3CCB-8B23-B8B3ECBA5457}"/>
              </a:ext>
            </a:extLst>
          </p:cNvPr>
          <p:cNvSpPr>
            <a:spLocks noGrp="1"/>
          </p:cNvSpPr>
          <p:nvPr>
            <p:ph type="sldNum" sz="quarter" idx="16"/>
          </p:nvPr>
        </p:nvSpPr>
        <p:spPr/>
        <p:txBody>
          <a:bodyPr/>
          <a:lstStyle/>
          <a:p>
            <a:fld id="{5E0677F5-4A8A-4BF1-96BE-3BAE8FBAFE2E}" type="slidenum">
              <a:rPr lang="en-US" smtClean="0"/>
              <a:pPr/>
              <a:t>‹#›</a:t>
            </a:fld>
            <a:endParaRPr lang="en-US"/>
          </a:p>
        </p:txBody>
      </p:sp>
    </p:spTree>
    <p:extLst>
      <p:ext uri="{BB962C8B-B14F-4D97-AF65-F5344CB8AC3E}">
        <p14:creationId xmlns:p14="http://schemas.microsoft.com/office/powerpoint/2010/main" val="74359908"/>
      </p:ext>
    </p:extLst>
  </p:cSld>
  <p:clrMapOvr>
    <a:masterClrMapping/>
  </p:clrMapOvr>
  <p:hf sldNum="0" hdr="0" ftr="0" dt="0"/>
  <p:extLst>
    <p:ext uri="{DCECCB84-F9BA-43D5-87BE-67443E8EF086}">
      <p15:sldGuideLst xmlns:p15="http://schemas.microsoft.com/office/powerpoint/2012/main">
        <p15:guide id="6"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22282"/>
            <a:ext cx="9830017" cy="731520"/>
          </a:xfrm>
        </p:spPr>
        <p:txBody>
          <a:bodyPr anchor="b">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80EE6BAA-0080-49BB-A5F6-D96B22DFE410}" type="datetime1">
              <a:rPr lang="en-US" smtClean="0"/>
              <a:t>9/24/2026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E0677F5-4A8A-4BF1-96BE-3BAE8FBAFE2E}" type="slidenum">
              <a:rPr lang="en-US" smtClean="0"/>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2" y="2011680"/>
            <a:ext cx="11402568"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F14132CA-3777-075A-ECC4-B9DEFA9B3CEB}"/>
              </a:ext>
            </a:extLst>
          </p:cNvPr>
          <p:cNvCxnSpPr>
            <a:cxnSpLocks/>
          </p:cNvCxnSpPr>
          <p:nvPr/>
        </p:nvCxnSpPr>
        <p:spPr>
          <a:xfrm flipH="1">
            <a:off x="394716" y="1704836"/>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1907969"/>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cSld name="Title with Picture 2">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92000" cy="6858000"/>
          </a:xfrm>
          <a:blipFill>
            <a:blip r:embed="rId2">
              <a:alphaModFix amt="70000"/>
            </a:blip>
            <a:stretch>
              <a:fillRect l="-2" t="-1" b="-19091"/>
            </a:stretch>
          </a:blipFill>
        </p:spPr>
        <p:txBody>
          <a:bodyPr/>
          <a:lstStyle>
            <a:lvl1pPr>
              <a:defRPr/>
            </a:lvl1pPr>
          </a:lstStyle>
          <a:p>
            <a:r>
              <a:rPr lang="en-US" dirty="0"/>
              <a:t>   </a:t>
            </a:r>
          </a:p>
        </p:txBody>
      </p:sp>
      <p:sp>
        <p:nvSpPr>
          <p:cNvPr id="10" name="Title 9">
            <a:extLst>
              <a:ext uri="{FF2B5EF4-FFF2-40B4-BE49-F238E27FC236}">
                <a16:creationId xmlns:a16="http://schemas.microsoft.com/office/drawing/2014/main" id="{D35AE1E4-9BA4-415B-370F-31BCBBC952D7}"/>
              </a:ext>
            </a:extLst>
          </p:cNvPr>
          <p:cNvSpPr>
            <a:spLocks noGrp="1"/>
          </p:cNvSpPr>
          <p:nvPr>
            <p:ph type="title"/>
          </p:nvPr>
        </p:nvSpPr>
        <p:spPr>
          <a:xfrm>
            <a:off x="6096000" y="-1"/>
            <a:ext cx="6096000" cy="6857999"/>
          </a:xfrm>
          <a:gradFill>
            <a:gsLst>
              <a:gs pos="100000">
                <a:schemeClr val="bg2">
                  <a:alpha val="90000"/>
                </a:schemeClr>
              </a:gs>
              <a:gs pos="34000">
                <a:srgbClr val="061F7B">
                  <a:alpha val="5000"/>
                  <a:lumMod val="74000"/>
                </a:srgbClr>
              </a:gs>
              <a:gs pos="15000">
                <a:schemeClr val="accent1">
                  <a:lumMod val="75000"/>
                  <a:alpha val="0"/>
                </a:schemeClr>
              </a:gs>
            </a:gsLst>
            <a:lin ang="600000" scaled="0"/>
          </a:gradFill>
          <a:ln>
            <a:solidFill>
              <a:schemeClr val="tx1"/>
            </a:solidFill>
          </a:ln>
        </p:spPr>
        <p:txBody>
          <a:bodyPr lIns="1600200" tIns="822960" rIns="274320" bIns="457200" anchor="t"/>
          <a:lstStyle>
            <a:lvl1pPr>
              <a:defRPr sz="4200"/>
            </a:lvl1pPr>
          </a:lstStyle>
          <a:p>
            <a:r>
              <a:rPr lang="en-US"/>
              <a:t>Click to edit Master title style</a:t>
            </a:r>
            <a:endParaRPr lang="en-US" dirty="0"/>
          </a:p>
        </p:txBody>
      </p:sp>
      <p:sp>
        <p:nvSpPr>
          <p:cNvPr id="5" name="Subtitle 2">
            <a:extLst>
              <a:ext uri="{FF2B5EF4-FFF2-40B4-BE49-F238E27FC236}">
                <a16:creationId xmlns:a16="http://schemas.microsoft.com/office/drawing/2014/main" id="{D54B625A-114F-C2DE-F195-EF26EC052662}"/>
              </a:ext>
            </a:extLst>
          </p:cNvPr>
          <p:cNvSpPr>
            <a:spLocks noGrp="1"/>
          </p:cNvSpPr>
          <p:nvPr>
            <p:ph type="subTitle" idx="1"/>
          </p:nvPr>
        </p:nvSpPr>
        <p:spPr>
          <a:xfrm>
            <a:off x="5002306" y="4231338"/>
            <a:ext cx="7189694" cy="2626661"/>
          </a:xfrm>
          <a:gradFill>
            <a:gsLst>
              <a:gs pos="63000">
                <a:schemeClr val="accent5">
                  <a:lumMod val="75000"/>
                  <a:alpha val="0"/>
                </a:schemeClr>
              </a:gs>
              <a:gs pos="100000">
                <a:schemeClr val="accent3">
                  <a:lumMod val="60000"/>
                  <a:lumOff val="40000"/>
                  <a:alpha val="69000"/>
                </a:schemeClr>
              </a:gs>
              <a:gs pos="13000">
                <a:schemeClr val="bg2">
                  <a:alpha val="0"/>
                </a:schemeClr>
              </a:gs>
            </a:gsLst>
            <a:lin ang="4200000" scaled="0"/>
          </a:gradFill>
        </p:spPr>
        <p:txBody>
          <a:bodyPr vert="horz" lIns="2743200" tIns="640080" rIns="457200" bIns="7315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7620000" y="210312"/>
            <a:ext cx="1473201" cy="365760"/>
          </a:xfrm>
        </p:spPr>
        <p:txBody>
          <a:bodyPr/>
          <a:lstStyle/>
          <a:p>
            <a:fld id="{21560963-1EEA-4BDE-8FF9-3FEE13B5D43C}" type="datetime1">
              <a:rPr lang="en-US" smtClean="0"/>
              <a:t>9/24/2026</a:t>
            </a:fld>
            <a:endParaRPr lang="en-US"/>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9164921" y="210312"/>
            <a:ext cx="2181351" cy="365760"/>
          </a:xfrm>
        </p:spPr>
        <p:txBody>
          <a:bodyPr/>
          <a:lstStyle/>
          <a:p>
            <a:r>
              <a:rPr lang="en-US"/>
              <a:t>Sample Footer Text</a:t>
            </a:r>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447711" y="210312"/>
            <a:ext cx="448805" cy="365760"/>
          </a:xfrm>
        </p:spPr>
        <p:txBody>
          <a:bodyPr/>
          <a:lstStyle/>
          <a:p>
            <a:fld id="{5E0677F5-4A8A-4BF1-96BE-3BAE8FBAFE2E}" type="slidenum">
              <a:rPr lang="en-US" smtClean="0"/>
              <a:t>‹#›</a:t>
            </a:fld>
            <a:endParaRPr lang="en-US"/>
          </a:p>
        </p:txBody>
      </p:sp>
    </p:spTree>
    <p:extLst>
      <p:ext uri="{BB962C8B-B14F-4D97-AF65-F5344CB8AC3E}">
        <p14:creationId xmlns:p14="http://schemas.microsoft.com/office/powerpoint/2010/main" val="340374901"/>
      </p:ext>
    </p:extLst>
  </p:cSld>
  <p:clrMapOvr>
    <a:masterClrMapping/>
  </p:clrMapOvr>
  <p:hf sldNum="0" hdr="0" ftr="0" dt="0"/>
  <p:extLst>
    <p:ext uri="{DCECCB84-F9BA-43D5-87BE-67443E8EF086}">
      <p15:sldGuideLst xmlns:p15="http://schemas.microsoft.com/office/powerpoint/2012/main">
        <p15:guide id="6"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A70A2D-6A6F-D8FD-B860-1F184E1B5E94}"/>
              </a:ext>
            </a:extLst>
          </p:cNvPr>
          <p:cNvSpPr>
            <a:spLocks noGrp="1"/>
          </p:cNvSpPr>
          <p:nvPr>
            <p:ph type="title"/>
          </p:nvPr>
        </p:nvSpPr>
        <p:spPr>
          <a:xfrm>
            <a:off x="274320" y="1133214"/>
            <a:ext cx="11631478" cy="1825674"/>
          </a:xfrm>
        </p:spPr>
        <p:txBody>
          <a:bodyPr anchor="t"/>
          <a:lstStyle>
            <a:lvl1pPr>
              <a:defRPr sz="5000"/>
            </a:lvl1pPr>
          </a:lstStyle>
          <a:p>
            <a:r>
              <a:rPr lang="en-US"/>
              <a:t>Click to edit Master title style</a:t>
            </a:r>
          </a:p>
        </p:txBody>
      </p:sp>
      <p:sp>
        <p:nvSpPr>
          <p:cNvPr id="7" name="Subtitle 2">
            <a:extLst>
              <a:ext uri="{FF2B5EF4-FFF2-40B4-BE49-F238E27FC236}">
                <a16:creationId xmlns:a16="http://schemas.microsoft.com/office/drawing/2014/main" id="{D95EA3D9-98A4-3891-668D-DF99CC18D7AC}"/>
              </a:ext>
            </a:extLst>
          </p:cNvPr>
          <p:cNvSpPr>
            <a:spLocks noGrp="1"/>
          </p:cNvSpPr>
          <p:nvPr>
            <p:ph type="subTitle" idx="1"/>
          </p:nvPr>
        </p:nvSpPr>
        <p:spPr>
          <a:xfrm>
            <a:off x="301751" y="5351226"/>
            <a:ext cx="7235954" cy="771276"/>
          </a:xfrm>
          <a:noFill/>
        </p:spPr>
        <p:txBody>
          <a:bodyPr vert="horz" lIns="91440" tIns="45720" rIns="91440" bIns="45720" rtlCol="0" anchor="t">
            <a:noAutofit/>
          </a:bodyPr>
          <a:lstStyle>
            <a:lvl1pPr marL="0" indent="0">
              <a:buNone/>
              <a:defRPr lang="en-US" sz="1800" dirty="0"/>
            </a:lvl1pPr>
          </a:lstStyle>
          <a:p>
            <a:pPr lvl="0"/>
            <a:r>
              <a:rPr lang="en-US"/>
              <a:t>Click to edit Master subtitle style</a:t>
            </a:r>
            <a:endParaRPr lang="en-US" dirty="0"/>
          </a:p>
        </p:txBody>
      </p:sp>
      <p:sp>
        <p:nvSpPr>
          <p:cNvPr id="15" name="Date Placeholder 14">
            <a:extLst>
              <a:ext uri="{FF2B5EF4-FFF2-40B4-BE49-F238E27FC236}">
                <a16:creationId xmlns:a16="http://schemas.microsoft.com/office/drawing/2014/main" id="{4E1D7382-6629-2CE5-9CD1-12C42772E0D2}"/>
              </a:ext>
            </a:extLst>
          </p:cNvPr>
          <p:cNvSpPr>
            <a:spLocks noGrp="1"/>
          </p:cNvSpPr>
          <p:nvPr>
            <p:ph type="dt" sz="half" idx="10"/>
          </p:nvPr>
        </p:nvSpPr>
        <p:spPr/>
        <p:txBody>
          <a:bodyPr/>
          <a:lstStyle/>
          <a:p>
            <a:fld id="{7DA2CEDE-2AB4-4FB8-9551-E0AA4222B1A3}" type="datetime1">
              <a:rPr lang="en-US" smtClean="0"/>
              <a:t>9/24/2026</a:t>
            </a:fld>
            <a:endParaRPr lang="en-US"/>
          </a:p>
        </p:txBody>
      </p:sp>
      <p:sp>
        <p:nvSpPr>
          <p:cNvPr id="16" name="Footer Placeholder 15">
            <a:extLst>
              <a:ext uri="{FF2B5EF4-FFF2-40B4-BE49-F238E27FC236}">
                <a16:creationId xmlns:a16="http://schemas.microsoft.com/office/drawing/2014/main" id="{04D3FCD7-2C92-02D9-B65F-03119FF69156}"/>
              </a:ext>
            </a:extLst>
          </p:cNvPr>
          <p:cNvSpPr>
            <a:spLocks noGrp="1"/>
          </p:cNvSpPr>
          <p:nvPr>
            <p:ph type="ftr" sz="quarter" idx="11"/>
          </p:nvPr>
        </p:nvSpPr>
        <p:spPr/>
        <p:txBody>
          <a:bodyPr/>
          <a:lstStyle/>
          <a:p>
            <a:r>
              <a:rPr lang="en-US"/>
              <a:t>Sample Footer Text</a:t>
            </a:r>
          </a:p>
        </p:txBody>
      </p:sp>
      <p:sp>
        <p:nvSpPr>
          <p:cNvPr id="17" name="Slide Number Placeholder 16">
            <a:extLst>
              <a:ext uri="{FF2B5EF4-FFF2-40B4-BE49-F238E27FC236}">
                <a16:creationId xmlns:a16="http://schemas.microsoft.com/office/drawing/2014/main" id="{6825B394-7F27-6399-8BDB-45CADE4F48C2}"/>
              </a:ext>
            </a:extLst>
          </p:cNvPr>
          <p:cNvSpPr>
            <a:spLocks noGrp="1"/>
          </p:cNvSpPr>
          <p:nvPr>
            <p:ph type="sldNum" sz="quarter" idx="12"/>
          </p:nvPr>
        </p:nvSpPr>
        <p:spPr/>
        <p:txBody>
          <a:bodyPr/>
          <a:lstStyle/>
          <a:p>
            <a:fld id="{5E0677F5-4A8A-4BF1-96BE-3BAE8FBAFE2E}" type="slidenum">
              <a:rPr lang="en-US" smtClean="0"/>
              <a:pPr/>
              <a:t>‹#›</a:t>
            </a:fld>
            <a:endParaRPr lang="en-US"/>
          </a:p>
        </p:txBody>
      </p:sp>
      <p:sp>
        <p:nvSpPr>
          <p:cNvPr id="11" name="Rectangle 10">
            <a:extLst>
              <a:ext uri="{FF2B5EF4-FFF2-40B4-BE49-F238E27FC236}">
                <a16:creationId xmlns:a16="http://schemas.microsoft.com/office/drawing/2014/main" id="{6D514160-DA6E-9655-9294-6538F297B73D}"/>
              </a:ext>
            </a:extLst>
          </p:cNvPr>
          <p:cNvSpPr/>
          <p:nvPr/>
        </p:nvSpPr>
        <p:spPr>
          <a:xfrm rot="10800000">
            <a:off x="0" y="3432121"/>
            <a:ext cx="12192000" cy="1825033"/>
          </a:xfrm>
          <a:prstGeom prst="rect">
            <a:avLst/>
          </a:prstGeom>
          <a:gradFill>
            <a:gsLst>
              <a:gs pos="63000">
                <a:schemeClr val="bg2">
                  <a:alpha val="0"/>
                </a:schemeClr>
              </a:gs>
              <a:gs pos="100000">
                <a:schemeClr val="accent1">
                  <a:lumMod val="7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2EC29EB-3E43-F1FF-EB6B-9F5C908FFCC8}"/>
              </a:ext>
            </a:extLst>
          </p:cNvPr>
          <p:cNvSpPr/>
          <p:nvPr/>
        </p:nvSpPr>
        <p:spPr>
          <a:xfrm rot="16200000" flipH="1">
            <a:off x="5938634" y="-996853"/>
            <a:ext cx="1825034" cy="10681699"/>
          </a:xfrm>
          <a:prstGeom prst="rect">
            <a:avLst/>
          </a:prstGeom>
          <a:gradFill>
            <a:gsLst>
              <a:gs pos="56000">
                <a:schemeClr val="bg1">
                  <a:alpha val="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8981196"/>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D93006-CD9A-ACB8-4DFF-755585BD51C6}"/>
              </a:ext>
            </a:extLst>
          </p:cNvPr>
          <p:cNvSpPr/>
          <p:nvPr/>
        </p:nvSpPr>
        <p:spPr>
          <a:xfrm rot="5400000" flipH="1" flipV="1">
            <a:off x="-367222" y="367225"/>
            <a:ext cx="6866356" cy="6131909"/>
          </a:xfrm>
          <a:prstGeom prst="rect">
            <a:avLst/>
          </a:prstGeom>
          <a:gradFill>
            <a:gsLst>
              <a:gs pos="13000">
                <a:schemeClr val="accent2"/>
              </a:gs>
              <a:gs pos="60000">
                <a:schemeClr val="bg2">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rot="5400000" flipV="1">
            <a:off x="-1977949" y="2307330"/>
            <a:ext cx="6528619" cy="2572719"/>
          </a:xfrm>
          <a:prstGeom prst="rect">
            <a:avLst/>
          </a:prstGeom>
          <a:gradFill>
            <a:gsLst>
              <a:gs pos="0">
                <a:schemeClr val="accent1">
                  <a:lumMod val="75000"/>
                </a:schemeClr>
              </a:gs>
              <a:gs pos="42000">
                <a:schemeClr val="bg2">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a16="http://schemas.microsoft.com/office/drawing/2014/main" id="{72AFF5B4-F60C-7639-0259-DAA1F9833429}"/>
              </a:ext>
            </a:extLst>
          </p:cNvPr>
          <p:cNvSpPr/>
          <p:nvPr/>
        </p:nvSpPr>
        <p:spPr>
          <a:xfrm rot="10800000">
            <a:off x="1" y="4216109"/>
            <a:ext cx="8887299" cy="2644533"/>
          </a:xfrm>
          <a:prstGeom prst="rect">
            <a:avLst/>
          </a:prstGeom>
          <a:gradFill>
            <a:gsLst>
              <a:gs pos="0">
                <a:schemeClr val="accent3">
                  <a:lumMod val="60000"/>
                  <a:lumOff val="40000"/>
                </a:schemeClr>
              </a:gs>
              <a:gs pos="49000">
                <a:schemeClr val="accent4">
                  <a:lumMod val="75000"/>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018499" y="952500"/>
            <a:ext cx="8887299" cy="5636798"/>
          </a:xfrm>
        </p:spPr>
        <p:txBody>
          <a:bodyPr anchor="b">
            <a:normAutofit/>
          </a:bodyPr>
          <a:lstStyle>
            <a:lvl1pPr algn="r">
              <a:defRPr sz="72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3FCA76BF-5E58-9143-643F-6B06864B8735}"/>
              </a:ext>
            </a:extLst>
          </p:cNvPr>
          <p:cNvSpPr>
            <a:spLocks noGrp="1"/>
          </p:cNvSpPr>
          <p:nvPr>
            <p:ph type="dt" sz="half" idx="10"/>
          </p:nvPr>
        </p:nvSpPr>
        <p:spPr/>
        <p:txBody>
          <a:bodyPr/>
          <a:lstStyle/>
          <a:p>
            <a:fld id="{7DA2CEDE-2AB4-4FB8-9551-E0AA4222B1A3}" type="datetime1">
              <a:rPr lang="en-US" smtClean="0"/>
              <a:t>9/24/2026</a:t>
            </a:fld>
            <a:endParaRPr lang="en-US"/>
          </a:p>
        </p:txBody>
      </p:sp>
      <p:sp>
        <p:nvSpPr>
          <p:cNvPr id="4" name="Footer Placeholder 3">
            <a:extLst>
              <a:ext uri="{FF2B5EF4-FFF2-40B4-BE49-F238E27FC236}">
                <a16:creationId xmlns:a16="http://schemas.microsoft.com/office/drawing/2014/main" id="{006C9F8B-DAAC-4FD9-5257-842E1B079B6D}"/>
              </a:ext>
            </a:extLst>
          </p:cNvPr>
          <p:cNvSpPr>
            <a:spLocks noGrp="1"/>
          </p:cNvSpPr>
          <p:nvPr>
            <p:ph type="ftr" sz="quarter" idx="11"/>
          </p:nvPr>
        </p:nvSpPr>
        <p:spPr/>
        <p:txBody>
          <a:bodyPr/>
          <a:lstStyle/>
          <a:p>
            <a:r>
              <a:rPr lang="en-US"/>
              <a:t>Sample Footer Text</a:t>
            </a:r>
          </a:p>
        </p:txBody>
      </p:sp>
      <p:sp>
        <p:nvSpPr>
          <p:cNvPr id="8" name="Slide Number Placeholder 7">
            <a:extLst>
              <a:ext uri="{FF2B5EF4-FFF2-40B4-BE49-F238E27FC236}">
                <a16:creationId xmlns:a16="http://schemas.microsoft.com/office/drawing/2014/main" id="{DEF8E261-B260-D169-5279-F4153543A76C}"/>
              </a:ext>
            </a:extLst>
          </p:cNvPr>
          <p:cNvSpPr>
            <a:spLocks noGrp="1"/>
          </p:cNvSpPr>
          <p:nvPr>
            <p:ph type="sldNum" sz="quarter" idx="12"/>
          </p:nvPr>
        </p:nvSpPr>
        <p:spPr/>
        <p:txBody>
          <a:bodyPr/>
          <a:lstStyle/>
          <a:p>
            <a:fld id="{5E0677F5-4A8A-4BF1-96BE-3BAE8FBAFE2E}" type="slidenum">
              <a:rPr lang="en-US" smtClean="0"/>
              <a:pPr/>
              <a:t>‹#›</a:t>
            </a:fld>
            <a:endParaRPr lang="en-US"/>
          </a:p>
        </p:txBody>
      </p:sp>
    </p:spTree>
    <p:extLst>
      <p:ext uri="{BB962C8B-B14F-4D97-AF65-F5344CB8AC3E}">
        <p14:creationId xmlns:p14="http://schemas.microsoft.com/office/powerpoint/2010/main" val="4051147746"/>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cSld name="Agend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1AE9B9-D0DC-50F5-FE7E-BCF950A9B60C}"/>
              </a:ext>
            </a:extLst>
          </p:cNvPr>
          <p:cNvSpPr/>
          <p:nvPr/>
        </p:nvSpPr>
        <p:spPr>
          <a:xfrm>
            <a:off x="28450" y="0"/>
            <a:ext cx="7600185" cy="6858000"/>
          </a:xfrm>
          <a:prstGeom prst="rect">
            <a:avLst/>
          </a:prstGeom>
          <a:gradFill>
            <a:gsLst>
              <a:gs pos="52000">
                <a:schemeClr val="bg2">
                  <a:alpha val="0"/>
                </a:schemeClr>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0" y="3409447"/>
            <a:ext cx="7609635" cy="3448553"/>
          </a:xfrm>
          <a:prstGeom prst="rect">
            <a:avLst/>
          </a:prstGeom>
          <a:gradFill>
            <a:gsLst>
              <a:gs pos="0">
                <a:schemeClr val="accent2"/>
              </a:gs>
              <a:gs pos="45000">
                <a:schemeClr val="bg2">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Rectangle 4">
            <a:extLst>
              <a:ext uri="{FF2B5EF4-FFF2-40B4-BE49-F238E27FC236}">
                <a16:creationId xmlns:a16="http://schemas.microsoft.com/office/drawing/2014/main" id="{32F5B7E4-5668-20C3-5FFF-AA7F08736507}"/>
              </a:ext>
            </a:extLst>
          </p:cNvPr>
          <p:cNvSpPr/>
          <p:nvPr/>
        </p:nvSpPr>
        <p:spPr>
          <a:xfrm rot="16200000">
            <a:off x="394816" y="-375817"/>
            <a:ext cx="6858000" cy="7609635"/>
          </a:xfrm>
          <a:prstGeom prst="rect">
            <a:avLst/>
          </a:prstGeom>
          <a:gradFill>
            <a:gsLst>
              <a:gs pos="0">
                <a:schemeClr val="tx1"/>
              </a:gs>
              <a:gs pos="18000">
                <a:schemeClr val="accent3">
                  <a:lumMod val="60000"/>
                  <a:lumOff val="40000"/>
                  <a:alpha val="72000"/>
                </a:schemeClr>
              </a:gs>
              <a:gs pos="56000">
                <a:schemeClr val="accent1">
                  <a:lumMod val="50000"/>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68344FF-8882-8B2E-4777-40771425C01A}"/>
              </a:ext>
            </a:extLst>
          </p:cNvPr>
          <p:cNvSpPr/>
          <p:nvPr/>
        </p:nvSpPr>
        <p:spPr>
          <a:xfrm rot="16200000">
            <a:off x="1188613" y="417977"/>
            <a:ext cx="5518112" cy="7361933"/>
          </a:xfrm>
          <a:prstGeom prst="rect">
            <a:avLst/>
          </a:prstGeom>
          <a:gradFill flip="none" rotWithShape="1">
            <a:gsLst>
              <a:gs pos="24000">
                <a:schemeClr val="bg2">
                  <a:alpha val="0"/>
                </a:schemeClr>
              </a:gs>
              <a:gs pos="45000">
                <a:schemeClr val="bg2">
                  <a:alpha val="82000"/>
                </a:schemeClr>
              </a:gs>
              <a:gs pos="67000">
                <a:schemeClr val="bg1">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Title 7">
            <a:extLst>
              <a:ext uri="{FF2B5EF4-FFF2-40B4-BE49-F238E27FC236}">
                <a16:creationId xmlns:a16="http://schemas.microsoft.com/office/drawing/2014/main" id="{5F9BCED7-6A0B-12F0-730B-5623879C9495}"/>
              </a:ext>
            </a:extLst>
          </p:cNvPr>
          <p:cNvSpPr>
            <a:spLocks noGrp="1"/>
          </p:cNvSpPr>
          <p:nvPr>
            <p:ph type="title"/>
          </p:nvPr>
        </p:nvSpPr>
        <p:spPr>
          <a:xfrm>
            <a:off x="266702" y="1714498"/>
            <a:ext cx="4960617" cy="4722876"/>
          </a:xfrm>
        </p:spPr>
        <p:txBody>
          <a:bodyPr/>
          <a:lstStyle>
            <a:lvl1pPr>
              <a:defRPr sz="5000"/>
            </a:lvl1pPr>
          </a:lstStyle>
          <a:p>
            <a:r>
              <a:rPr lang="en-US"/>
              <a:t>Click to edit Master title style</a:t>
            </a:r>
            <a:endParaRPr lang="en-US" dirty="0"/>
          </a:p>
        </p:txBody>
      </p:sp>
      <p:sp>
        <p:nvSpPr>
          <p:cNvPr id="13" name="Date Placeholder 12">
            <a:extLst>
              <a:ext uri="{FF2B5EF4-FFF2-40B4-BE49-F238E27FC236}">
                <a16:creationId xmlns:a16="http://schemas.microsoft.com/office/drawing/2014/main" id="{E14FBD3E-3A09-5EF4-6941-FFF3E03D5396}"/>
              </a:ext>
            </a:extLst>
          </p:cNvPr>
          <p:cNvSpPr>
            <a:spLocks noGrp="1"/>
          </p:cNvSpPr>
          <p:nvPr>
            <p:ph type="dt" sz="half" idx="14"/>
          </p:nvPr>
        </p:nvSpPr>
        <p:spPr/>
        <p:txBody>
          <a:bodyPr/>
          <a:lstStyle/>
          <a:p>
            <a:fld id="{7DA2CEDE-2AB4-4FB8-9551-E0AA4222B1A3}" type="datetime1">
              <a:rPr lang="en-US" smtClean="0"/>
              <a:t>9/24/2026</a:t>
            </a:fld>
            <a:endParaRPr lang="en-US"/>
          </a:p>
        </p:txBody>
      </p:sp>
      <p:sp>
        <p:nvSpPr>
          <p:cNvPr id="14" name="Footer Placeholder 13">
            <a:extLst>
              <a:ext uri="{FF2B5EF4-FFF2-40B4-BE49-F238E27FC236}">
                <a16:creationId xmlns:a16="http://schemas.microsoft.com/office/drawing/2014/main" id="{362D8C0B-F931-385E-61C9-0E7226053F00}"/>
              </a:ext>
            </a:extLst>
          </p:cNvPr>
          <p:cNvSpPr>
            <a:spLocks noGrp="1"/>
          </p:cNvSpPr>
          <p:nvPr>
            <p:ph type="ftr" sz="quarter" idx="15"/>
          </p:nvPr>
        </p:nvSpPr>
        <p:spPr>
          <a:xfrm>
            <a:off x="7909368" y="210114"/>
            <a:ext cx="2509284" cy="365760"/>
          </a:xfrm>
        </p:spPr>
        <p:txBody>
          <a:bodyPr/>
          <a:lstStyle/>
          <a:p>
            <a:r>
              <a:rPr lang="en-US"/>
              <a:t>Sample Footer Text</a:t>
            </a:r>
          </a:p>
        </p:txBody>
      </p:sp>
      <p:sp>
        <p:nvSpPr>
          <p:cNvPr id="15" name="Slide Number Placeholder 14">
            <a:extLst>
              <a:ext uri="{FF2B5EF4-FFF2-40B4-BE49-F238E27FC236}">
                <a16:creationId xmlns:a16="http://schemas.microsoft.com/office/drawing/2014/main" id="{07E96BDD-FAA3-3ABD-453F-3A62D97801B5}"/>
              </a:ext>
            </a:extLst>
          </p:cNvPr>
          <p:cNvSpPr>
            <a:spLocks noGrp="1"/>
          </p:cNvSpPr>
          <p:nvPr>
            <p:ph type="sldNum" sz="quarter" idx="16"/>
          </p:nvPr>
        </p:nvSpPr>
        <p:spPr/>
        <p:txBody>
          <a:bodyPr/>
          <a:lstStyle/>
          <a:p>
            <a:fld id="{5E0677F5-4A8A-4BF1-96BE-3BAE8FBAFE2E}" type="slidenum">
              <a:rPr lang="en-US" smtClean="0"/>
              <a:pPr/>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952232" y="1246951"/>
            <a:ext cx="3404277" cy="4923185"/>
          </a:xfrm>
        </p:spPr>
        <p:txBody>
          <a:bodyPr vert="horz" lIns="91440" tIns="45720" rIns="91440" bIns="45720" rtlCol="0" anchor="t">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5B086C0A-2B9C-7A1D-5F77-AF7402CC1F84}"/>
              </a:ext>
            </a:extLst>
          </p:cNvPr>
          <p:cNvCxnSpPr>
            <a:cxnSpLocks/>
          </p:cNvCxnSpPr>
          <p:nvPr/>
        </p:nvCxnSpPr>
        <p:spPr>
          <a:xfrm flipH="1">
            <a:off x="8002560" y="762000"/>
            <a:ext cx="3840480"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6207619"/>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Agenda with Pictu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4410D4-C581-C48F-5E1D-E93DA884342F}"/>
              </a:ext>
            </a:extLst>
          </p:cNvPr>
          <p:cNvSpPr/>
          <p:nvPr/>
        </p:nvSpPr>
        <p:spPr>
          <a:xfrm rot="10800000">
            <a:off x="14619" y="-2"/>
            <a:ext cx="12177379" cy="4492404"/>
          </a:xfrm>
          <a:prstGeom prst="rect">
            <a:avLst/>
          </a:prstGeom>
          <a:gradFill flip="none" rotWithShape="1">
            <a:gsLst>
              <a:gs pos="33000">
                <a:schemeClr val="bg2">
                  <a:alpha val="0"/>
                </a:schemeClr>
              </a:gs>
              <a:gs pos="82000">
                <a:schemeClr val="accent1">
                  <a:lumMod val="50000"/>
                  <a:alpha val="44000"/>
                </a:schemeClr>
              </a:gs>
              <a:gs pos="100000">
                <a:schemeClr val="accent3">
                  <a:lumMod val="60000"/>
                  <a:lumOff val="40000"/>
                  <a:alpha val="9000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723903" y="1161955"/>
            <a:ext cx="11468097" cy="3330447"/>
          </a:xfrm>
          <a:prstGeom prst="rect">
            <a:avLst/>
          </a:prstGeom>
          <a:gradFill>
            <a:gsLst>
              <a:gs pos="0">
                <a:schemeClr val="accent2">
                  <a:lumMod val="75000"/>
                </a:schemeClr>
              </a:gs>
              <a:gs pos="27000">
                <a:schemeClr val="bg2">
                  <a:alpha val="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Rectangle 2">
            <a:extLst>
              <a:ext uri="{FF2B5EF4-FFF2-40B4-BE49-F238E27FC236}">
                <a16:creationId xmlns:a16="http://schemas.microsoft.com/office/drawing/2014/main" id="{D31AE9B9-D0DC-50F5-FE7E-BCF950A9B60C}"/>
              </a:ext>
            </a:extLst>
          </p:cNvPr>
          <p:cNvSpPr/>
          <p:nvPr/>
        </p:nvSpPr>
        <p:spPr>
          <a:xfrm rot="10800000">
            <a:off x="-14621" y="-7466"/>
            <a:ext cx="6110621" cy="2500409"/>
          </a:xfrm>
          <a:prstGeom prst="rect">
            <a:avLst/>
          </a:prstGeom>
          <a:gradFill flip="none" rotWithShape="1">
            <a:gsLst>
              <a:gs pos="63000">
                <a:schemeClr val="bg2">
                  <a:alpha val="0"/>
                </a:schemeClr>
              </a:gs>
              <a:gs pos="100000">
                <a:schemeClr val="accent1">
                  <a:lumMod val="50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4D63E47-B71F-605F-2462-F6F2ED4F115C}"/>
              </a:ext>
            </a:extLst>
          </p:cNvPr>
          <p:cNvSpPr>
            <a:spLocks noGrp="1"/>
          </p:cNvSpPr>
          <p:nvPr>
            <p:ph type="title"/>
          </p:nvPr>
        </p:nvSpPr>
        <p:spPr>
          <a:xfrm>
            <a:off x="274320" y="1468924"/>
            <a:ext cx="5096176" cy="2461308"/>
          </a:xfrm>
        </p:spPr>
        <p:txBody>
          <a:bodyPr/>
          <a:lstStyle>
            <a:lvl1pPr>
              <a:defRPr sz="5000"/>
            </a:lvl1p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419100" y="210114"/>
            <a:ext cx="2064089" cy="365760"/>
          </a:xfrm>
        </p:spPr>
        <p:txBody>
          <a:bodyPr/>
          <a:lstStyle>
            <a:lvl1pPr>
              <a:defRPr>
                <a:solidFill>
                  <a:schemeClr val="tx1"/>
                </a:solidFill>
              </a:defRPr>
            </a:lvl1pPr>
          </a:lstStyle>
          <a:p>
            <a:fld id="{75515BC3-2A9C-497B-B82C-246EEDDDF89C}" type="datetime1">
              <a:rPr lang="en-US" smtClean="0"/>
              <a:t>9/24/2026</a:t>
            </a:fld>
            <a:endParaRPr lang="en-US"/>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477000" y="210114"/>
            <a:ext cx="3251508" cy="365760"/>
          </a:xfrm>
        </p:spPr>
        <p:txBody>
          <a:bodyPr/>
          <a:lstStyle>
            <a:lvl1pPr>
              <a:defRPr>
                <a:solidFill>
                  <a:schemeClr val="tx1"/>
                </a:solidFill>
              </a:defRPr>
            </a:lvl1pPr>
          </a:lstStyle>
          <a:p>
            <a:r>
              <a:rPr lang="en-US"/>
              <a:t>Sample Footer Text</a:t>
            </a:r>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5E0677F5-4A8A-4BF1-96BE-3BAE8FBAFE2E}"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487383" y="1161955"/>
            <a:ext cx="4158158" cy="2768278"/>
          </a:xfrm>
        </p:spPr>
        <p:txBody>
          <a:bodyPr vert="horz" lIns="91440" tIns="45720" rIns="91440" bIns="45720" rtlCol="0" anchor="b">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14">
            <a:extLst>
              <a:ext uri="{FF2B5EF4-FFF2-40B4-BE49-F238E27FC236}">
                <a16:creationId xmlns:a16="http://schemas.microsoft.com/office/drawing/2014/main" id="{C9B8CAF0-3749-D1CF-0FDA-20F4B5EE9862}"/>
              </a:ext>
            </a:extLst>
          </p:cNvPr>
          <p:cNvSpPr>
            <a:spLocks noGrp="1"/>
          </p:cNvSpPr>
          <p:nvPr>
            <p:ph type="pic" sz="quarter" idx="17" hasCustomPrompt="1"/>
          </p:nvPr>
        </p:nvSpPr>
        <p:spPr>
          <a:xfrm>
            <a:off x="0" y="4492402"/>
            <a:ext cx="12192000" cy="2365597"/>
          </a:xfrm>
          <a:blipFill>
            <a:blip r:embed="rId2">
              <a:alphaModFix amt="70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901389301"/>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cSld name="Conten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28AA25-2696-95B5-3DD1-1DDCE335B96E}"/>
              </a:ext>
            </a:extLst>
          </p:cNvPr>
          <p:cNvSpPr/>
          <p:nvPr/>
        </p:nvSpPr>
        <p:spPr>
          <a:xfrm>
            <a:off x="0" y="0"/>
            <a:ext cx="12192000" cy="6869579"/>
          </a:xfrm>
          <a:prstGeom prst="rect">
            <a:avLst/>
          </a:prstGeom>
          <a:gradFill flip="none" rotWithShape="1">
            <a:gsLst>
              <a:gs pos="23000">
                <a:schemeClr val="bg2">
                  <a:alpha val="0"/>
                </a:schemeClr>
              </a:gs>
              <a:gs pos="61000">
                <a:schemeClr val="accent1">
                  <a:lumMod val="50000"/>
                  <a:alpha val="50000"/>
                </a:schemeClr>
              </a:gs>
              <a:gs pos="100000">
                <a:schemeClr val="accent3">
                  <a:lumMod val="60000"/>
                  <a:lumOff val="40000"/>
                </a:schemeClr>
              </a:gs>
            </a:gsLst>
            <a:lin ang="186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E6450F3-50BF-885C-FD60-BACC77C3F1E0}"/>
              </a:ext>
            </a:extLst>
          </p:cNvPr>
          <p:cNvSpPr/>
          <p:nvPr/>
        </p:nvSpPr>
        <p:spPr>
          <a:xfrm flipH="1" flipV="1">
            <a:off x="0" y="1727456"/>
            <a:ext cx="12192001" cy="5130541"/>
          </a:xfrm>
          <a:prstGeom prst="rect">
            <a:avLst/>
          </a:prstGeom>
          <a:gradFill>
            <a:gsLst>
              <a:gs pos="0">
                <a:schemeClr val="accent2">
                  <a:lumMod val="75000"/>
                </a:schemeClr>
              </a:gs>
              <a:gs pos="45000">
                <a:schemeClr val="bg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3D53C05B-A90A-250E-CBC3-E741A87656D9}"/>
              </a:ext>
            </a:extLst>
          </p:cNvPr>
          <p:cNvSpPr/>
          <p:nvPr/>
        </p:nvSpPr>
        <p:spPr>
          <a:xfrm rot="5400000">
            <a:off x="4285048" y="-1037373"/>
            <a:ext cx="6869579" cy="8944324"/>
          </a:xfrm>
          <a:prstGeom prst="rect">
            <a:avLst/>
          </a:prstGeom>
          <a:gradFill flip="none" rotWithShape="1">
            <a:gsLst>
              <a:gs pos="60000">
                <a:schemeClr val="accent5">
                  <a:alpha val="0"/>
                </a:schemeClr>
              </a:gs>
              <a:gs pos="94000">
                <a:schemeClr val="accent3">
                  <a:lumMod val="20000"/>
                  <a:lumOff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B1BC43-B272-D419-E8BB-6EFDB7CB6DE6}"/>
              </a:ext>
            </a:extLst>
          </p:cNvPr>
          <p:cNvSpPr/>
          <p:nvPr/>
        </p:nvSpPr>
        <p:spPr>
          <a:xfrm rot="16200000">
            <a:off x="3586718" y="-681705"/>
            <a:ext cx="6783165" cy="8296238"/>
          </a:xfrm>
          <a:prstGeom prst="rect">
            <a:avLst/>
          </a:prstGeom>
          <a:gradFill flip="none" rotWithShape="1">
            <a:gsLst>
              <a:gs pos="26000">
                <a:schemeClr val="bg2"/>
              </a:gs>
              <a:gs pos="73000">
                <a:schemeClr val="bg2">
                  <a:alpha val="0"/>
                </a:scheme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cxnSp>
        <p:nvCxnSpPr>
          <p:cNvPr id="11" name="Straight Connector 10">
            <a:extLst>
              <a:ext uri="{FF2B5EF4-FFF2-40B4-BE49-F238E27FC236}">
                <a16:creationId xmlns:a16="http://schemas.microsoft.com/office/drawing/2014/main" id="{9E9B18E3-016A-6508-4AB9-C1B35F40CE8C}"/>
              </a:ext>
            </a:extLst>
          </p:cNvPr>
          <p:cNvCxnSpPr>
            <a:cxnSpLocks/>
          </p:cNvCxnSpPr>
          <p:nvPr/>
        </p:nvCxnSpPr>
        <p:spPr>
          <a:xfrm flipH="1">
            <a:off x="394716" y="6101080"/>
            <a:ext cx="11402568"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44A4757-EA69-EF77-262C-A183AC218312}"/>
              </a:ext>
            </a:extLst>
          </p:cNvPr>
          <p:cNvSpPr/>
          <p:nvPr/>
        </p:nvSpPr>
        <p:spPr>
          <a:xfrm rot="10800000">
            <a:off x="0" y="1"/>
            <a:ext cx="12192000" cy="5281424"/>
          </a:xfrm>
          <a:prstGeom prst="rect">
            <a:avLst/>
          </a:prstGeom>
          <a:gradFill flip="none" rotWithShape="1">
            <a:gsLst>
              <a:gs pos="52000">
                <a:schemeClr val="accent2">
                  <a:lumMod val="50000"/>
                  <a:alpha val="0"/>
                </a:schemeClr>
              </a:gs>
              <a:gs pos="100000">
                <a:schemeClr val="accent1">
                  <a:lumMod val="7500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1" y="914400"/>
            <a:ext cx="7498080" cy="2621280"/>
          </a:xfrm>
        </p:spPr>
        <p:txBody>
          <a:bodyPr anchor="b">
            <a:normAutofit/>
          </a:bodyPr>
          <a:lstStyle>
            <a:lvl1pPr>
              <a:defRPr sz="4800" b="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2BF3AD86-30C4-61DF-3300-53A4A4BB6D4D}"/>
              </a:ext>
            </a:extLst>
          </p:cNvPr>
          <p:cNvSpPr>
            <a:spLocks noGrp="1"/>
          </p:cNvSpPr>
          <p:nvPr>
            <p:ph type="dt" sz="half" idx="14"/>
          </p:nvPr>
        </p:nvSpPr>
        <p:spPr/>
        <p:txBody>
          <a:bodyPr/>
          <a:lstStyle/>
          <a:p>
            <a:fld id="{7DA2CEDE-2AB4-4FB8-9551-E0AA4222B1A3}" type="datetime1">
              <a:rPr lang="en-US" smtClean="0"/>
              <a:t>9/24/2026</a:t>
            </a:fld>
            <a:endParaRPr lang="en-US"/>
          </a:p>
        </p:txBody>
      </p:sp>
      <p:sp>
        <p:nvSpPr>
          <p:cNvPr id="5" name="Footer Placeholder 4">
            <a:extLst>
              <a:ext uri="{FF2B5EF4-FFF2-40B4-BE49-F238E27FC236}">
                <a16:creationId xmlns:a16="http://schemas.microsoft.com/office/drawing/2014/main" id="{B40ED380-F3FA-F88A-4719-014588A2E13B}"/>
              </a:ext>
            </a:extLst>
          </p:cNvPr>
          <p:cNvSpPr>
            <a:spLocks noGrp="1"/>
          </p:cNvSpPr>
          <p:nvPr>
            <p:ph type="ftr" sz="quarter" idx="15"/>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218F7C8-EA2A-EA2C-5113-86B95AACB171}"/>
              </a:ext>
            </a:extLst>
          </p:cNvPr>
          <p:cNvSpPr>
            <a:spLocks noGrp="1"/>
          </p:cNvSpPr>
          <p:nvPr>
            <p:ph type="sldNum" sz="quarter" idx="16"/>
          </p:nvPr>
        </p:nvSpPr>
        <p:spPr/>
        <p:txBody>
          <a:bodyPr/>
          <a:lstStyle/>
          <a:p>
            <a:fld id="{5E0677F5-4A8A-4BF1-96BE-3BAE8FBAFE2E}" type="slidenum">
              <a:rPr lang="en-US" smtClean="0"/>
              <a:pPr/>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1" y="3901440"/>
            <a:ext cx="7498080" cy="1828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1152422"/>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cSld name="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42C01-B12A-AF17-D0E9-403E14D1D1A7}"/>
              </a:ext>
            </a:extLst>
          </p:cNvPr>
          <p:cNvSpPr/>
          <p:nvPr/>
        </p:nvSpPr>
        <p:spPr>
          <a:xfrm rot="10800000" flipH="1">
            <a:off x="391802" y="773848"/>
            <a:ext cx="11800198" cy="3151902"/>
          </a:xfrm>
          <a:prstGeom prst="rect">
            <a:avLst/>
          </a:prstGeom>
          <a:gradFill>
            <a:gsLst>
              <a:gs pos="79000">
                <a:schemeClr val="bg2">
                  <a:alpha val="0"/>
                </a:schemeClr>
              </a:gs>
              <a:gs pos="100000">
                <a:schemeClr val="accent5">
                  <a:lumMod val="75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4AA29D-41E7-06F1-DA88-95401F827C71}"/>
              </a:ext>
            </a:extLst>
          </p:cNvPr>
          <p:cNvSpPr/>
          <p:nvPr/>
        </p:nvSpPr>
        <p:spPr>
          <a:xfrm rot="10800000" flipH="1">
            <a:off x="0" y="773847"/>
            <a:ext cx="11026588" cy="1634270"/>
          </a:xfrm>
          <a:prstGeom prst="rect">
            <a:avLst/>
          </a:prstGeom>
          <a:gradFill flip="none" rotWithShape="1">
            <a:gsLst>
              <a:gs pos="575">
                <a:schemeClr val="accent2"/>
              </a:gs>
              <a:gs pos="3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900" y="1918144"/>
            <a:ext cx="2939186" cy="2096814"/>
          </a:xfrm>
        </p:spPr>
        <p:txBody>
          <a:bodyPr vert="horz" lIns="91440" tIns="45720" rIns="91440" bIns="45720" rtlCol="0" anchor="t">
            <a:normAutofit/>
          </a:bodyPr>
          <a:lstStyle>
            <a:lvl1pPr>
              <a:defRPr lang="en-US" dirty="0">
                <a:solidFill>
                  <a:schemeClr val="tx1"/>
                </a:solidFill>
              </a:defRPr>
            </a:lvl1pPr>
          </a:lstStyle>
          <a:p>
            <a:pPr lvl="0"/>
            <a:r>
              <a:rPr lang="en-US"/>
              <a:t>Click to edit Master title style</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C3E08220-0958-4EB6-84AC-FBA5654D4035}" type="datetime1">
              <a:rPr lang="en-US" smtClean="0"/>
              <a:t>9/24/2026</a:t>
            </a:fld>
            <a:endParaRPr lang="en-US"/>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a:xfrm>
            <a:off x="5334000" y="210114"/>
            <a:ext cx="2939491" cy="365760"/>
          </a:xfrm>
        </p:spPr>
        <p:txBody>
          <a:bodyPr/>
          <a:lstStyle/>
          <a:p>
            <a:r>
              <a:rPr lang="en-US"/>
              <a:t>Sample Footer Text</a:t>
            </a:r>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5E0677F5-4A8A-4BF1-96BE-3BAE8FBAFE2E}"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334000" y="1918145"/>
            <a:ext cx="4991100" cy="41330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1817358"/>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500"/>
            <a:ext cx="3332784" cy="1581912"/>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301752" y="205986"/>
            <a:ext cx="1097280" cy="365760"/>
          </a:xfrm>
        </p:spPr>
        <p:txBody>
          <a:bodyPr/>
          <a:lstStyle/>
          <a:p>
            <a:fld id="{37D881E9-FF16-48A7-B8AA-A17AAAEAD6E1}" type="datetime1">
              <a:rPr lang="en-US" smtClean="0"/>
              <a:t>9/24/2026</a:t>
            </a:fld>
            <a:endParaRPr lang="en-US"/>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1494378" y="207291"/>
            <a:ext cx="1639372" cy="365760"/>
          </a:xfrm>
        </p:spPr>
        <p:txBody>
          <a:bodyPr/>
          <a:lstStyle/>
          <a:p>
            <a:r>
              <a:rPr lang="en-US"/>
              <a:t>Sample Footer Text</a:t>
            </a:r>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a:xfrm>
            <a:off x="3140760" y="210114"/>
            <a:ext cx="493776" cy="365760"/>
          </a:xfrm>
        </p:spPr>
        <p:txBody>
          <a:bodyPr/>
          <a:lstStyle/>
          <a:p>
            <a:fld id="{5E0677F5-4A8A-4BF1-96BE-3BAE8FBAFE2E}"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01752" y="3099816"/>
            <a:ext cx="3332784" cy="3054096"/>
          </a:xfrm>
        </p:spPr>
        <p:txBody>
          <a:bodyPr>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4152900" y="0"/>
            <a:ext cx="80391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5" name="Straight Connector 4">
            <a:extLst>
              <a:ext uri="{FF2B5EF4-FFF2-40B4-BE49-F238E27FC236}">
                <a16:creationId xmlns:a16="http://schemas.microsoft.com/office/drawing/2014/main" id="{2A942C55-3382-C50D-76EB-793EA21DA34F}"/>
              </a:ext>
            </a:extLst>
          </p:cNvPr>
          <p:cNvCxnSpPr>
            <a:cxnSpLocks/>
          </p:cNvCxnSpPr>
          <p:nvPr/>
        </p:nvCxnSpPr>
        <p:spPr>
          <a:xfrm flipH="1">
            <a:off x="397288" y="2811277"/>
            <a:ext cx="324613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8654392"/>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4282051"/>
            <a:ext cx="3410958" cy="1532976"/>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0"/>
            <a:ext cx="12192000" cy="3864075"/>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4282051"/>
            <a:ext cx="7010399" cy="1532976"/>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01752" y="6263640"/>
            <a:ext cx="1759288" cy="365760"/>
          </a:xfrm>
        </p:spPr>
        <p:txBody>
          <a:bodyPr/>
          <a:lstStyle/>
          <a:p>
            <a:fld id="{862C1B48-5712-40E8-928E-1136C5D12A17}" type="datetime1">
              <a:rPr lang="en-US" smtClean="0"/>
              <a:t>9/24/2026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6263640"/>
            <a:ext cx="2509284" cy="365760"/>
          </a:xfrm>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0323" y="6263640"/>
            <a:ext cx="605475" cy="365760"/>
          </a:xfrm>
        </p:spPr>
        <p:txBody>
          <a:bodyPr/>
          <a:lstStyle/>
          <a:p>
            <a:fld id="{5E0677F5-4A8A-4BF1-96BE-3BAE8FBAFE2E}" type="slidenum">
              <a:rPr lang="en-US" smtClean="0"/>
              <a:t>‹#›</a:t>
            </a:fld>
            <a:endParaRPr lang="en-US"/>
          </a:p>
        </p:txBody>
      </p:sp>
      <p:cxnSp>
        <p:nvCxnSpPr>
          <p:cNvPr id="9" name="Straight Connector 8">
            <a:extLst>
              <a:ext uri="{FF2B5EF4-FFF2-40B4-BE49-F238E27FC236}">
                <a16:creationId xmlns:a16="http://schemas.microsoft.com/office/drawing/2014/main" id="{16192296-0A21-2685-A792-B2723855E5B3}"/>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8047680"/>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cSld name="Content with Pictur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0E9D96-CB28-0F2C-BBB9-CE51B3EEBF53}"/>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491984" y="955810"/>
            <a:ext cx="4114800" cy="1244051"/>
          </a:xfrm>
        </p:spPr>
        <p:txBody>
          <a:bodyPr anchor="b"/>
          <a:lstStyle/>
          <a:p>
            <a:r>
              <a:rPr lang="en-US"/>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0" y="1"/>
            <a:ext cx="6959600" cy="6858000"/>
          </a:xfrm>
          <a:blipFill>
            <a:blip r:embed="rId2">
              <a:alphaModFix amt="60000"/>
            </a:blip>
            <a:stretch>
              <a:fillRect/>
            </a:stretch>
          </a:blipFill>
        </p:spPr>
        <p:txBody>
          <a:bodyPr/>
          <a:lstStyle>
            <a:lvl1pPr>
              <a:defRPr/>
            </a:lvl1pPr>
          </a:lstStyle>
          <a:p>
            <a:r>
              <a:rPr lang="en-US" dirty="0"/>
              <a:t>   </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7469431" y="210114"/>
            <a:ext cx="1485900" cy="365760"/>
          </a:xfrm>
        </p:spPr>
        <p:txBody>
          <a:bodyPr/>
          <a:lstStyle/>
          <a:p>
            <a:fld id="{2BDF39F2-6977-4B14-98E3-4DFE82804B0D}" type="datetime1">
              <a:rPr lang="en-US" smtClean="0"/>
              <a:t>9/24/2026</a:t>
            </a:fld>
            <a:endParaRPr lang="en-US"/>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9376096" y="210114"/>
            <a:ext cx="1860464" cy="365760"/>
          </a:xfrm>
        </p:spPr>
        <p:txBody>
          <a:bodyPr/>
          <a:lstStyle/>
          <a:p>
            <a:r>
              <a:rPr lang="en-US"/>
              <a:t>Sample Footer Text</a:t>
            </a:r>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5E0677F5-4A8A-4BF1-96BE-3BAE8FBAFE2E}"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491984" y="2791033"/>
            <a:ext cx="4114800" cy="33832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BE9AF0A0-5001-F380-4488-B02AB3C79B31}"/>
              </a:ext>
            </a:extLst>
          </p:cNvPr>
          <p:cNvCxnSpPr>
            <a:cxnSpLocks/>
          </p:cNvCxnSpPr>
          <p:nvPr/>
        </p:nvCxnSpPr>
        <p:spPr>
          <a:xfrm flipH="1">
            <a:off x="7595441" y="2475756"/>
            <a:ext cx="4011343"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ED0235B-B98B-7313-28E9-8E643CDFF4A6}"/>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3561547"/>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017686"/>
            <a:ext cx="3410958" cy="1532976"/>
          </a:xfrm>
        </p:spPr>
        <p:txBody>
          <a:bodyPr anchor="t">
            <a:normAutofit/>
          </a:bodyPr>
          <a:lstStyle>
            <a:lvl1pPr>
              <a:defRPr sz="28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62C1B48-5712-40E8-928E-1136C5D12A17}" type="datetime1">
              <a:rPr lang="en-US" smtClean="0"/>
              <a:t>9/24/2026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210114"/>
            <a:ext cx="2509284" cy="365760"/>
          </a:xfrm>
        </p:spPr>
        <p:txBody>
          <a:bodyPr/>
          <a:lstStyle/>
          <a:p>
            <a:r>
              <a:rPr lang="en-US"/>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5E0677F5-4A8A-4BF1-96BE-3BAE8FBAFE2E}"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1017686"/>
            <a:ext cx="7010399" cy="237744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3837709"/>
            <a:ext cx="12192000" cy="3020291"/>
          </a:xfrm>
          <a:blipFill dpi="0" rotWithShape="1">
            <a:blip r:embed="rId2">
              <a:alphaModFix amt="60000"/>
            </a:blip>
            <a:srcRect/>
            <a:stretch>
              <a:fillRect t="-27937"/>
            </a:stretch>
          </a:blipFill>
        </p:spPr>
        <p:txBody>
          <a:bodyPr/>
          <a:lstStyle>
            <a:lvl1pPr>
              <a:defRPr/>
            </a:lvl1pPr>
          </a:lstStyle>
          <a:p>
            <a:r>
              <a:rPr lang="en-US" dirty="0"/>
              <a:t>   </a:t>
            </a:r>
          </a:p>
        </p:txBody>
      </p:sp>
    </p:spTree>
    <p:extLst>
      <p:ext uri="{BB962C8B-B14F-4D97-AF65-F5344CB8AC3E}">
        <p14:creationId xmlns:p14="http://schemas.microsoft.com/office/powerpoint/2010/main" val="664841799"/>
      </p:ext>
    </p:extLst>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371600"/>
            <a:ext cx="3474720" cy="2286000"/>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323EC03A-74B3-46B6-A70D-0B367EABDC7F}" type="datetime1">
              <a:rPr lang="en-US" smtClean="0"/>
              <a:t>9/24/2026</a:t>
            </a:fld>
            <a:endParaRPr lang="en-US"/>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a:xfrm>
            <a:off x="4457700" y="210114"/>
            <a:ext cx="2859307" cy="365760"/>
          </a:xfrm>
        </p:spPr>
        <p:txBody>
          <a:bodyPr/>
          <a:lstStyle/>
          <a:p>
            <a:r>
              <a:rPr lang="en-US"/>
              <a:t>Sample Footer Text</a:t>
            </a:r>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a:xfrm>
            <a:off x="7611572" y="210114"/>
            <a:ext cx="605475" cy="365760"/>
          </a:xfrm>
        </p:spPr>
        <p:txBody>
          <a:bodyPr/>
          <a:lstStyle/>
          <a:p>
            <a:fld id="{5E0677F5-4A8A-4BF1-96BE-3BAE8FBAFE2E}" type="slidenum">
              <a:rPr lang="en-US" smtClean="0"/>
              <a:t>‹#›</a:t>
            </a:fld>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457700" y="1371600"/>
            <a:ext cx="3368778" cy="4701943"/>
          </a:xfrm>
        </p:spPr>
        <p:txBody>
          <a:bodyPr r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8731045" y="0"/>
            <a:ext cx="3460955" cy="6866879"/>
          </a:xfrm>
          <a:blipFill>
            <a:blip r:embed="rId2">
              <a:alphaModFix amt="60000"/>
            </a:blip>
            <a:stretch>
              <a:fillRect/>
            </a:stretch>
          </a:blipFill>
        </p:spPr>
        <p:txBody>
          <a:bodyPr/>
          <a:lstStyle>
            <a:lvl1pPr>
              <a:defRPr/>
            </a:lvl1pPr>
          </a:lstStyle>
          <a:p>
            <a:r>
              <a:rPr lang="en-US" dirty="0"/>
              <a:t>   </a:t>
            </a:r>
          </a:p>
        </p:txBody>
      </p:sp>
      <p:sp>
        <p:nvSpPr>
          <p:cNvPr id="5" name="Rectangle 4">
            <a:extLst>
              <a:ext uri="{FF2B5EF4-FFF2-40B4-BE49-F238E27FC236}">
                <a16:creationId xmlns:a16="http://schemas.microsoft.com/office/drawing/2014/main" id="{6D750207-6F0E-41F2-98B5-15BCAB2BF9AD}"/>
              </a:ext>
            </a:extLst>
          </p:cNvPr>
          <p:cNvSpPr/>
          <p:nvPr/>
        </p:nvSpPr>
        <p:spPr>
          <a:xfrm flipH="1">
            <a:off x="0" y="4771072"/>
            <a:ext cx="4874661" cy="2095805"/>
          </a:xfrm>
          <a:prstGeom prst="rect">
            <a:avLst/>
          </a:prstGeom>
          <a:gradFill>
            <a:gsLst>
              <a:gs pos="67000">
                <a:schemeClr val="bg2">
                  <a:alpha val="0"/>
                </a:schemeClr>
              </a:gs>
              <a:gs pos="95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21E79A5-CC18-0B38-C9F4-CA5690475280}"/>
              </a:ext>
            </a:extLst>
          </p:cNvPr>
          <p:cNvSpPr/>
          <p:nvPr/>
        </p:nvSpPr>
        <p:spPr>
          <a:xfrm flipH="1">
            <a:off x="-2" y="3852909"/>
            <a:ext cx="2823100" cy="3022846"/>
          </a:xfrm>
          <a:prstGeom prst="rect">
            <a:avLst/>
          </a:prstGeom>
          <a:gradFill flip="none" rotWithShape="1">
            <a:gsLst>
              <a:gs pos="0">
                <a:schemeClr val="tx2">
                  <a:alpha val="50000"/>
                </a:schemeClr>
              </a:gs>
              <a:gs pos="17000">
                <a:schemeClr val="accent6">
                  <a:lumMod val="60000"/>
                  <a:lumOff val="40000"/>
                  <a:alpha val="52000"/>
                </a:schemeClr>
              </a:gs>
              <a:gs pos="58000">
                <a:schemeClr val="bg1">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Connector 6">
            <a:extLst>
              <a:ext uri="{FF2B5EF4-FFF2-40B4-BE49-F238E27FC236}">
                <a16:creationId xmlns:a16="http://schemas.microsoft.com/office/drawing/2014/main" id="{B80496BC-B679-515B-9928-2CC91AD7A8A2}"/>
              </a:ext>
            </a:extLst>
          </p:cNvPr>
          <p:cNvCxnSpPr>
            <a:cxnSpLocks/>
          </p:cNvCxnSpPr>
          <p:nvPr/>
        </p:nvCxnSpPr>
        <p:spPr>
          <a:xfrm flipH="1">
            <a:off x="397002" y="751313"/>
            <a:ext cx="7726680"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4347462"/>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499"/>
            <a:ext cx="6751127" cy="1250871"/>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01752" y="203862"/>
            <a:ext cx="2286000" cy="365760"/>
          </a:xfrm>
        </p:spPr>
        <p:txBody>
          <a:bodyPr/>
          <a:lstStyle/>
          <a:p>
            <a:fld id="{D6F66A7C-2450-4D43-AEC7-53AFAE9E8A03}" type="datetime1">
              <a:rPr lang="en-US" smtClean="0"/>
              <a:t>9/24/2026</a:t>
            </a:fld>
            <a:endParaRPr lang="en-US"/>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2590800" y="203862"/>
            <a:ext cx="2775003" cy="365760"/>
          </a:xfrm>
        </p:spPr>
        <p:txBody>
          <a:bodyPr/>
          <a:lstStyle/>
          <a:p>
            <a:r>
              <a:rPr lang="en-US"/>
              <a:t>Sample Footer Text</a:t>
            </a:r>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6247336" y="203862"/>
            <a:ext cx="864794" cy="365760"/>
          </a:xfrm>
        </p:spPr>
        <p:txBody>
          <a:bodyPr/>
          <a:lstStyle/>
          <a:p>
            <a:fld id="{5E0677F5-4A8A-4BF1-96BE-3BAE8FBAFE2E}" type="slidenum">
              <a:rPr lang="en-US" smtClean="0"/>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301752" y="2410518"/>
            <a:ext cx="6755514" cy="38074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7620000" y="0"/>
            <a:ext cx="4572000" cy="6858000"/>
          </a:xfrm>
          <a:blipFill>
            <a:blip r:embed="rId2">
              <a:alphaModFix amt="60000"/>
            </a:blip>
            <a:stretch>
              <a:fillRect/>
            </a:stretch>
          </a:blipFill>
        </p:spPr>
        <p:txBody>
          <a:bodyPr/>
          <a:lstStyle>
            <a:lvl1pPr>
              <a:defRPr/>
            </a:lvl1pPr>
          </a:lstStyle>
          <a:p>
            <a:r>
              <a:rPr lang="en-US" dirty="0"/>
              <a:t>    </a:t>
            </a:r>
          </a:p>
        </p:txBody>
      </p:sp>
      <p:sp>
        <p:nvSpPr>
          <p:cNvPr id="6" name="Rectangle 5">
            <a:extLst>
              <a:ext uri="{FF2B5EF4-FFF2-40B4-BE49-F238E27FC236}">
                <a16:creationId xmlns:a16="http://schemas.microsoft.com/office/drawing/2014/main" id="{EC640749-9485-B575-4B2A-075EAA112D08}"/>
              </a:ext>
            </a:extLst>
          </p:cNvPr>
          <p:cNvSpPr/>
          <p:nvPr/>
        </p:nvSpPr>
        <p:spPr>
          <a:xfrm flipH="1">
            <a:off x="0" y="3706098"/>
            <a:ext cx="7620000" cy="3151902"/>
          </a:xfrm>
          <a:prstGeom prst="rect">
            <a:avLst/>
          </a:prstGeom>
          <a:gradFill>
            <a:gsLst>
              <a:gs pos="79000">
                <a:schemeClr val="bg2">
                  <a:alpha val="0"/>
                </a:schemeClr>
              </a:gs>
              <a:gs pos="100000">
                <a:schemeClr val="accent6">
                  <a:alpha val="66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E19E54-3987-D72A-629F-B4FB61FCC4E9}"/>
              </a:ext>
            </a:extLst>
          </p:cNvPr>
          <p:cNvSpPr/>
          <p:nvPr/>
        </p:nvSpPr>
        <p:spPr>
          <a:xfrm flipH="1">
            <a:off x="0" y="5597112"/>
            <a:ext cx="7620000" cy="1260888"/>
          </a:xfrm>
          <a:prstGeom prst="rect">
            <a:avLst/>
          </a:prstGeom>
          <a:gradFill flip="none" rotWithShape="1">
            <a:gsLst>
              <a:gs pos="21830">
                <a:schemeClr val="accent1">
                  <a:alpha val="29000"/>
                </a:schemeClr>
              </a:gs>
              <a:gs pos="0">
                <a:schemeClr val="accent5">
                  <a:lumMod val="60000"/>
                  <a:lumOff val="40000"/>
                  <a:alpha val="84000"/>
                </a:schemeClr>
              </a:gs>
              <a:gs pos="5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a:extLst>
              <a:ext uri="{FF2B5EF4-FFF2-40B4-BE49-F238E27FC236}">
                <a16:creationId xmlns:a16="http://schemas.microsoft.com/office/drawing/2014/main" id="{D34DF899-11E5-3A31-4C5A-75E63BA26BC6}"/>
              </a:ext>
            </a:extLst>
          </p:cNvPr>
          <p:cNvCxnSpPr>
            <a:cxnSpLocks/>
          </p:cNvCxnSpPr>
          <p:nvPr/>
        </p:nvCxnSpPr>
        <p:spPr>
          <a:xfrm flipH="1">
            <a:off x="397002" y="751313"/>
            <a:ext cx="6620256"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0923911"/>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2834639"/>
            <a:ext cx="3014382" cy="2926080"/>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3DA51E54-3166-19CA-EB55-5DFFB9426CAD}"/>
              </a:ext>
            </a:extLst>
          </p:cNvPr>
          <p:cNvSpPr>
            <a:spLocks noGrp="1"/>
          </p:cNvSpPr>
          <p:nvPr>
            <p:ph type="pic" sz="quarter" idx="19" hasCustomPrompt="1"/>
          </p:nvPr>
        </p:nvSpPr>
        <p:spPr>
          <a:xfrm>
            <a:off x="-17796" y="0"/>
            <a:ext cx="12209796" cy="2420098"/>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2834640"/>
            <a:ext cx="7200900" cy="2926080"/>
          </a:xfrm>
        </p:spPr>
        <p:txBody>
          <a:bodyPr>
            <a:noAutofit/>
          </a:bodyPr>
          <a:lstStyle>
            <a:lvl1pPr marL="285750" indent="-285750">
              <a:buFont typeface="Arial" panose="020B0604020202020204" pitchFamily="34" charset="0"/>
              <a:buNone/>
              <a:defRPr sz="1800"/>
            </a:lvl1pPr>
            <a:lvl2pPr marL="514350" indent="-285750">
              <a:buFont typeface="Arial" panose="020B0604020202020204" pitchFamily="34" charset="0"/>
              <a:buNone/>
              <a:defRPr sz="1600"/>
            </a:lvl2pPr>
            <a:lvl3pPr marL="742950" indent="-285750">
              <a:buFont typeface="Arial" panose="020B0604020202020204" pitchFamily="34" charset="0"/>
              <a:buNone/>
              <a:defRPr sz="1400"/>
            </a:lvl3pPr>
            <a:lvl4pPr marL="857250" indent="-171450">
              <a:buFont typeface="Arial" panose="020B0604020202020204" pitchFamily="34" charset="0"/>
              <a:buNone/>
              <a:defRPr sz="1200"/>
            </a:lvl4pPr>
            <a:lvl5pPr marL="1085850" indent="-171450">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a:xfrm>
            <a:off x="301752" y="6274033"/>
            <a:ext cx="3014382" cy="365760"/>
          </a:xfrm>
        </p:spPr>
        <p:txBody>
          <a:bodyPr/>
          <a:lstStyle/>
          <a:p>
            <a:fld id="{FBC323F5-F813-45BA-B261-A7C41DB03AE5}" type="datetime1">
              <a:rPr lang="en-US" smtClean="0"/>
              <a:t>9/24/2026</a:t>
            </a:fld>
            <a:endParaRPr lang="en-US"/>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a:xfrm>
            <a:off x="4480560" y="6274033"/>
            <a:ext cx="3162300" cy="365760"/>
          </a:xfrm>
        </p:spPr>
        <p:txBody>
          <a:bodyPr/>
          <a:lstStyle/>
          <a:p>
            <a:r>
              <a:rPr lang="en-US"/>
              <a:t>Sample Footer Text</a:t>
            </a:r>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a:xfrm>
            <a:off x="11292840" y="6274033"/>
            <a:ext cx="568917" cy="365760"/>
          </a:xfrm>
        </p:spPr>
        <p:txBody>
          <a:bodyPr/>
          <a:lstStyle/>
          <a:p>
            <a:fld id="{5E0677F5-4A8A-4BF1-96BE-3BAE8FBAFE2E}" type="slidenum">
              <a:rPr lang="en-US" smtClean="0"/>
              <a:t>‹#›</a:t>
            </a:fld>
            <a:endParaRPr lang="en-US"/>
          </a:p>
        </p:txBody>
      </p:sp>
      <p:cxnSp>
        <p:nvCxnSpPr>
          <p:cNvPr id="3" name="Straight Connector 2">
            <a:extLst>
              <a:ext uri="{FF2B5EF4-FFF2-40B4-BE49-F238E27FC236}">
                <a16:creationId xmlns:a16="http://schemas.microsoft.com/office/drawing/2014/main" id="{ABDDCA5B-BBAB-ABCD-27B8-D3CD17FD04BC}"/>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3996525"/>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0934"/>
            <a:ext cx="3507418" cy="1398494"/>
          </a:xfrm>
        </p:spPr>
        <p:txBody>
          <a:bodyPr anchor="t">
            <a:normAutofit/>
          </a:bodyPr>
          <a:lstStyle>
            <a:lvl1pPr>
              <a:defRPr sz="28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D4A97960-D10E-4C66-898F-E062784CD6C7}" type="datetime1">
              <a:rPr lang="en-US" smtClean="0"/>
              <a:t>9/24/2026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932680" y="210114"/>
            <a:ext cx="2509284" cy="365760"/>
          </a:xfrm>
        </p:spPr>
        <p:txBody>
          <a:bodyPr/>
          <a:lstStyle/>
          <a:p>
            <a:r>
              <a:rPr lang="en-US"/>
              <a:t>Sample Footer Text</a:t>
            </a:r>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E0677F5-4A8A-4BF1-96BE-3BAE8FBAFE2E}" type="slidenum">
              <a:rPr lang="en-US" smtClean="0"/>
              <a:t>‹#›</a:t>
            </a:fld>
            <a:endParaRPr lang="en-US"/>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451351" y="2680447"/>
            <a:ext cx="3357819" cy="3662083"/>
          </a:xfrm>
          <a:blipFill>
            <a:blip r:embed="rId2">
              <a:alphaModFix amt="60000"/>
            </a:blip>
            <a:stretch>
              <a:fillRect/>
            </a:stretch>
          </a:blipFill>
        </p:spPr>
        <p:txBody>
          <a:bodyPr/>
          <a:lstStyle>
            <a:lvl1pPr>
              <a:defRPr/>
            </a:lvl1pPr>
          </a:lstStyle>
          <a:p>
            <a:r>
              <a:rPr lang="en-US" dirty="0"/>
              <a:t>   </a:t>
            </a:r>
          </a:p>
        </p:txBody>
      </p:sp>
      <p:sp>
        <p:nvSpPr>
          <p:cNvPr id="10" name="Rectangle 9">
            <a:extLst>
              <a:ext uri="{FF2B5EF4-FFF2-40B4-BE49-F238E27FC236}">
                <a16:creationId xmlns:a16="http://schemas.microsoft.com/office/drawing/2014/main" id="{4606EA5C-4A14-95D3-20DF-1EEB607C889B}"/>
              </a:ext>
            </a:extLst>
          </p:cNvPr>
          <p:cNvSpPr/>
          <p:nvPr/>
        </p:nvSpPr>
        <p:spPr>
          <a:xfrm flipH="1">
            <a:off x="2171702" y="5847066"/>
            <a:ext cx="10020298" cy="1010934"/>
          </a:xfrm>
          <a:prstGeom prst="rect">
            <a:avLst/>
          </a:prstGeom>
          <a:gradFill>
            <a:gsLst>
              <a:gs pos="52000">
                <a:schemeClr val="bg2">
                  <a:alpha val="0"/>
                </a:schemeClr>
              </a:gs>
              <a:gs pos="76000">
                <a:schemeClr val="accent1">
                  <a:lumMod val="50000"/>
                  <a:alpha val="39000"/>
                </a:schemeClr>
              </a:gs>
              <a:gs pos="100000">
                <a:schemeClr val="accent5">
                  <a:alpha val="68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05652D2-BF56-96CE-426B-26972C38434D}"/>
              </a:ext>
            </a:extLst>
          </p:cNvPr>
          <p:cNvSpPr/>
          <p:nvPr/>
        </p:nvSpPr>
        <p:spPr>
          <a:xfrm rot="16200000" flipH="1">
            <a:off x="7767364" y="2433362"/>
            <a:ext cx="4944033" cy="3905239"/>
          </a:xfrm>
          <a:prstGeom prst="rect">
            <a:avLst/>
          </a:prstGeom>
          <a:gradFill flip="none" rotWithShape="1">
            <a:gsLst>
              <a:gs pos="0">
                <a:schemeClr val="accent3">
                  <a:lumMod val="60000"/>
                  <a:lumOff val="40000"/>
                  <a:alpha val="40000"/>
                </a:schemeClr>
              </a:gs>
              <a:gs pos="32000">
                <a:schemeClr val="bg1">
                  <a:alpha val="0"/>
                </a:scheme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a:extLst>
              <a:ext uri="{FF2B5EF4-FFF2-40B4-BE49-F238E27FC236}">
                <a16:creationId xmlns:a16="http://schemas.microsoft.com/office/drawing/2014/main" id="{2CA30D42-B5FE-EAD1-8419-4AD002C32B1F}"/>
              </a:ext>
            </a:extLst>
          </p:cNvPr>
          <p:cNvCxnSpPr>
            <a:cxnSpLocks/>
          </p:cNvCxnSpPr>
          <p:nvPr/>
        </p:nvCxnSpPr>
        <p:spPr>
          <a:xfrm>
            <a:off x="4426824" y="1075765"/>
            <a:ext cx="0" cy="4944035"/>
          </a:xfrm>
          <a:prstGeom prst="line">
            <a:avLst/>
          </a:prstGeom>
          <a:ln w="635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932679" y="1010932"/>
            <a:ext cx="6492240"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3051917"/>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9811"/>
            <a:ext cx="3419380" cy="1856553"/>
          </a:xfrm>
        </p:spPr>
        <p:txBody>
          <a:bodyPr anchor="t">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D4A97960-D10E-4C66-898F-E062784CD6C7}" type="datetime1">
              <a:rPr lang="en-US" smtClean="0"/>
              <a:t>9/24/2026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478969" y="210114"/>
            <a:ext cx="2509284" cy="365760"/>
          </a:xfrm>
        </p:spPr>
        <p:txBody>
          <a:bodyPr/>
          <a:lstStyle/>
          <a:p>
            <a:r>
              <a:rPr lang="en-US"/>
              <a:t>Sample Footer Text</a:t>
            </a:r>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5E0677F5-4A8A-4BF1-96BE-3BAE8FBAFE2E}" type="slidenum">
              <a:rPr lang="en-US" smtClean="0"/>
              <a:t>‹#›</a:t>
            </a:fld>
            <a:endParaRPr lang="en-US"/>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382390" y="3045041"/>
            <a:ext cx="3338742" cy="3297489"/>
          </a:xfrm>
          <a:blipFill>
            <a:blip r:embed="rId2">
              <a:alphaModFix amt="6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78968" y="1019810"/>
            <a:ext cx="731520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9595800"/>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cSld name="Number Lar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BF28860-8FEF-73E6-FEDF-176AC5D70A0F}"/>
              </a:ext>
            </a:extLst>
          </p:cNvPr>
          <p:cNvSpPr>
            <a:spLocks noGrp="1"/>
          </p:cNvSpPr>
          <p:nvPr>
            <p:ph type="title"/>
          </p:nvPr>
        </p:nvSpPr>
        <p:spPr>
          <a:xfrm>
            <a:off x="6476998" y="4907611"/>
            <a:ext cx="5320285" cy="1438873"/>
          </a:xfrm>
        </p:spPr>
        <p:txBody>
          <a:bodyPr anchor="t"/>
          <a:lstStyle>
            <a:lvl1pPr>
              <a:lnSpc>
                <a:spcPct val="100000"/>
              </a:lnSpc>
              <a:defRPr sz="200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6ADE8C0-7863-A0F4-9EFB-60B2F8DD221E}"/>
              </a:ext>
            </a:extLst>
          </p:cNvPr>
          <p:cNvSpPr>
            <a:spLocks noGrp="1"/>
          </p:cNvSpPr>
          <p:nvPr>
            <p:ph type="dt" sz="half" idx="14"/>
          </p:nvPr>
        </p:nvSpPr>
        <p:spPr/>
        <p:txBody>
          <a:bodyPr/>
          <a:lstStyle/>
          <a:p>
            <a:fld id="{27B77AD4-7B4F-4A76-ADEB-9CF6601338DB}" type="datetime1">
              <a:rPr lang="en-US" smtClean="0"/>
              <a:t>9/24/2026</a:t>
            </a:fld>
            <a:endParaRPr lang="en-US"/>
          </a:p>
        </p:txBody>
      </p:sp>
      <p:sp>
        <p:nvSpPr>
          <p:cNvPr id="4" name="Footer Placeholder 3">
            <a:extLst>
              <a:ext uri="{FF2B5EF4-FFF2-40B4-BE49-F238E27FC236}">
                <a16:creationId xmlns:a16="http://schemas.microsoft.com/office/drawing/2014/main" id="{0AE20381-0150-ABDF-3C66-3E77DA79EEC4}"/>
              </a:ext>
            </a:extLst>
          </p:cNvPr>
          <p:cNvSpPr>
            <a:spLocks noGrp="1"/>
          </p:cNvSpPr>
          <p:nvPr>
            <p:ph type="ftr" sz="quarter" idx="15"/>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33AD7FDD-1157-5BB4-4A9F-3F35CE7FF476}"/>
              </a:ext>
            </a:extLst>
          </p:cNvPr>
          <p:cNvSpPr>
            <a:spLocks noGrp="1"/>
          </p:cNvSpPr>
          <p:nvPr>
            <p:ph type="sldNum" sz="quarter" idx="16"/>
          </p:nvPr>
        </p:nvSpPr>
        <p:spPr/>
        <p:txBody>
          <a:bodyPr/>
          <a:lstStyle/>
          <a:p>
            <a:fld id="{5E0677F5-4A8A-4BF1-96BE-3BAE8FBAFE2E}" type="slidenum">
              <a:rPr lang="en-US" smtClean="0"/>
              <a:t>‹#›</a:t>
            </a:fld>
            <a:endParaRPr lang="en-US"/>
          </a:p>
        </p:txBody>
      </p:sp>
      <p:sp>
        <p:nvSpPr>
          <p:cNvPr id="10" name="Content Placeholder 9">
            <a:extLst>
              <a:ext uri="{FF2B5EF4-FFF2-40B4-BE49-F238E27FC236}">
                <a16:creationId xmlns:a16="http://schemas.microsoft.com/office/drawing/2014/main" id="{5B446035-33B1-F0D9-18B1-58E177267E3A}"/>
              </a:ext>
            </a:extLst>
          </p:cNvPr>
          <p:cNvSpPr>
            <a:spLocks noGrp="1"/>
          </p:cNvSpPr>
          <p:nvPr>
            <p:ph sz="quarter" idx="17" hasCustomPrompt="1"/>
          </p:nvPr>
        </p:nvSpPr>
        <p:spPr>
          <a:xfrm>
            <a:off x="274638" y="766763"/>
            <a:ext cx="11320462" cy="3489325"/>
          </a:xfrm>
        </p:spPr>
        <p:txBody>
          <a:bodyPr/>
          <a:lstStyle>
            <a:lvl1pPr>
              <a:lnSpc>
                <a:spcPct val="85000"/>
              </a:lnSpc>
              <a:defRPr sz="24000">
                <a:gradFill>
                  <a:gsLst>
                    <a:gs pos="0">
                      <a:schemeClr val="accent6"/>
                    </a:gs>
                    <a:gs pos="46000">
                      <a:schemeClr val="accent1"/>
                    </a:gs>
                    <a:gs pos="100000">
                      <a:schemeClr val="accent3">
                        <a:lumMod val="60000"/>
                        <a:lumOff val="40000"/>
                      </a:schemeClr>
                    </a:gs>
                  </a:gsLst>
                  <a:lin ang="4200000" scaled="0"/>
                </a:gradFill>
                <a:latin typeface="+mj-lt"/>
              </a:defRPr>
            </a:lvl1pPr>
          </a:lstStyle>
          <a:p>
            <a:pPr lvl="0"/>
            <a:r>
              <a:rPr lang="en-US" dirty="0"/>
              <a:t>##%</a:t>
            </a:r>
          </a:p>
        </p:txBody>
      </p:sp>
      <p:cxnSp>
        <p:nvCxnSpPr>
          <p:cNvPr id="6" name="Straight Connector 5">
            <a:extLst>
              <a:ext uri="{FF2B5EF4-FFF2-40B4-BE49-F238E27FC236}">
                <a16:creationId xmlns:a16="http://schemas.microsoft.com/office/drawing/2014/main" id="{9F77A56B-CD68-22F4-F473-A2063E81D70D}"/>
              </a:ext>
            </a:extLst>
          </p:cNvPr>
          <p:cNvCxnSpPr>
            <a:cxnSpLocks/>
          </p:cNvCxnSpPr>
          <p:nvPr/>
        </p:nvCxnSpPr>
        <p:spPr>
          <a:xfrm flipH="1">
            <a:off x="394716" y="466224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8175390"/>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cSld name="Statem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ED7B15-76E6-E98E-A0BB-6188FC145CDD}"/>
              </a:ext>
            </a:extLst>
          </p:cNvPr>
          <p:cNvSpPr/>
          <p:nvPr/>
        </p:nvSpPr>
        <p:spPr>
          <a:xfrm rot="10800000" flipH="1">
            <a:off x="-1" y="0"/>
            <a:ext cx="12192002" cy="6858000"/>
          </a:xfrm>
          <a:prstGeom prst="rect">
            <a:avLst/>
          </a:prstGeom>
          <a:gradFill flip="none" rotWithShape="1">
            <a:gsLst>
              <a:gs pos="50000">
                <a:schemeClr val="accent3">
                  <a:lumMod val="60000"/>
                  <a:lumOff val="40000"/>
                  <a:alpha val="75000"/>
                </a:schemeClr>
              </a:gs>
              <a:gs pos="0">
                <a:schemeClr val="accent1">
                  <a:lumMod val="50000"/>
                </a:schemeClr>
              </a:gs>
              <a:gs pos="100000">
                <a:schemeClr val="accent4">
                  <a:lumMod val="50000"/>
                </a:schemeClr>
              </a:gs>
              <a:gs pos="85000">
                <a:schemeClr val="accent2">
                  <a:lumMod val="75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3602343-A974-BE4B-41E6-58237921FB4D}"/>
              </a:ext>
            </a:extLst>
          </p:cNvPr>
          <p:cNvSpPr/>
          <p:nvPr/>
        </p:nvSpPr>
        <p:spPr>
          <a:xfrm flipH="1">
            <a:off x="3683466" y="0"/>
            <a:ext cx="8508534" cy="6858000"/>
          </a:xfrm>
          <a:prstGeom prst="rect">
            <a:avLst/>
          </a:prstGeom>
          <a:gradFill flip="none" rotWithShape="1">
            <a:gsLst>
              <a:gs pos="6000">
                <a:schemeClr val="accent3">
                  <a:lumMod val="40000"/>
                  <a:lumOff val="60000"/>
                </a:schemeClr>
              </a:gs>
              <a:gs pos="73000">
                <a:schemeClr val="accent3">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1022E84-7D91-EFA0-CBCA-F9AC98E6181F}"/>
              </a:ext>
            </a:extLst>
          </p:cNvPr>
          <p:cNvSpPr/>
          <p:nvPr/>
        </p:nvSpPr>
        <p:spPr>
          <a:xfrm rot="5400000">
            <a:off x="1670408" y="-1670408"/>
            <a:ext cx="7492544" cy="10833360"/>
          </a:xfrm>
          <a:prstGeom prst="rect">
            <a:avLst/>
          </a:prstGeom>
          <a:gradFill flip="none" rotWithShape="1">
            <a:gsLst>
              <a:gs pos="58000">
                <a:schemeClr val="accent2">
                  <a:alpha val="0"/>
                </a:schemeClr>
              </a:gs>
              <a:gs pos="98000">
                <a:schemeClr val="accent6">
                  <a:lumMod val="7500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67344"/>
          </a:xfrm>
        </p:spPr>
        <p:txBody>
          <a:bodyPr/>
          <a:lstStyle/>
          <a:p>
            <a:r>
              <a:rPr lang="en-US"/>
              <a:t>Click to edit Master title style</a:t>
            </a:r>
          </a:p>
        </p:txBody>
      </p:sp>
      <p:sp>
        <p:nvSpPr>
          <p:cNvPr id="3" name="Rectangle 2">
            <a:extLst>
              <a:ext uri="{FF2B5EF4-FFF2-40B4-BE49-F238E27FC236}">
                <a16:creationId xmlns:a16="http://schemas.microsoft.com/office/drawing/2014/main" id="{67DA0DC0-3518-750A-3821-192C03B2D059}"/>
              </a:ext>
            </a:extLst>
          </p:cNvPr>
          <p:cNvSpPr/>
          <p:nvPr/>
        </p:nvSpPr>
        <p:spPr>
          <a:xfrm rot="10800000">
            <a:off x="5031742" y="-20336"/>
            <a:ext cx="7160258" cy="6878336"/>
          </a:xfrm>
          <a:prstGeom prst="rect">
            <a:avLst/>
          </a:prstGeom>
          <a:gradFill>
            <a:gsLst>
              <a:gs pos="30000">
                <a:schemeClr val="accent4">
                  <a:lumMod val="60000"/>
                  <a:lumOff val="40000"/>
                  <a:alpha val="0"/>
                </a:schemeClr>
              </a:gs>
              <a:gs pos="89000">
                <a:schemeClr val="bg2"/>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5B402F4-533A-849C-ACAD-039056A5D174}"/>
              </a:ext>
            </a:extLst>
          </p:cNvPr>
          <p:cNvSpPr/>
          <p:nvPr/>
        </p:nvSpPr>
        <p:spPr>
          <a:xfrm flipH="1">
            <a:off x="8961" y="2704579"/>
            <a:ext cx="12183038" cy="4153421"/>
          </a:xfrm>
          <a:prstGeom prst="rect">
            <a:avLst/>
          </a:prstGeom>
          <a:gradFill flip="none" rotWithShape="1">
            <a:gsLst>
              <a:gs pos="20000">
                <a:schemeClr val="accent1">
                  <a:alpha val="0"/>
                </a:schemeClr>
              </a:gs>
              <a:gs pos="68000">
                <a:schemeClr val="bg2">
                  <a:alpha val="67000"/>
                </a:schemeClr>
              </a:gs>
              <a:gs pos="90000">
                <a:schemeClr val="bg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02E0CC3F-E257-4F6E-9E6A-B96D887699EC}" type="datetime1">
              <a:rPr lang="en-US" smtClean="0"/>
              <a:t>9/24/2026</a:t>
            </a:fld>
            <a:endParaRPr lang="en-US"/>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5E0677F5-4A8A-4BF1-96BE-3BAE8FBAFE2E}" type="slidenum">
              <a:rPr lang="en-US" smtClean="0"/>
              <a:t>‹#›</a:t>
            </a:fld>
            <a:endParaRPr lang="en-US"/>
          </a:p>
        </p:txBody>
      </p:sp>
      <p:sp>
        <p:nvSpPr>
          <p:cNvPr id="10" name="Content Placeholder 9">
            <a:extLst>
              <a:ext uri="{FF2B5EF4-FFF2-40B4-BE49-F238E27FC236}">
                <a16:creationId xmlns:a16="http://schemas.microsoft.com/office/drawing/2014/main" id="{88124DA4-1249-371C-65BA-0AAC0239D4C1}"/>
              </a:ext>
            </a:extLst>
          </p:cNvPr>
          <p:cNvSpPr>
            <a:spLocks noGrp="1"/>
          </p:cNvSpPr>
          <p:nvPr>
            <p:ph sz="quarter" idx="17" hasCustomPrompt="1"/>
          </p:nvPr>
        </p:nvSpPr>
        <p:spPr>
          <a:xfrm>
            <a:off x="274320" y="2704946"/>
            <a:ext cx="9801225" cy="3538538"/>
          </a:xfrm>
        </p:spPr>
        <p:txBody>
          <a:bodyPr anchor="b"/>
          <a:lstStyle>
            <a:lvl1pPr>
              <a:lnSpc>
                <a:spcPct val="100000"/>
              </a:lnSpc>
              <a:defRPr sz="5400"/>
            </a:lvl1pPr>
            <a:lvl2pPr>
              <a:lnSpc>
                <a:spcPct val="100000"/>
              </a:lnSpc>
              <a:defRPr sz="4800"/>
            </a:lvl2pPr>
            <a:lvl3pPr>
              <a:lnSpc>
                <a:spcPct val="100000"/>
              </a:lnSpc>
              <a:defRPr sz="4400"/>
            </a:lvl3pPr>
            <a:lvl4pPr>
              <a:lnSpc>
                <a:spcPct val="100000"/>
              </a:lnSpc>
              <a:defRPr sz="4000"/>
            </a:lvl4pPr>
            <a:lvl5pPr>
              <a:lnSpc>
                <a:spcPct val="100000"/>
              </a:lnSpc>
              <a:defRPr sz="360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90602744"/>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cSld name="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008CFE4-4AC8-17F9-C6E2-22D96CF81069}"/>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8B774BFB-EECC-C995-E701-4CCEB032FCDB}"/>
              </a:ext>
              <a:ext uri="{C183D7F6-B498-43B3-948B-1728B52AA6E4}">
                <adec:decorative xmlns:adec="http://schemas.microsoft.com/office/drawing/2017/decorative" val="1"/>
              </a:ext>
            </a:extLst>
          </p:cNvPr>
          <p:cNvSpPr/>
          <p:nvPr/>
        </p:nvSpPr>
        <p:spPr>
          <a:xfrm>
            <a:off x="0" y="3861412"/>
            <a:ext cx="12192000" cy="3010777"/>
          </a:xfrm>
          <a:prstGeom prst="rect">
            <a:avLst/>
          </a:prstGeom>
          <a:gradFill flip="none" rotWithShape="1">
            <a:gsLst>
              <a:gs pos="0">
                <a:schemeClr val="accent3">
                  <a:lumMod val="60000"/>
                  <a:lumOff val="40000"/>
                  <a:alpha val="70000"/>
                </a:schemeClr>
              </a:gs>
              <a:gs pos="50000">
                <a:schemeClr val="bg2">
                  <a:alpha val="0"/>
                </a:schemeClr>
              </a:gs>
            </a:gsLst>
            <a:lin ang="1716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solidFill>
            </a:endParaRPr>
          </a:p>
        </p:txBody>
      </p:sp>
      <p:sp>
        <p:nvSpPr>
          <p:cNvPr id="9" name="Rectangle 8">
            <a:extLst>
              <a:ext uri="{FF2B5EF4-FFF2-40B4-BE49-F238E27FC236}">
                <a16:creationId xmlns:a16="http://schemas.microsoft.com/office/drawing/2014/main" id="{CD2E260E-763F-A06B-2808-39975829F205}"/>
              </a:ext>
            </a:extLst>
          </p:cNvPr>
          <p:cNvSpPr/>
          <p:nvPr/>
        </p:nvSpPr>
        <p:spPr>
          <a:xfrm rot="5400000" flipH="1">
            <a:off x="2667005" y="-2666996"/>
            <a:ext cx="6857996" cy="12191993"/>
          </a:xfrm>
          <a:prstGeom prst="rect">
            <a:avLst/>
          </a:prstGeom>
          <a:gradFill>
            <a:gsLst>
              <a:gs pos="0">
                <a:schemeClr val="bg1"/>
              </a:gs>
              <a:gs pos="100000">
                <a:schemeClr val="accent1">
                  <a:lumMod val="75000"/>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E82642F-D94D-7313-EB9D-48E3CBEDD19C}"/>
              </a:ext>
            </a:extLst>
          </p:cNvPr>
          <p:cNvSpPr/>
          <p:nvPr/>
        </p:nvSpPr>
        <p:spPr>
          <a:xfrm rot="16200000" flipH="1">
            <a:off x="4381500" y="-4373435"/>
            <a:ext cx="3429000" cy="12175870"/>
          </a:xfrm>
          <a:prstGeom prst="rect">
            <a:avLst/>
          </a:prstGeom>
          <a:gradFill flip="none" rotWithShape="1">
            <a:gsLst>
              <a:gs pos="0">
                <a:schemeClr val="accent2"/>
              </a:gs>
              <a:gs pos="36000">
                <a:schemeClr val="accent6">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866900" y="4967784"/>
            <a:ext cx="8484108" cy="1052015"/>
          </a:xfrm>
        </p:spPr>
        <p:txBody>
          <a:bodyPr anchor="ctr">
            <a:normAutofit/>
          </a:bodyPr>
          <a:lstStyle>
            <a:lvl1pPr marL="137160" indent="-137160">
              <a:lnSpc>
                <a:spcPct val="100000"/>
              </a:lnSpc>
              <a:defRPr sz="2000">
                <a:solidFill>
                  <a:schemeClr val="tx1"/>
                </a:solidFill>
              </a:defRPr>
            </a:lvl1pPr>
          </a:lstStyle>
          <a:p>
            <a:r>
              <a:rPr lang="en-US"/>
              <a:t>Quote Author</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1"/>
                </a:solidFill>
              </a:defRPr>
            </a:lvl1pPr>
          </a:lstStyle>
          <a:p>
            <a:fld id="{80BDAA3E-BE52-42BC-99E8-CCCB81A57ABD}" type="datetime1">
              <a:rPr lang="en-US" smtClean="0"/>
              <a:t>9/24/2026</a:t>
            </a:fld>
            <a:endParaRPr lang="en-US"/>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1"/>
                </a:solidFill>
              </a:defRPr>
            </a:lvl1pPr>
          </a:lstStyle>
          <a:p>
            <a:fld id="{5E0677F5-4A8A-4BF1-96BE-3BAE8FBAFE2E}" type="slidenum">
              <a:rPr lang="en-US" smtClean="0"/>
              <a:pPr/>
              <a:t>‹#›</a:t>
            </a:fld>
            <a:endParaRPr lang="en-US"/>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866900" y="1405719"/>
            <a:ext cx="8484108" cy="3087622"/>
          </a:xfrm>
        </p:spPr>
        <p:txBody>
          <a:bodyPr vert="horz" lIns="91440" tIns="45720" rIns="91440" bIns="45720" rtlCol="0" anchor="ctr">
            <a:noAutofit/>
          </a:bodyPr>
          <a:lstStyle>
            <a:lvl1pPr marL="0" indent="0">
              <a:lnSpc>
                <a:spcPct val="100000"/>
              </a:lnSpc>
              <a:buNone/>
              <a:defRPr lang="en-US" sz="4000" b="0" dirty="0">
                <a:solidFill>
                  <a:schemeClr val="tx1"/>
                </a:solidFill>
              </a:defRPr>
            </a:lvl1pPr>
            <a:lvl2pPr marL="228600" indent="0">
              <a:lnSpc>
                <a:spcPct val="100000"/>
              </a:lnSpc>
              <a:buNone/>
              <a:defRPr lang="en-US" sz="4000" b="0" dirty="0">
                <a:solidFill>
                  <a:schemeClr val="tx1"/>
                </a:solidFill>
              </a:defRPr>
            </a:lvl2pPr>
            <a:lvl3pPr marL="457200" indent="0">
              <a:lnSpc>
                <a:spcPct val="100000"/>
              </a:lnSpc>
              <a:buNone/>
              <a:defRPr lang="en-US" sz="4000" b="0" dirty="0">
                <a:solidFill>
                  <a:schemeClr val="tx1"/>
                </a:solidFill>
              </a:defRPr>
            </a:lvl3pPr>
            <a:lvl4pPr marL="685800" indent="0">
              <a:lnSpc>
                <a:spcPct val="100000"/>
              </a:lnSpc>
              <a:buNone/>
              <a:defRPr lang="en-US" sz="4000" b="0" dirty="0">
                <a:solidFill>
                  <a:schemeClr val="tx1"/>
                </a:solidFill>
              </a:defRPr>
            </a:lvl4pPr>
            <a:lvl5pPr marL="914400" indent="0">
              <a:lnSpc>
                <a:spcPct val="100000"/>
              </a:lnSpc>
              <a:buNone/>
              <a:defRPr lang="en-US" sz="3600" b="0" dirty="0">
                <a:solidFill>
                  <a:schemeClr val="tx1"/>
                </a:solidFill>
              </a:defRPr>
            </a:lvl5pPr>
          </a:lstStyle>
          <a:p>
            <a:pPr lvl="0"/>
            <a:r>
              <a:rPr lang="en-US" dirty="0"/>
              <a:t>Click to add Quote</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8D1ECC83-D6FA-D54B-81F2-EE93577E016F}"/>
              </a:ext>
            </a:extLst>
          </p:cNvPr>
          <p:cNvCxnSpPr>
            <a:cxnSpLocks/>
          </p:cNvCxnSpPr>
          <p:nvPr/>
        </p:nvCxnSpPr>
        <p:spPr>
          <a:xfrm flipH="1">
            <a:off x="2077285" y="4810814"/>
            <a:ext cx="8273723" cy="0"/>
          </a:xfrm>
          <a:prstGeom prst="line">
            <a:avLst/>
          </a:prstGeom>
          <a:ln w="6350">
            <a:solidFill>
              <a:schemeClr val="tx1">
                <a:lumMod val="75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2299615"/>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7012885" cy="1381432"/>
          </a:xfrm>
        </p:spPr>
        <p:txBody>
          <a:bodyPr anchor="t">
            <a:noAutofit/>
          </a:bodyPr>
          <a:lstStyle>
            <a:lvl1pPr>
              <a:defRPr sz="440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1B1491A9-BF26-4517-AB22-6183D453A902}" type="datetime1">
              <a:rPr lang="en-US" smtClean="0"/>
              <a:t>9/24/2026</a:t>
            </a:fld>
            <a:endParaRPr lang="en-US"/>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5E0677F5-4A8A-4BF1-96BE-3BAE8FBAFE2E}" type="slidenum">
              <a:rPr lang="en-US" smtClean="0"/>
              <a:t>‹#›</a:t>
            </a:fld>
            <a:endParaRPr lang="en-US"/>
          </a:p>
        </p:txBody>
      </p:sp>
      <p:cxnSp>
        <p:nvCxnSpPr>
          <p:cNvPr id="3" name="Straight Connector 2">
            <a:extLst>
              <a:ext uri="{FF2B5EF4-FFF2-40B4-BE49-F238E27FC236}">
                <a16:creationId xmlns:a16="http://schemas.microsoft.com/office/drawing/2014/main" id="{9ABA73FC-7BD1-70E0-E0BB-062C0B9E495C}"/>
              </a:ext>
            </a:extLst>
          </p:cNvPr>
          <p:cNvCxnSpPr>
            <a:cxnSpLocks/>
          </p:cNvCxnSpPr>
          <p:nvPr/>
        </p:nvCxnSpPr>
        <p:spPr>
          <a:xfrm flipH="1">
            <a:off x="394716" y="303297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E12F779-E4E9-1000-6D97-63D7AD0CD426}"/>
              </a:ext>
            </a:extLst>
          </p:cNvPr>
          <p:cNvSpPr/>
          <p:nvPr/>
        </p:nvSpPr>
        <p:spPr>
          <a:xfrm rot="5400000" flipH="1">
            <a:off x="4765041" y="-568961"/>
            <a:ext cx="2661919" cy="12192002"/>
          </a:xfrm>
          <a:prstGeom prst="rect">
            <a:avLst/>
          </a:prstGeom>
          <a:gradFill>
            <a:gsLst>
              <a:gs pos="51000">
                <a:schemeClr val="bg2">
                  <a:alpha val="0"/>
                </a:schemeClr>
              </a:gs>
              <a:gs pos="98276">
                <a:schemeClr val="tx2"/>
              </a:gs>
              <a:gs pos="85000">
                <a:schemeClr val="accent1">
                  <a:alpha val="85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11177CF-A7A2-912C-416D-E7E03D2C5291}"/>
              </a:ext>
            </a:extLst>
          </p:cNvPr>
          <p:cNvSpPr/>
          <p:nvPr/>
        </p:nvSpPr>
        <p:spPr>
          <a:xfrm rot="5400000" flipH="1">
            <a:off x="4516120" y="-817882"/>
            <a:ext cx="3159760" cy="12192003"/>
          </a:xfrm>
          <a:prstGeom prst="rect">
            <a:avLst/>
          </a:prstGeom>
          <a:gradFill>
            <a:gsLst>
              <a:gs pos="62000">
                <a:schemeClr val="bg2">
                  <a:alpha val="0"/>
                </a:schemeClr>
              </a:gs>
              <a:gs pos="98276">
                <a:schemeClr val="accent5"/>
              </a:gs>
              <a:gs pos="88000">
                <a:schemeClr val="accent3">
                  <a:alpha val="49000"/>
                </a:schemeClr>
              </a:gs>
            </a:gsLst>
            <a:lin ang="103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03230" y="3429000"/>
            <a:ext cx="11171699" cy="24656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6800917"/>
      </p:ext>
    </p:extLst>
  </p:cSld>
  <p:clrMapOvr>
    <a:masterClrMapping/>
  </p:clrMapOvr>
  <p:hf sldNum="0" hdr="0" ftr="0" dt="0"/>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cSld name="Conclus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3CA1D0-5ABF-E529-5411-F834222E48FC}"/>
              </a:ext>
            </a:extLst>
          </p:cNvPr>
          <p:cNvSpPr/>
          <p:nvPr/>
        </p:nvSpPr>
        <p:spPr>
          <a:xfrm rot="5400000">
            <a:off x="5020923" y="-2430130"/>
            <a:ext cx="1825034" cy="11866880"/>
          </a:xfrm>
          <a:prstGeom prst="rect">
            <a:avLst/>
          </a:prstGeom>
          <a:gradFill>
            <a:gsLst>
              <a:gs pos="41000">
                <a:schemeClr val="bg1">
                  <a:alpha val="0"/>
                </a:schemeClr>
              </a:gs>
              <a:gs pos="85612">
                <a:schemeClr val="accent4">
                  <a:alpha val="7800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40F5D87-BF9C-3DAE-D977-87A4FA7749F4}"/>
              </a:ext>
            </a:extLst>
          </p:cNvPr>
          <p:cNvSpPr/>
          <p:nvPr/>
        </p:nvSpPr>
        <p:spPr>
          <a:xfrm rot="10800000" flipH="1">
            <a:off x="0" y="2590790"/>
            <a:ext cx="12192000" cy="1825033"/>
          </a:xfrm>
          <a:prstGeom prst="rect">
            <a:avLst/>
          </a:prstGeom>
          <a:gradFill>
            <a:gsLst>
              <a:gs pos="68000">
                <a:schemeClr val="bg2">
                  <a:alpha val="0"/>
                </a:schemeClr>
              </a:gs>
              <a:gs pos="98851">
                <a:schemeClr val="accent5">
                  <a:lumMod val="60000"/>
                  <a:lumOff val="40000"/>
                </a:schemeClr>
              </a:gs>
              <a:gs pos="89000">
                <a:schemeClr val="accent3">
                  <a:lumMod val="60000"/>
                  <a:lumOff val="40000"/>
                  <a:alpha val="3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6095999" cy="1454506"/>
          </a:xfrm>
        </p:spPr>
        <p:txBody>
          <a:bodyPr anchor="t">
            <a:normAutofit/>
          </a:bodyPr>
          <a:lstStyle>
            <a:lvl1pPr>
              <a:defRPr sz="54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3A5024DF-23AF-419A-978A-28215FBF1E37}" type="datetime1">
              <a:rPr lang="en-US" smtClean="0"/>
              <a:t>9/24/2026</a:t>
            </a:fld>
            <a:endParaRPr lang="en-US"/>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5E0677F5-4A8A-4BF1-96BE-3BAE8FBAFE2E}" type="slidenum">
              <a:rPr lang="en-US" smtClean="0"/>
              <a:t>‹#›</a:t>
            </a:fld>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620000" y="3337560"/>
            <a:ext cx="3595171" cy="2828581"/>
          </a:xfrm>
        </p:spPr>
        <p:txBody>
          <a:bodyPr vert="horz" lIns="91440" tIns="45720" rIns="91440" bIns="45720" rtlCol="0">
            <a:normAutofit/>
          </a:bodyPr>
          <a:lstStyle>
            <a:lvl1pPr marL="0" indent="0">
              <a:buNone/>
              <a:defRPr lang="en-US" sz="1800" dirty="0"/>
            </a:lvl1pPr>
            <a:lvl2pPr marL="228600" indent="0">
              <a:buNone/>
              <a:defRPr lang="en-US" sz="1400" dirty="0"/>
            </a:lvl2pPr>
            <a:lvl3pPr marL="457200" indent="0">
              <a:buNone/>
              <a:defRPr lang="en-US" sz="1200" dirty="0"/>
            </a:lvl3pPr>
            <a:lvl4pPr marL="685800" indent="0">
              <a:buNone/>
              <a:defRPr lang="en-US" sz="1100" dirty="0"/>
            </a:lvl4pPr>
            <a:lvl5pPr marL="914400" indent="0">
              <a:buNone/>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599800"/>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731520"/>
            <a:ext cx="10858500" cy="692389"/>
          </a:xfrm>
        </p:spPr>
        <p:txBody>
          <a:bodyPr/>
          <a:lstStyle>
            <a:lvl1pPr>
              <a:defRPr>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7B01CFC0-D171-4F9D-A610-2F47C1080058}" type="datetime1">
              <a:rPr lang="en-US" smtClean="0"/>
              <a:t>9/24/2026</a:t>
            </a:fld>
            <a:endParaRPr lang="en-US"/>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r>
              <a:rPr lang="en-US"/>
              <a:t>Sample Footer Text</a:t>
            </a:r>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5E0677F5-4A8A-4BF1-96BE-3BAE8FBAFE2E}" type="slidenum">
              <a:rPr lang="en-US" smtClean="0"/>
              <a:t>‹#›</a:t>
            </a:fld>
            <a:endParaRPr lang="en-US"/>
          </a:p>
        </p:txBody>
      </p:sp>
      <p:sp>
        <p:nvSpPr>
          <p:cNvPr id="7" name="Content Placeholder 6">
            <a:extLst>
              <a:ext uri="{FF2B5EF4-FFF2-40B4-BE49-F238E27FC236}">
                <a16:creationId xmlns:a16="http://schemas.microsoft.com/office/drawing/2014/main" id="{80A35E0D-62A8-3554-9B0A-F98F410BA73C}"/>
              </a:ext>
            </a:extLst>
          </p:cNvPr>
          <p:cNvSpPr>
            <a:spLocks noGrp="1"/>
          </p:cNvSpPr>
          <p:nvPr>
            <p:ph sz="quarter" idx="18"/>
          </p:nvPr>
        </p:nvSpPr>
        <p:spPr>
          <a:xfrm>
            <a:off x="301625" y="1806575"/>
            <a:ext cx="5165725"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a:extLst>
              <a:ext uri="{FF2B5EF4-FFF2-40B4-BE49-F238E27FC236}">
                <a16:creationId xmlns:a16="http://schemas.microsoft.com/office/drawing/2014/main" id="{59B3B287-1823-BE94-2755-A041E87636AD}"/>
              </a:ext>
            </a:extLst>
          </p:cNvPr>
          <p:cNvSpPr>
            <a:spLocks noGrp="1"/>
          </p:cNvSpPr>
          <p:nvPr>
            <p:ph sz="quarter" idx="19"/>
          </p:nvPr>
        </p:nvSpPr>
        <p:spPr>
          <a:xfrm>
            <a:off x="6723891" y="1806575"/>
            <a:ext cx="4991100"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3AFB33C1-66E4-5420-EAC7-ECB72519298E}"/>
              </a:ext>
            </a:extLst>
          </p:cNvPr>
          <p:cNvCxnSpPr>
            <a:cxnSpLocks/>
          </p:cNvCxnSpPr>
          <p:nvPr/>
        </p:nvCxnSpPr>
        <p:spPr>
          <a:xfrm flipH="1">
            <a:off x="394716" y="158496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7058947"/>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6AE5CFF-8C53-04B8-D45D-5572C54FE40F}"/>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301752" y="731520"/>
            <a:ext cx="11585448" cy="662062"/>
          </a:xfrm>
        </p:spPr>
        <p:txBody>
          <a:bodyPr/>
          <a:lstStyle>
            <a:lvl1pPr>
              <a:defRPr>
                <a:solidFill>
                  <a:schemeClr val="tx1"/>
                </a:solidFill>
              </a:defRPr>
            </a:lvl1pPr>
          </a:lstStyle>
          <a:p>
            <a:r>
              <a:rPr lang="en-US"/>
              <a:t>Click to edit Master title style</a:t>
            </a:r>
          </a:p>
        </p:txBody>
      </p:sp>
      <p:sp>
        <p:nvSpPr>
          <p:cNvPr id="15" name="Date Placeholder 14">
            <a:extLst>
              <a:ext uri="{FF2B5EF4-FFF2-40B4-BE49-F238E27FC236}">
                <a16:creationId xmlns:a16="http://schemas.microsoft.com/office/drawing/2014/main" id="{705EA491-E08A-48B5-7211-33514A94530C}"/>
              </a:ext>
            </a:extLst>
          </p:cNvPr>
          <p:cNvSpPr>
            <a:spLocks noGrp="1"/>
          </p:cNvSpPr>
          <p:nvPr>
            <p:ph type="dt" sz="half" idx="15"/>
          </p:nvPr>
        </p:nvSpPr>
        <p:spPr/>
        <p:txBody>
          <a:bodyPr/>
          <a:lstStyle/>
          <a:p>
            <a:fld id="{7DA2CEDE-2AB4-4FB8-9551-E0AA4222B1A3}" type="datetime1">
              <a:rPr lang="en-US" smtClean="0"/>
              <a:t>9/24/2026</a:t>
            </a:fld>
            <a:endParaRPr lang="en-US"/>
          </a:p>
        </p:txBody>
      </p:sp>
      <p:sp>
        <p:nvSpPr>
          <p:cNvPr id="16" name="Footer Placeholder 15">
            <a:extLst>
              <a:ext uri="{FF2B5EF4-FFF2-40B4-BE49-F238E27FC236}">
                <a16:creationId xmlns:a16="http://schemas.microsoft.com/office/drawing/2014/main" id="{259980DF-BFB1-0E16-FE9E-D2D30ED180E7}"/>
              </a:ext>
            </a:extLst>
          </p:cNvPr>
          <p:cNvSpPr>
            <a:spLocks noGrp="1"/>
          </p:cNvSpPr>
          <p:nvPr>
            <p:ph type="ftr" sz="quarter" idx="16"/>
          </p:nvPr>
        </p:nvSpPr>
        <p:spPr/>
        <p:txBody>
          <a:bodyPr/>
          <a:lstStyle/>
          <a:p>
            <a:r>
              <a:rPr lang="en-US"/>
              <a:t>Sample Footer Text</a:t>
            </a:r>
          </a:p>
        </p:txBody>
      </p:sp>
      <p:sp>
        <p:nvSpPr>
          <p:cNvPr id="17" name="Slide Number Placeholder 16">
            <a:extLst>
              <a:ext uri="{FF2B5EF4-FFF2-40B4-BE49-F238E27FC236}">
                <a16:creationId xmlns:a16="http://schemas.microsoft.com/office/drawing/2014/main" id="{6EA97154-58A7-DD75-CD73-93F442F34125}"/>
              </a:ext>
            </a:extLst>
          </p:cNvPr>
          <p:cNvSpPr>
            <a:spLocks noGrp="1"/>
          </p:cNvSpPr>
          <p:nvPr>
            <p:ph type="sldNum" sz="quarter" idx="17"/>
          </p:nvPr>
        </p:nvSpPr>
        <p:spPr/>
        <p:txBody>
          <a:bodyPr/>
          <a:lstStyle/>
          <a:p>
            <a:fld id="{5E0677F5-4A8A-4BF1-96BE-3BAE8FBAFE2E}" type="slidenum">
              <a:rPr lang="en-US" smtClean="0"/>
              <a:pPr/>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01752" y="1775779"/>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6">
            <a:extLst>
              <a:ext uri="{FF2B5EF4-FFF2-40B4-BE49-F238E27FC236}">
                <a16:creationId xmlns:a16="http://schemas.microsoft.com/office/drawing/2014/main" id="{13701989-F794-F145-FEEE-631718E4D69C}"/>
              </a:ext>
            </a:extLst>
          </p:cNvPr>
          <p:cNvSpPr>
            <a:spLocks noGrp="1"/>
          </p:cNvSpPr>
          <p:nvPr>
            <p:ph sz="quarter" idx="18"/>
          </p:nvPr>
        </p:nvSpPr>
        <p:spPr>
          <a:xfrm>
            <a:off x="301625" y="2492481"/>
            <a:ext cx="5165725"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720840" y="1775777"/>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6">
            <a:extLst>
              <a:ext uri="{FF2B5EF4-FFF2-40B4-BE49-F238E27FC236}">
                <a16:creationId xmlns:a16="http://schemas.microsoft.com/office/drawing/2014/main" id="{A3BB3E04-BBB2-1EB1-AF01-EFE05E004270}"/>
              </a:ext>
            </a:extLst>
          </p:cNvPr>
          <p:cNvSpPr>
            <a:spLocks noGrp="1"/>
          </p:cNvSpPr>
          <p:nvPr>
            <p:ph sz="quarter" idx="19"/>
          </p:nvPr>
        </p:nvSpPr>
        <p:spPr>
          <a:xfrm>
            <a:off x="6723890" y="2492481"/>
            <a:ext cx="5181907"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B692CF81-A7A7-1362-125E-EEC5C8BD16E7}"/>
              </a:ext>
            </a:extLst>
          </p:cNvPr>
          <p:cNvCxnSpPr>
            <a:cxnSpLocks/>
          </p:cNvCxnSpPr>
          <p:nvPr/>
        </p:nvCxnSpPr>
        <p:spPr>
          <a:xfrm flipH="1">
            <a:off x="394716" y="1579934"/>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1E71789-6ED9-AA74-B78C-05CAF80B5536}"/>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0356055"/>
      </p:ext>
    </p:extLst>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301752" y="1005840"/>
            <a:ext cx="9906000" cy="801042"/>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16C42483-B3E3-4399-B6B2-4B1D067F8CE5}" type="datetime1">
              <a:rPr lang="en-US" smtClean="0"/>
              <a:t>9/24/2026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5E0677F5-4A8A-4BF1-96BE-3BAE8FBAFE2E}" type="slidenum">
              <a:rPr lang="en-US" smtClean="0"/>
              <a:t>‹#›</a:t>
            </a:fld>
            <a:endParaRPr lang="en-US"/>
          </a:p>
        </p:txBody>
      </p:sp>
    </p:spTree>
    <p:extLst>
      <p:ext uri="{BB962C8B-B14F-4D97-AF65-F5344CB8AC3E}">
        <p14:creationId xmlns:p14="http://schemas.microsoft.com/office/powerpoint/2010/main" val="2818540454"/>
      </p:ext>
    </p:extLst>
  </p:cSld>
  <p:clrMapOvr>
    <a:masterClrMapping/>
  </p:clrMapOvr>
  <p:hf sldNum="0" hdr="0" ftr="0" dt="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9A36574F-2CAD-411B-9EF3-12D0DF2C09EB}" type="datetime1">
              <a:rPr lang="en-US" smtClean="0"/>
              <a:t>9/24/2026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5E0677F5-4A8A-4BF1-96BE-3BAE8FBAFE2E}" type="slidenum">
              <a:rPr lang="en-US" smtClean="0"/>
              <a:t>‹#›</a:t>
            </a:fld>
            <a:endParaRPr lang="en-US"/>
          </a:p>
        </p:txBody>
      </p:sp>
    </p:spTree>
    <p:extLst>
      <p:ext uri="{BB962C8B-B14F-4D97-AF65-F5344CB8AC3E}">
        <p14:creationId xmlns:p14="http://schemas.microsoft.com/office/powerpoint/2010/main" val="3615174874"/>
      </p:ext>
    </p:extLst>
  </p:cSld>
  <p:clrMapOvr>
    <a:masterClrMapping/>
  </p:clrMapOvr>
  <p:hf sldNum="0" hdr="0" ftr="0" dt="0"/>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MASTER">
    <p:bg>
      <p:bgPr>
        <a:solidFill>
          <a:srgbClr val="FBF8F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321859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B6F42-0FC0-DE95-20C9-6CDCE80A77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F4B7714-ABAF-60B0-0B3E-06CE3AD7DB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2DC0359-DFE5-8305-CB2F-15A8E11B320D}"/>
              </a:ext>
            </a:extLst>
          </p:cNvPr>
          <p:cNvSpPr>
            <a:spLocks noGrp="1"/>
          </p:cNvSpPr>
          <p:nvPr>
            <p:ph type="dt" sz="half" idx="10"/>
          </p:nvPr>
        </p:nvSpPr>
        <p:spPr/>
        <p:txBody>
          <a:bodyPr/>
          <a:lstStyle/>
          <a:p>
            <a:fld id="{CDF53685-2C23-485F-89AC-42D1D51C69EE}" type="datetimeFigureOut">
              <a:rPr lang="en-GB" smtClean="0"/>
              <a:t>24/09/2026</a:t>
            </a:fld>
            <a:endParaRPr lang="en-GB"/>
          </a:p>
        </p:txBody>
      </p:sp>
      <p:sp>
        <p:nvSpPr>
          <p:cNvPr id="5" name="Footer Placeholder 4">
            <a:extLst>
              <a:ext uri="{FF2B5EF4-FFF2-40B4-BE49-F238E27FC236}">
                <a16:creationId xmlns:a16="http://schemas.microsoft.com/office/drawing/2014/main" id="{41550F83-1A0A-7C54-DEBC-D32DA80D4A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6B1B1C-A0B9-88F4-5F1F-C422D8996ABF}"/>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33143827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0163E-A547-BC51-861A-1F3D8A94A68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65D7582-A837-1FA5-C013-5B5A721A8F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A5809D-6149-0805-6625-98E706B5615E}"/>
              </a:ext>
            </a:extLst>
          </p:cNvPr>
          <p:cNvSpPr>
            <a:spLocks noGrp="1"/>
          </p:cNvSpPr>
          <p:nvPr>
            <p:ph type="dt" sz="half" idx="10"/>
          </p:nvPr>
        </p:nvSpPr>
        <p:spPr/>
        <p:txBody>
          <a:bodyPr/>
          <a:lstStyle/>
          <a:p>
            <a:fld id="{CDF53685-2C23-485F-89AC-42D1D51C69EE}" type="datetimeFigureOut">
              <a:rPr lang="en-GB" smtClean="0"/>
              <a:t>24/09/2026</a:t>
            </a:fld>
            <a:endParaRPr lang="en-GB"/>
          </a:p>
        </p:txBody>
      </p:sp>
      <p:sp>
        <p:nvSpPr>
          <p:cNvPr id="5" name="Footer Placeholder 4">
            <a:extLst>
              <a:ext uri="{FF2B5EF4-FFF2-40B4-BE49-F238E27FC236}">
                <a16:creationId xmlns:a16="http://schemas.microsoft.com/office/drawing/2014/main" id="{B17A21C5-D06B-D73F-8904-C52D18BF88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904816-534E-4A62-4AC7-92A5E3049785}"/>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290796424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57FF8-60ED-9DE0-BB77-8BC72CF262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864D04E-2B6B-25E8-7ABE-151BEFF8731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A5DDC6-EBFB-16E4-E54C-008DAA4BDF4C}"/>
              </a:ext>
            </a:extLst>
          </p:cNvPr>
          <p:cNvSpPr>
            <a:spLocks noGrp="1"/>
          </p:cNvSpPr>
          <p:nvPr>
            <p:ph type="dt" sz="half" idx="10"/>
          </p:nvPr>
        </p:nvSpPr>
        <p:spPr/>
        <p:txBody>
          <a:bodyPr/>
          <a:lstStyle/>
          <a:p>
            <a:fld id="{CDF53685-2C23-485F-89AC-42D1D51C69EE}" type="datetimeFigureOut">
              <a:rPr lang="en-GB" smtClean="0"/>
              <a:t>24/09/2026</a:t>
            </a:fld>
            <a:endParaRPr lang="en-GB"/>
          </a:p>
        </p:txBody>
      </p:sp>
      <p:sp>
        <p:nvSpPr>
          <p:cNvPr id="5" name="Footer Placeholder 4">
            <a:extLst>
              <a:ext uri="{FF2B5EF4-FFF2-40B4-BE49-F238E27FC236}">
                <a16:creationId xmlns:a16="http://schemas.microsoft.com/office/drawing/2014/main" id="{EA46AEF1-8965-1943-4EB0-983F73444B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406A1A-EC04-2142-1E82-6E2D889B0791}"/>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39585056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8F34B-00A0-0A5D-482C-38E290185F6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B37A9B-FE91-7283-2F45-51AD0ECC86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B8F5A4D-1ABA-320F-335B-A00EA21DB5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4AB193B-EEED-BF0E-A1DF-BAA39E00FB8C}"/>
              </a:ext>
            </a:extLst>
          </p:cNvPr>
          <p:cNvSpPr>
            <a:spLocks noGrp="1"/>
          </p:cNvSpPr>
          <p:nvPr>
            <p:ph type="dt" sz="half" idx="10"/>
          </p:nvPr>
        </p:nvSpPr>
        <p:spPr/>
        <p:txBody>
          <a:bodyPr/>
          <a:lstStyle/>
          <a:p>
            <a:fld id="{CDF53685-2C23-485F-89AC-42D1D51C69EE}" type="datetimeFigureOut">
              <a:rPr lang="en-GB" smtClean="0"/>
              <a:t>24/09/2026</a:t>
            </a:fld>
            <a:endParaRPr lang="en-GB"/>
          </a:p>
        </p:txBody>
      </p:sp>
      <p:sp>
        <p:nvSpPr>
          <p:cNvPr id="6" name="Footer Placeholder 5">
            <a:extLst>
              <a:ext uri="{FF2B5EF4-FFF2-40B4-BE49-F238E27FC236}">
                <a16:creationId xmlns:a16="http://schemas.microsoft.com/office/drawing/2014/main" id="{213F780E-95E3-13B9-FDD3-B325A340BC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5E953F-E47D-738C-BEE3-F3624621B61F}"/>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4621173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83EA7-6B31-D41E-FA91-1527B9BBDC0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53F5E2-1CC8-770A-458C-86A36DF1B3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74D01A-DBBC-4575-F472-F9CA2303E2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1E4AC1-5FA5-0A8B-4B40-7CABCF964C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50BFEE-2DDB-ED1F-282D-F9701E6087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1C1D510-506A-B6F7-52E9-13C3CBB33105}"/>
              </a:ext>
            </a:extLst>
          </p:cNvPr>
          <p:cNvSpPr>
            <a:spLocks noGrp="1"/>
          </p:cNvSpPr>
          <p:nvPr>
            <p:ph type="dt" sz="half" idx="10"/>
          </p:nvPr>
        </p:nvSpPr>
        <p:spPr/>
        <p:txBody>
          <a:bodyPr/>
          <a:lstStyle/>
          <a:p>
            <a:fld id="{CDF53685-2C23-485F-89AC-42D1D51C69EE}" type="datetimeFigureOut">
              <a:rPr lang="en-GB" smtClean="0"/>
              <a:t>24/09/2026</a:t>
            </a:fld>
            <a:endParaRPr lang="en-GB"/>
          </a:p>
        </p:txBody>
      </p:sp>
      <p:sp>
        <p:nvSpPr>
          <p:cNvPr id="8" name="Footer Placeholder 7">
            <a:extLst>
              <a:ext uri="{FF2B5EF4-FFF2-40B4-BE49-F238E27FC236}">
                <a16:creationId xmlns:a16="http://schemas.microsoft.com/office/drawing/2014/main" id="{CF7B68F6-A105-931E-81C5-A7C81B09C7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99DB378-25DE-BBF2-56DA-7B86EE76C51F}"/>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253986846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BFFB3-FABC-F02A-79B1-93902D87911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FF31F5C-4840-B2DC-C61B-17CE0B241EBC}"/>
              </a:ext>
            </a:extLst>
          </p:cNvPr>
          <p:cNvSpPr>
            <a:spLocks noGrp="1"/>
          </p:cNvSpPr>
          <p:nvPr>
            <p:ph type="dt" sz="half" idx="10"/>
          </p:nvPr>
        </p:nvSpPr>
        <p:spPr/>
        <p:txBody>
          <a:bodyPr/>
          <a:lstStyle/>
          <a:p>
            <a:fld id="{CDF53685-2C23-485F-89AC-42D1D51C69EE}" type="datetimeFigureOut">
              <a:rPr lang="en-GB" smtClean="0"/>
              <a:t>24/09/2026</a:t>
            </a:fld>
            <a:endParaRPr lang="en-GB"/>
          </a:p>
        </p:txBody>
      </p:sp>
      <p:sp>
        <p:nvSpPr>
          <p:cNvPr id="4" name="Footer Placeholder 3">
            <a:extLst>
              <a:ext uri="{FF2B5EF4-FFF2-40B4-BE49-F238E27FC236}">
                <a16:creationId xmlns:a16="http://schemas.microsoft.com/office/drawing/2014/main" id="{5427C7A0-7AC0-1412-24CD-84328DE93EB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677DB7C-43D3-6CBF-D5F4-71B4B09AD2E3}"/>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41308472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B1EB1D-FC93-F95D-2740-1BD2570B4F2B}"/>
              </a:ext>
            </a:extLst>
          </p:cNvPr>
          <p:cNvSpPr>
            <a:spLocks noGrp="1"/>
          </p:cNvSpPr>
          <p:nvPr>
            <p:ph type="dt" sz="half" idx="10"/>
          </p:nvPr>
        </p:nvSpPr>
        <p:spPr/>
        <p:txBody>
          <a:bodyPr/>
          <a:lstStyle/>
          <a:p>
            <a:fld id="{CDF53685-2C23-485F-89AC-42D1D51C69EE}" type="datetimeFigureOut">
              <a:rPr lang="en-GB" smtClean="0"/>
              <a:t>24/09/2026</a:t>
            </a:fld>
            <a:endParaRPr lang="en-GB"/>
          </a:p>
        </p:txBody>
      </p:sp>
      <p:sp>
        <p:nvSpPr>
          <p:cNvPr id="3" name="Footer Placeholder 2">
            <a:extLst>
              <a:ext uri="{FF2B5EF4-FFF2-40B4-BE49-F238E27FC236}">
                <a16:creationId xmlns:a16="http://schemas.microsoft.com/office/drawing/2014/main" id="{FFE0C5A8-DC9E-5EB9-41D7-B0824680075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79C5941-75C9-83E9-5DDD-62ABEFEB9C95}"/>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249823084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C6925-1406-A09B-FFA0-5F4DFB5231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096C0AD-317C-593D-C291-4304D3B76B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F1A39FE-9662-4488-895B-9A0C04DC15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D22636-6F23-AB61-8F11-6D2AEF9CAA35}"/>
              </a:ext>
            </a:extLst>
          </p:cNvPr>
          <p:cNvSpPr>
            <a:spLocks noGrp="1"/>
          </p:cNvSpPr>
          <p:nvPr>
            <p:ph type="dt" sz="half" idx="10"/>
          </p:nvPr>
        </p:nvSpPr>
        <p:spPr/>
        <p:txBody>
          <a:bodyPr/>
          <a:lstStyle/>
          <a:p>
            <a:fld id="{CDF53685-2C23-485F-89AC-42D1D51C69EE}" type="datetimeFigureOut">
              <a:rPr lang="en-GB" smtClean="0"/>
              <a:t>24/09/2026</a:t>
            </a:fld>
            <a:endParaRPr lang="en-GB"/>
          </a:p>
        </p:txBody>
      </p:sp>
      <p:sp>
        <p:nvSpPr>
          <p:cNvPr id="6" name="Footer Placeholder 5">
            <a:extLst>
              <a:ext uri="{FF2B5EF4-FFF2-40B4-BE49-F238E27FC236}">
                <a16:creationId xmlns:a16="http://schemas.microsoft.com/office/drawing/2014/main" id="{B96DC298-5406-AD98-5256-FEEF10F547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C5EA98-6FC2-E783-ED89-6ABDF1FF3460}"/>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311487429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799A7-80A3-4909-5CB1-0F331B37D4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4825C42-65B3-C9F8-417C-1820ED0014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33BE755-AFA0-C85A-CC1F-444C469E6D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4EC675-BA4F-F51B-AEBA-5C9AFAF751FC}"/>
              </a:ext>
            </a:extLst>
          </p:cNvPr>
          <p:cNvSpPr>
            <a:spLocks noGrp="1"/>
          </p:cNvSpPr>
          <p:nvPr>
            <p:ph type="dt" sz="half" idx="10"/>
          </p:nvPr>
        </p:nvSpPr>
        <p:spPr/>
        <p:txBody>
          <a:bodyPr/>
          <a:lstStyle/>
          <a:p>
            <a:fld id="{CDF53685-2C23-485F-89AC-42D1D51C69EE}" type="datetimeFigureOut">
              <a:rPr lang="en-GB" smtClean="0"/>
              <a:t>24/09/2026</a:t>
            </a:fld>
            <a:endParaRPr lang="en-GB"/>
          </a:p>
        </p:txBody>
      </p:sp>
      <p:sp>
        <p:nvSpPr>
          <p:cNvPr id="6" name="Footer Placeholder 5">
            <a:extLst>
              <a:ext uri="{FF2B5EF4-FFF2-40B4-BE49-F238E27FC236}">
                <a16:creationId xmlns:a16="http://schemas.microsoft.com/office/drawing/2014/main" id="{12962B82-B1DE-A7A8-BED0-D89D82689C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40BE62-FCAD-8817-CE10-45DE542926E9}"/>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68746979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64CE2-B3AA-C666-CF67-44AE3DAEA84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FF06E37-044C-A729-7195-704A1FC2C9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B2AE63-7E71-293F-7201-2AAC6EFA548D}"/>
              </a:ext>
            </a:extLst>
          </p:cNvPr>
          <p:cNvSpPr>
            <a:spLocks noGrp="1"/>
          </p:cNvSpPr>
          <p:nvPr>
            <p:ph type="dt" sz="half" idx="10"/>
          </p:nvPr>
        </p:nvSpPr>
        <p:spPr/>
        <p:txBody>
          <a:bodyPr/>
          <a:lstStyle/>
          <a:p>
            <a:fld id="{CDF53685-2C23-485F-89AC-42D1D51C69EE}" type="datetimeFigureOut">
              <a:rPr lang="en-GB" smtClean="0"/>
              <a:t>24/09/2026</a:t>
            </a:fld>
            <a:endParaRPr lang="en-GB"/>
          </a:p>
        </p:txBody>
      </p:sp>
      <p:sp>
        <p:nvSpPr>
          <p:cNvPr id="5" name="Footer Placeholder 4">
            <a:extLst>
              <a:ext uri="{FF2B5EF4-FFF2-40B4-BE49-F238E27FC236}">
                <a16:creationId xmlns:a16="http://schemas.microsoft.com/office/drawing/2014/main" id="{15A80EBE-75E9-7C40-C8F2-A7AC669E32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465C2E-DF23-3546-18F7-A74D6127A84A}"/>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94277630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0DB6FB-FD46-0A0C-9850-E2E87C8BE63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F1791B5-7DF3-8FCA-FB4D-A291F35018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E9107A-3ADC-E777-184D-B2B9FB1AB4B8}"/>
              </a:ext>
            </a:extLst>
          </p:cNvPr>
          <p:cNvSpPr>
            <a:spLocks noGrp="1"/>
          </p:cNvSpPr>
          <p:nvPr>
            <p:ph type="dt" sz="half" idx="10"/>
          </p:nvPr>
        </p:nvSpPr>
        <p:spPr/>
        <p:txBody>
          <a:bodyPr/>
          <a:lstStyle/>
          <a:p>
            <a:fld id="{CDF53685-2C23-485F-89AC-42D1D51C69EE}" type="datetimeFigureOut">
              <a:rPr lang="en-GB" smtClean="0"/>
              <a:t>24/09/2026</a:t>
            </a:fld>
            <a:endParaRPr lang="en-GB"/>
          </a:p>
        </p:txBody>
      </p:sp>
      <p:sp>
        <p:nvSpPr>
          <p:cNvPr id="5" name="Footer Placeholder 4">
            <a:extLst>
              <a:ext uri="{FF2B5EF4-FFF2-40B4-BE49-F238E27FC236}">
                <a16:creationId xmlns:a16="http://schemas.microsoft.com/office/drawing/2014/main" id="{C9EB4EC2-312B-4D51-84BD-A62A487DCC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4A74FE-5056-0057-BF1F-5C97B1565A95}"/>
              </a:ext>
            </a:extLst>
          </p:cNvPr>
          <p:cNvSpPr>
            <a:spLocks noGrp="1"/>
          </p:cNvSpPr>
          <p:nvPr>
            <p:ph type="sldNum" sz="quarter" idx="12"/>
          </p:nvPr>
        </p:nvSpPr>
        <p:spPr/>
        <p:txBody>
          <a:bodyPr/>
          <a:lstStyle/>
          <a:p>
            <a:fld id="{559FD881-441C-4157-8069-08435632DDF0}" type="slidenum">
              <a:rPr lang="en-GB" smtClean="0"/>
              <a:t>‹#›</a:t>
            </a:fld>
            <a:endParaRPr lang="en-GB"/>
          </a:p>
        </p:txBody>
      </p:sp>
    </p:spTree>
    <p:extLst>
      <p:ext uri="{BB962C8B-B14F-4D97-AF65-F5344CB8AC3E}">
        <p14:creationId xmlns:p14="http://schemas.microsoft.com/office/powerpoint/2010/main" val="31940878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userDrawn="1">
  <p:cSld name="Dark Front Page">
    <p:bg>
      <p:bgPr>
        <a:solidFill>
          <a:srgbClr val="2E3A4D"/>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2064E0-370D-D248-AA34-E2AE1A1142F6}"/>
              </a:ext>
              <a:ext uri="{C183D7F6-B498-43B3-948B-1728B52AA6E4}">
                <adec:decorative xmlns:adec="http://schemas.microsoft.com/office/drawing/2017/decorative" val="1"/>
              </a:ext>
            </a:extLst>
          </p:cNvPr>
          <p:cNvSpPr/>
          <p:nvPr userDrawn="1"/>
        </p:nvSpPr>
        <p:spPr>
          <a:xfrm>
            <a:off x="0" y="6642900"/>
            <a:ext cx="6825343" cy="157150"/>
          </a:xfrm>
          <a:prstGeom prst="rect">
            <a:avLst/>
          </a:prstGeom>
          <a:solidFill>
            <a:srgbClr val="8CD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6300278-49C0-894B-94E2-B364F93108C9}"/>
              </a:ext>
              <a:ext uri="{C183D7F6-B498-43B3-948B-1728B52AA6E4}">
                <adec:decorative xmlns:adec="http://schemas.microsoft.com/office/drawing/2017/decorative" val="1"/>
              </a:ext>
            </a:extLst>
          </p:cNvPr>
          <p:cNvSpPr/>
          <p:nvPr userDrawn="1"/>
        </p:nvSpPr>
        <p:spPr>
          <a:xfrm>
            <a:off x="3147237" y="6642900"/>
            <a:ext cx="9044764" cy="157150"/>
          </a:xfrm>
          <a:prstGeom prst="rect">
            <a:avLst/>
          </a:prstGeom>
          <a:solidFill>
            <a:srgbClr val="5FC3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NASP Logo">
            <a:extLst>
              <a:ext uri="{FF2B5EF4-FFF2-40B4-BE49-F238E27FC236}">
                <a16:creationId xmlns:a16="http://schemas.microsoft.com/office/drawing/2014/main" id="{717580D7-6269-0044-BB8C-1F5F455B1094}"/>
              </a:ext>
            </a:extLst>
          </p:cNvPr>
          <p:cNvPicPr>
            <a:picLocks noChangeAspect="1"/>
          </p:cNvPicPr>
          <p:nvPr userDrawn="1"/>
        </p:nvPicPr>
        <p:blipFill>
          <a:blip r:embed="rId2"/>
          <a:stretch>
            <a:fillRect/>
          </a:stretch>
        </p:blipFill>
        <p:spPr>
          <a:xfrm>
            <a:off x="715926" y="637953"/>
            <a:ext cx="4572000" cy="2514600"/>
          </a:xfrm>
          <a:prstGeom prst="rect">
            <a:avLst/>
          </a:prstGeom>
        </p:spPr>
      </p:pic>
      <p:pic>
        <p:nvPicPr>
          <p:cNvPr id="13" name="Picture 12">
            <a:extLst>
              <a:ext uri="{FF2B5EF4-FFF2-40B4-BE49-F238E27FC236}">
                <a16:creationId xmlns:a16="http://schemas.microsoft.com/office/drawing/2014/main" id="{B41A4B84-87AF-294B-8502-3C0BFF8654F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260466" y="0"/>
            <a:ext cx="5931534" cy="3923414"/>
          </a:xfrm>
          <a:prstGeom prst="rect">
            <a:avLst/>
          </a:prstGeom>
        </p:spPr>
      </p:pic>
      <p:sp>
        <p:nvSpPr>
          <p:cNvPr id="14" name="Title 1">
            <a:extLst>
              <a:ext uri="{FF2B5EF4-FFF2-40B4-BE49-F238E27FC236}">
                <a16:creationId xmlns:a16="http://schemas.microsoft.com/office/drawing/2014/main" id="{749AE2BC-439D-5E47-9B87-B568370BCD22}"/>
              </a:ext>
            </a:extLst>
          </p:cNvPr>
          <p:cNvSpPr>
            <a:spLocks noGrp="1"/>
          </p:cNvSpPr>
          <p:nvPr>
            <p:ph type="ctrTitle" hasCustomPrompt="1"/>
          </p:nvPr>
        </p:nvSpPr>
        <p:spPr>
          <a:xfrm>
            <a:off x="3019647" y="3169675"/>
            <a:ext cx="7648352" cy="1373295"/>
          </a:xfrm>
          <a:prstGeom prst="rect">
            <a:avLst/>
          </a:prstGeom>
          <a:noFill/>
        </p:spPr>
        <p:txBody>
          <a:bodyPr anchor="t"/>
          <a:lstStyle>
            <a:lvl1pPr algn="l">
              <a:defRPr sz="4000">
                <a:solidFill>
                  <a:srgbClr val="8CD5E3"/>
                </a:solidFill>
              </a:defRPr>
            </a:lvl1pPr>
          </a:lstStyle>
          <a:p>
            <a:r>
              <a:rPr lang="en-US"/>
              <a:t>Title to go here</a:t>
            </a:r>
            <a:br>
              <a:rPr lang="en-US"/>
            </a:br>
            <a:r>
              <a:rPr lang="en-US"/>
              <a:t>40pt Arial font</a:t>
            </a:r>
          </a:p>
        </p:txBody>
      </p:sp>
      <p:sp>
        <p:nvSpPr>
          <p:cNvPr id="15" name="Subtitle 2">
            <a:extLst>
              <a:ext uri="{FF2B5EF4-FFF2-40B4-BE49-F238E27FC236}">
                <a16:creationId xmlns:a16="http://schemas.microsoft.com/office/drawing/2014/main" id="{AA535637-3388-F845-B7CE-73976E1BFB3B}"/>
              </a:ext>
            </a:extLst>
          </p:cNvPr>
          <p:cNvSpPr>
            <a:spLocks noGrp="1"/>
          </p:cNvSpPr>
          <p:nvPr>
            <p:ph type="subTitle" idx="1" hasCustomPrompt="1"/>
          </p:nvPr>
        </p:nvSpPr>
        <p:spPr>
          <a:xfrm>
            <a:off x="3019646" y="4715898"/>
            <a:ext cx="7648353" cy="1060339"/>
          </a:xfrm>
        </p:spPr>
        <p:txBody>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heading if needed</a:t>
            </a:r>
          </a:p>
          <a:p>
            <a:r>
              <a:rPr lang="en-US"/>
              <a:t>20pt Arial</a:t>
            </a:r>
          </a:p>
        </p:txBody>
      </p:sp>
      <p:pic>
        <p:nvPicPr>
          <p:cNvPr id="16" name="Picture 15">
            <a:extLst>
              <a:ext uri="{FF2B5EF4-FFF2-40B4-BE49-F238E27FC236}">
                <a16:creationId xmlns:a16="http://schemas.microsoft.com/office/drawing/2014/main" id="{DE8F5E3D-5A2A-FE4D-9F2E-8904EBE548AF}"/>
              </a:ext>
            </a:extLst>
          </p:cNvPr>
          <p:cNvPicPr>
            <a:picLocks noChangeAspect="1"/>
          </p:cNvPicPr>
          <p:nvPr userDrawn="1"/>
        </p:nvPicPr>
        <p:blipFill>
          <a:blip r:embed="rId4"/>
          <a:srcRect/>
          <a:stretch/>
        </p:blipFill>
        <p:spPr>
          <a:xfrm flipH="1">
            <a:off x="8120616" y="3855417"/>
            <a:ext cx="3733800" cy="2781300"/>
          </a:xfrm>
          <a:prstGeom prst="rect">
            <a:avLst/>
          </a:prstGeom>
          <a:ln>
            <a:noFill/>
          </a:ln>
        </p:spPr>
      </p:pic>
    </p:spTree>
    <p:extLst>
      <p:ext uri="{BB962C8B-B14F-4D97-AF65-F5344CB8AC3E}">
        <p14:creationId xmlns:p14="http://schemas.microsoft.com/office/powerpoint/2010/main" val="411415419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Sub Section Title Page">
  <p:cSld name="Sub Section Title Page">
    <p:spTree>
      <p:nvGrpSpPr>
        <p:cNvPr id="1" name="Shape 25"/>
        <p:cNvGrpSpPr/>
        <p:nvPr/>
      </p:nvGrpSpPr>
      <p:grpSpPr>
        <a:xfrm>
          <a:off x="0" y="0"/>
          <a:ext cx="0" cy="0"/>
          <a:chOff x="0" y="0"/>
          <a:chExt cx="0" cy="0"/>
        </a:xfrm>
      </p:grpSpPr>
      <p:sp>
        <p:nvSpPr>
          <p:cNvPr id="26" name="Google Shape;26;p10"/>
          <p:cNvSpPr txBox="1">
            <a:spLocks noGrp="1"/>
          </p:cNvSpPr>
          <p:nvPr>
            <p:ph type="body" idx="1"/>
          </p:nvPr>
        </p:nvSpPr>
        <p:spPr>
          <a:xfrm>
            <a:off x="838200" y="2998381"/>
            <a:ext cx="10515600" cy="2817628"/>
          </a:xfrm>
          <a:prstGeom prst="rect">
            <a:avLst/>
          </a:prstGeom>
          <a:noFill/>
          <a:ln>
            <a:noFill/>
          </a:ln>
        </p:spPr>
        <p:txBody>
          <a:bodyPr spcFirstLastPara="1" wrap="square" lIns="91425" tIns="45700" rIns="91425" bIns="45700" anchor="t" anchorCtr="0">
            <a:noAutofit/>
          </a:bodyPr>
          <a:lstStyle>
            <a:lvl1pPr marL="457200" lvl="0" indent="-355600" algn="l">
              <a:lnSpc>
                <a:spcPct val="90000"/>
              </a:lnSpc>
              <a:spcBef>
                <a:spcPts val="1000"/>
              </a:spcBef>
              <a:spcAft>
                <a:spcPts val="0"/>
              </a:spcAft>
              <a:buClr>
                <a:srgbClr val="2E3A4D"/>
              </a:buClr>
              <a:buSzPts val="2000"/>
              <a:buChar char="•"/>
              <a:defRPr>
                <a:solidFill>
                  <a:srgbClr val="2E3A4D"/>
                </a:solidFill>
              </a:defRPr>
            </a:lvl1pPr>
            <a:lvl2pPr marL="914400" lvl="1" indent="-355600" algn="l">
              <a:lnSpc>
                <a:spcPct val="90000"/>
              </a:lnSpc>
              <a:spcBef>
                <a:spcPts val="500"/>
              </a:spcBef>
              <a:spcAft>
                <a:spcPts val="0"/>
              </a:spcAft>
              <a:buClr>
                <a:srgbClr val="2E3A4D"/>
              </a:buClr>
              <a:buSzPts val="2000"/>
              <a:buChar char="•"/>
              <a:defRPr>
                <a:solidFill>
                  <a:srgbClr val="2E3A4D"/>
                </a:solidFill>
              </a:defRPr>
            </a:lvl2pPr>
            <a:lvl3pPr marL="1371600" lvl="2" indent="-355600" algn="l">
              <a:lnSpc>
                <a:spcPct val="90000"/>
              </a:lnSpc>
              <a:spcBef>
                <a:spcPts val="500"/>
              </a:spcBef>
              <a:spcAft>
                <a:spcPts val="0"/>
              </a:spcAft>
              <a:buClr>
                <a:srgbClr val="2E3A4D"/>
              </a:buClr>
              <a:buSzPts val="2000"/>
              <a:buChar char="•"/>
              <a:defRPr>
                <a:solidFill>
                  <a:srgbClr val="2E3A4D"/>
                </a:solidFill>
              </a:defRPr>
            </a:lvl3pPr>
            <a:lvl4pPr marL="1828800" lvl="3" indent="-355600" algn="l">
              <a:lnSpc>
                <a:spcPct val="90000"/>
              </a:lnSpc>
              <a:spcBef>
                <a:spcPts val="500"/>
              </a:spcBef>
              <a:spcAft>
                <a:spcPts val="0"/>
              </a:spcAft>
              <a:buClr>
                <a:srgbClr val="2E3A4D"/>
              </a:buClr>
              <a:buSzPts val="2000"/>
              <a:buChar char="•"/>
              <a:defRPr>
                <a:solidFill>
                  <a:srgbClr val="2E3A4D"/>
                </a:solidFill>
              </a:defRPr>
            </a:lvl4pPr>
            <a:lvl5pPr marL="2286000" lvl="4" indent="-355600" algn="l">
              <a:lnSpc>
                <a:spcPct val="90000"/>
              </a:lnSpc>
              <a:spcBef>
                <a:spcPts val="500"/>
              </a:spcBef>
              <a:spcAft>
                <a:spcPts val="0"/>
              </a:spcAft>
              <a:buClr>
                <a:srgbClr val="2E3A4D"/>
              </a:buClr>
              <a:buSzPts val="2000"/>
              <a:buChar char="•"/>
              <a:defRPr>
                <a:solidFill>
                  <a:srgbClr val="2E3A4D"/>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10"/>
          <p:cNvSpPr txBox="1">
            <a:spLocks noGrp="1"/>
          </p:cNvSpPr>
          <p:nvPr>
            <p:ph type="title"/>
          </p:nvPr>
        </p:nvSpPr>
        <p:spPr>
          <a:xfrm>
            <a:off x="838200" y="1548733"/>
            <a:ext cx="10515600" cy="1258262"/>
          </a:xfrm>
          <a:prstGeom prst="rect">
            <a:avLst/>
          </a:prstGeom>
          <a:solidFill>
            <a:schemeClr val="lt1"/>
          </a:solid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EF4D84"/>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8" name="Google Shape;28;p10"/>
          <p:cNvPicPr preferRelativeResize="0"/>
          <p:nvPr/>
        </p:nvPicPr>
        <p:blipFill rotWithShape="1">
          <a:blip r:embed="rId2">
            <a:alphaModFix amt="20000"/>
          </a:blip>
          <a:srcRect/>
          <a:stretch/>
        </p:blipFill>
        <p:spPr>
          <a:xfrm>
            <a:off x="6260466" y="0"/>
            <a:ext cx="5931534" cy="3923414"/>
          </a:xfrm>
          <a:prstGeom prst="rect">
            <a:avLst/>
          </a:prstGeom>
          <a:noFill/>
          <a:ln>
            <a:noFill/>
          </a:ln>
        </p:spPr>
      </p:pic>
      <p:sp>
        <p:nvSpPr>
          <p:cNvPr id="29" name="Google Shape;29;p10"/>
          <p:cNvSpPr txBox="1">
            <a:spLocks noGrp="1"/>
          </p:cNvSpPr>
          <p:nvPr>
            <p:ph type="ftr" idx="11"/>
          </p:nvPr>
        </p:nvSpPr>
        <p:spPr>
          <a:xfrm>
            <a:off x="136456" y="6356350"/>
            <a:ext cx="8016944"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0"/>
          <p:cNvSpPr txBox="1">
            <a:spLocks noGrp="1"/>
          </p:cNvSpPr>
          <p:nvPr>
            <p:ph type="sldNum" idx="12"/>
          </p:nvPr>
        </p:nvSpPr>
        <p:spPr>
          <a:xfrm>
            <a:off x="9312344" y="6260653"/>
            <a:ext cx="2743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r>
              <a:rPr lang="en-US"/>
              <a:t>Page </a:t>
            </a:r>
            <a:fld id="{00000000-1234-1234-1234-123412341234}" type="slidenum">
              <a:rPr lang="en-US"/>
              <a:t>‹#›</a:t>
            </a:fld>
            <a:endParaRPr/>
          </a:p>
        </p:txBody>
      </p:sp>
    </p:spTree>
    <p:extLst>
      <p:ext uri="{BB962C8B-B14F-4D97-AF65-F5344CB8AC3E}">
        <p14:creationId xmlns:p14="http://schemas.microsoft.com/office/powerpoint/2010/main" val="4978187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userDrawn="1">
  <p:cSld name="Back Pag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C2064E0-370D-D248-AA34-E2AE1A1142F6}"/>
              </a:ext>
              <a:ext uri="{C183D7F6-B498-43B3-948B-1728B52AA6E4}">
                <adec:decorative xmlns:adec="http://schemas.microsoft.com/office/drawing/2017/decorative" val="1"/>
              </a:ext>
            </a:extLst>
          </p:cNvPr>
          <p:cNvSpPr/>
          <p:nvPr userDrawn="1"/>
        </p:nvSpPr>
        <p:spPr>
          <a:xfrm>
            <a:off x="0" y="6642900"/>
            <a:ext cx="6825343" cy="157150"/>
          </a:xfrm>
          <a:prstGeom prst="rect">
            <a:avLst/>
          </a:prstGeom>
          <a:solidFill>
            <a:srgbClr val="8CD5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6300278-49C0-894B-94E2-B364F93108C9}"/>
              </a:ext>
              <a:ext uri="{C183D7F6-B498-43B3-948B-1728B52AA6E4}">
                <adec:decorative xmlns:adec="http://schemas.microsoft.com/office/drawing/2017/decorative" val="1"/>
              </a:ext>
            </a:extLst>
          </p:cNvPr>
          <p:cNvSpPr/>
          <p:nvPr userDrawn="1"/>
        </p:nvSpPr>
        <p:spPr>
          <a:xfrm>
            <a:off x="3147237" y="6642900"/>
            <a:ext cx="9044764" cy="157150"/>
          </a:xfrm>
          <a:prstGeom prst="rect">
            <a:avLst/>
          </a:prstGeom>
          <a:solidFill>
            <a:srgbClr val="5FC3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NASP Logo">
            <a:extLst>
              <a:ext uri="{FF2B5EF4-FFF2-40B4-BE49-F238E27FC236}">
                <a16:creationId xmlns:a16="http://schemas.microsoft.com/office/drawing/2014/main" id="{717580D7-6269-0044-BB8C-1F5F455B1094}"/>
              </a:ext>
            </a:extLst>
          </p:cNvPr>
          <p:cNvPicPr>
            <a:picLocks noChangeAspect="1"/>
          </p:cNvPicPr>
          <p:nvPr userDrawn="1"/>
        </p:nvPicPr>
        <p:blipFill>
          <a:blip r:embed="rId2"/>
          <a:srcRect/>
          <a:stretch/>
        </p:blipFill>
        <p:spPr>
          <a:xfrm>
            <a:off x="715926" y="637953"/>
            <a:ext cx="4572000" cy="2514600"/>
          </a:xfrm>
          <a:prstGeom prst="rect">
            <a:avLst/>
          </a:prstGeom>
        </p:spPr>
      </p:pic>
      <p:pic>
        <p:nvPicPr>
          <p:cNvPr id="13" name="Picture 12">
            <a:extLst>
              <a:ext uri="{FF2B5EF4-FFF2-40B4-BE49-F238E27FC236}">
                <a16:creationId xmlns:a16="http://schemas.microsoft.com/office/drawing/2014/main" id="{B41A4B84-87AF-294B-8502-3C0BFF8654F7}"/>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6260466" y="0"/>
            <a:ext cx="5931534" cy="3923414"/>
          </a:xfrm>
          <a:prstGeom prst="rect">
            <a:avLst/>
          </a:prstGeom>
        </p:spPr>
      </p:pic>
      <p:sp>
        <p:nvSpPr>
          <p:cNvPr id="15" name="Subtitle 2">
            <a:extLst>
              <a:ext uri="{FF2B5EF4-FFF2-40B4-BE49-F238E27FC236}">
                <a16:creationId xmlns:a16="http://schemas.microsoft.com/office/drawing/2014/main" id="{7F14BE79-3E89-BF47-A14F-088A634A92E6}"/>
              </a:ext>
            </a:extLst>
          </p:cNvPr>
          <p:cNvSpPr>
            <a:spLocks noGrp="1"/>
          </p:cNvSpPr>
          <p:nvPr>
            <p:ph type="subTitle" idx="1" hasCustomPrompt="1"/>
          </p:nvPr>
        </p:nvSpPr>
        <p:spPr>
          <a:xfrm>
            <a:off x="3306726" y="3705448"/>
            <a:ext cx="7361273" cy="2070789"/>
          </a:xfrm>
        </p:spPr>
        <p:txBody>
          <a:bodyPr/>
          <a:lstStyle>
            <a:lvl1pPr marL="0" indent="0" algn="l">
              <a:buNone/>
              <a:defRPr sz="2000">
                <a:solidFill>
                  <a:srgbClr val="2E3A4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 heading if needed</a:t>
            </a:r>
          </a:p>
          <a:p>
            <a:r>
              <a:rPr lang="en-US"/>
              <a:t>20pt Arial</a:t>
            </a:r>
          </a:p>
        </p:txBody>
      </p:sp>
      <p:sp>
        <p:nvSpPr>
          <p:cNvPr id="12" name="Slide Number Placeholder 5">
            <a:extLst>
              <a:ext uri="{FF2B5EF4-FFF2-40B4-BE49-F238E27FC236}">
                <a16:creationId xmlns:a16="http://schemas.microsoft.com/office/drawing/2014/main" id="{6D69C179-397E-8340-BCAB-CE1F52278CD0}"/>
              </a:ext>
            </a:extLst>
          </p:cNvPr>
          <p:cNvSpPr>
            <a:spLocks noGrp="1"/>
          </p:cNvSpPr>
          <p:nvPr>
            <p:ph type="sldNum" sz="quarter" idx="4"/>
          </p:nvPr>
        </p:nvSpPr>
        <p:spPr>
          <a:xfrm>
            <a:off x="9312344" y="6260653"/>
            <a:ext cx="2743200" cy="365125"/>
          </a:xfrm>
          <a:prstGeom prst="rect">
            <a:avLst/>
          </a:prstGeom>
        </p:spPr>
        <p:txBody>
          <a:bodyPr vert="horz" lIns="91440" tIns="45720" rIns="91440" bIns="45720" rtlCol="0" anchor="b"/>
          <a:lstStyle>
            <a:lvl1pPr algn="r">
              <a:defRPr sz="1000">
                <a:solidFill>
                  <a:schemeClr val="tx1">
                    <a:tint val="75000"/>
                  </a:schemeClr>
                </a:solidFill>
              </a:defRPr>
            </a:lvl1pPr>
          </a:lstStyle>
          <a:p>
            <a:r>
              <a:rPr lang="en-US"/>
              <a:t>Page </a:t>
            </a:r>
            <a:fld id="{6CD04867-206E-8E42-A1B6-AF5E95E31B30}" type="slidenum">
              <a:rPr lang="en-US" smtClean="0"/>
              <a:pPr/>
              <a:t>‹#›</a:t>
            </a:fld>
            <a:endParaRPr lang="en-US" sz="1000"/>
          </a:p>
        </p:txBody>
      </p:sp>
      <p:sp>
        <p:nvSpPr>
          <p:cNvPr id="14" name="Footer Placeholder 13">
            <a:extLst>
              <a:ext uri="{FF2B5EF4-FFF2-40B4-BE49-F238E27FC236}">
                <a16:creationId xmlns:a16="http://schemas.microsoft.com/office/drawing/2014/main" id="{27C4457B-C7A7-8247-AC29-2D761B9E9209}"/>
              </a:ext>
            </a:extLst>
          </p:cNvPr>
          <p:cNvSpPr>
            <a:spLocks noGrp="1"/>
          </p:cNvSpPr>
          <p:nvPr>
            <p:ph type="ftr" sz="quarter" idx="11"/>
          </p:nvPr>
        </p:nvSpPr>
        <p:spPr>
          <a:xfrm>
            <a:off x="136456" y="6356350"/>
            <a:ext cx="8016944" cy="365125"/>
          </a:xfrm>
          <a:prstGeom prst="rect">
            <a:avLst/>
          </a:prstGeom>
        </p:spPr>
        <p:txBody>
          <a:bodyPr/>
          <a:lstStyle>
            <a:lvl1pPr algn="l">
              <a:defRPr sz="1000"/>
            </a:lvl1pPr>
          </a:lstStyle>
          <a:p>
            <a:pPr algn="l"/>
            <a:r>
              <a:rPr lang="en-US"/>
              <a:t>Title of section in the footer for accessible purposes</a:t>
            </a:r>
          </a:p>
        </p:txBody>
      </p:sp>
    </p:spTree>
    <p:extLst>
      <p:ext uri="{BB962C8B-B14F-4D97-AF65-F5344CB8AC3E}">
        <p14:creationId xmlns:p14="http://schemas.microsoft.com/office/powerpoint/2010/main" val="16973774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34" name="Picture 33" descr="A crowd of people walking&#10;&#10;Description automatically generated">
            <a:extLst>
              <a:ext uri="{FF2B5EF4-FFF2-40B4-BE49-F238E27FC236}">
                <a16:creationId xmlns:a16="http://schemas.microsoft.com/office/drawing/2014/main" id="{E0F0CFAD-63D7-C8BE-51E2-98A5A959044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 b="40839"/>
          <a:stretch/>
        </p:blipFill>
        <p:spPr>
          <a:xfrm>
            <a:off x="0" y="-1"/>
            <a:ext cx="12192000" cy="4724365"/>
          </a:xfrm>
          <a:prstGeom prst="rect">
            <a:avLst/>
          </a:prstGeom>
        </p:spPr>
      </p:pic>
      <p:sp>
        <p:nvSpPr>
          <p:cNvPr id="7" name="Rectangle 6">
            <a:extLst>
              <a:ext uri="{FF2B5EF4-FFF2-40B4-BE49-F238E27FC236}">
                <a16:creationId xmlns:a16="http://schemas.microsoft.com/office/drawing/2014/main" id="{B8E3D471-F942-1933-53DA-E2B67273C816}"/>
              </a:ext>
            </a:extLst>
          </p:cNvPr>
          <p:cNvSpPr/>
          <p:nvPr userDrawn="1"/>
        </p:nvSpPr>
        <p:spPr>
          <a:xfrm>
            <a:off x="838198" y="1041399"/>
            <a:ext cx="10515600" cy="4775201"/>
          </a:xfrm>
          <a:prstGeom prst="rect">
            <a:avLst/>
          </a:prstGeom>
          <a:solidFill>
            <a:srgbClr val="0076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CCCE52E-12B7-40F7-69E5-7DCCAF6A8F38}"/>
              </a:ext>
            </a:extLst>
          </p:cNvPr>
          <p:cNvSpPr>
            <a:spLocks noGrp="1"/>
          </p:cNvSpPr>
          <p:nvPr>
            <p:ph type="ctrTitle" hasCustomPrompt="1"/>
          </p:nvPr>
        </p:nvSpPr>
        <p:spPr>
          <a:xfrm>
            <a:off x="1320932" y="2194774"/>
            <a:ext cx="9524868" cy="2590735"/>
          </a:xfrm>
        </p:spPr>
        <p:txBody>
          <a:bodyPr anchor="b">
            <a:noAutofit/>
          </a:bodyPr>
          <a:lstStyle>
            <a:lvl1pPr algn="l">
              <a:defRPr sz="7200" b="1">
                <a:solidFill>
                  <a:schemeClr val="bg1"/>
                </a:solidFill>
                <a:latin typeface="Arial Nova Cond" panose="020B0506020202020204" pitchFamily="34" charset="0"/>
                <a:cs typeface="Arial" panose="020B0604020202020204" pitchFamily="34" charset="0"/>
              </a:defRPr>
            </a:lvl1pPr>
          </a:lstStyle>
          <a:p>
            <a:r>
              <a:rPr lang="en-US"/>
              <a:t>Click to add title</a:t>
            </a:r>
            <a:endParaRPr lang="en-GB"/>
          </a:p>
        </p:txBody>
      </p:sp>
      <p:sp>
        <p:nvSpPr>
          <p:cNvPr id="3" name="Subtitle 2">
            <a:extLst>
              <a:ext uri="{FF2B5EF4-FFF2-40B4-BE49-F238E27FC236}">
                <a16:creationId xmlns:a16="http://schemas.microsoft.com/office/drawing/2014/main" id="{1B0C25A0-FD16-A20F-A4D5-90F96246B52C}"/>
              </a:ext>
            </a:extLst>
          </p:cNvPr>
          <p:cNvSpPr>
            <a:spLocks noGrp="1"/>
          </p:cNvSpPr>
          <p:nvPr>
            <p:ph type="subTitle" idx="1" hasCustomPrompt="1"/>
          </p:nvPr>
        </p:nvSpPr>
        <p:spPr>
          <a:xfrm>
            <a:off x="1320932" y="4919293"/>
            <a:ext cx="9524868" cy="469900"/>
          </a:xfrm>
        </p:spPr>
        <p:txBody>
          <a:bodyPr anchor="b">
            <a:normAutofit/>
          </a:bodyPr>
          <a:lstStyle>
            <a:lvl1pPr marL="0" indent="0" algn="l">
              <a:buNone/>
              <a:defRPr sz="2800">
                <a:solidFill>
                  <a:schemeClr val="bg1"/>
                </a:solidFill>
                <a:latin typeface="Arial Nova Light" panose="020B03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subheading</a:t>
            </a:r>
            <a:endParaRPr lang="en-GB"/>
          </a:p>
        </p:txBody>
      </p:sp>
      <p:pic>
        <p:nvPicPr>
          <p:cNvPr id="17" name="Picture 16" descr="A black and white logo&#10;&#10;Description automatically generated">
            <a:extLst>
              <a:ext uri="{FF2B5EF4-FFF2-40B4-BE49-F238E27FC236}">
                <a16:creationId xmlns:a16="http://schemas.microsoft.com/office/drawing/2014/main" id="{4BD1E856-D63C-211B-6956-FC8CB5581C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73337" y="1468807"/>
            <a:ext cx="1269863" cy="540000"/>
          </a:xfrm>
          <a:prstGeom prst="rect">
            <a:avLst/>
          </a:prstGeom>
        </p:spPr>
      </p:pic>
    </p:spTree>
    <p:extLst>
      <p:ext uri="{BB962C8B-B14F-4D97-AF65-F5344CB8AC3E}">
        <p14:creationId xmlns:p14="http://schemas.microsoft.com/office/powerpoint/2010/main" val="16655243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Sub Section Title Page">
  <p:cSld name="1_Sub Section Title Page">
    <p:spTree>
      <p:nvGrpSpPr>
        <p:cNvPr id="1" name="Shape 25"/>
        <p:cNvGrpSpPr/>
        <p:nvPr/>
      </p:nvGrpSpPr>
      <p:grpSpPr>
        <a:xfrm>
          <a:off x="0" y="0"/>
          <a:ext cx="0" cy="0"/>
          <a:chOff x="0" y="0"/>
          <a:chExt cx="0" cy="0"/>
        </a:xfrm>
      </p:grpSpPr>
      <p:sp>
        <p:nvSpPr>
          <p:cNvPr id="26" name="Google Shape;26;p10"/>
          <p:cNvSpPr txBox="1">
            <a:spLocks noGrp="1"/>
          </p:cNvSpPr>
          <p:nvPr>
            <p:ph type="body" idx="1"/>
          </p:nvPr>
        </p:nvSpPr>
        <p:spPr>
          <a:xfrm>
            <a:off x="838200" y="2998381"/>
            <a:ext cx="10515600" cy="2817628"/>
          </a:xfrm>
          <a:prstGeom prst="rect">
            <a:avLst/>
          </a:prstGeom>
          <a:noFill/>
          <a:ln>
            <a:noFill/>
          </a:ln>
        </p:spPr>
        <p:txBody>
          <a:bodyPr spcFirstLastPara="1" wrap="square" lIns="91425" tIns="45700" rIns="91425" bIns="45700" anchor="t" anchorCtr="0">
            <a:noAutofit/>
          </a:bodyPr>
          <a:lstStyle>
            <a:lvl1pPr marL="457200" lvl="0" indent="-355600" algn="l">
              <a:lnSpc>
                <a:spcPct val="90000"/>
              </a:lnSpc>
              <a:spcBef>
                <a:spcPts val="1000"/>
              </a:spcBef>
              <a:spcAft>
                <a:spcPts val="0"/>
              </a:spcAft>
              <a:buClr>
                <a:srgbClr val="2E3A4D"/>
              </a:buClr>
              <a:buSzPts val="2000"/>
              <a:buChar char="•"/>
              <a:defRPr b="0" i="0">
                <a:solidFill>
                  <a:srgbClr val="2E3A4D"/>
                </a:solidFill>
                <a:latin typeface="Trebuchet MS" panose="020B0703020202090204" pitchFamily="34" charset="0"/>
              </a:defRPr>
            </a:lvl1pPr>
            <a:lvl2pPr marL="914400" lvl="1" indent="-355600" algn="l">
              <a:lnSpc>
                <a:spcPct val="90000"/>
              </a:lnSpc>
              <a:spcBef>
                <a:spcPts val="500"/>
              </a:spcBef>
              <a:spcAft>
                <a:spcPts val="0"/>
              </a:spcAft>
              <a:buClr>
                <a:srgbClr val="2E3A4D"/>
              </a:buClr>
              <a:buSzPts val="2000"/>
              <a:buChar char="•"/>
              <a:defRPr>
                <a:solidFill>
                  <a:srgbClr val="2E3A4D"/>
                </a:solidFill>
              </a:defRPr>
            </a:lvl2pPr>
            <a:lvl3pPr marL="1371600" lvl="2" indent="-355600" algn="l">
              <a:lnSpc>
                <a:spcPct val="90000"/>
              </a:lnSpc>
              <a:spcBef>
                <a:spcPts val="500"/>
              </a:spcBef>
              <a:spcAft>
                <a:spcPts val="0"/>
              </a:spcAft>
              <a:buClr>
                <a:srgbClr val="2E3A4D"/>
              </a:buClr>
              <a:buSzPts val="2000"/>
              <a:buChar char="•"/>
              <a:defRPr>
                <a:solidFill>
                  <a:srgbClr val="2E3A4D"/>
                </a:solidFill>
              </a:defRPr>
            </a:lvl3pPr>
            <a:lvl4pPr marL="1828800" lvl="3" indent="-355600" algn="l">
              <a:lnSpc>
                <a:spcPct val="90000"/>
              </a:lnSpc>
              <a:spcBef>
                <a:spcPts val="500"/>
              </a:spcBef>
              <a:spcAft>
                <a:spcPts val="0"/>
              </a:spcAft>
              <a:buClr>
                <a:srgbClr val="2E3A4D"/>
              </a:buClr>
              <a:buSzPts val="2000"/>
              <a:buChar char="•"/>
              <a:defRPr>
                <a:solidFill>
                  <a:srgbClr val="2E3A4D"/>
                </a:solidFill>
              </a:defRPr>
            </a:lvl4pPr>
            <a:lvl5pPr marL="2286000" lvl="4" indent="-355600" algn="l">
              <a:lnSpc>
                <a:spcPct val="90000"/>
              </a:lnSpc>
              <a:spcBef>
                <a:spcPts val="500"/>
              </a:spcBef>
              <a:spcAft>
                <a:spcPts val="0"/>
              </a:spcAft>
              <a:buClr>
                <a:srgbClr val="2E3A4D"/>
              </a:buClr>
              <a:buSzPts val="2000"/>
              <a:buChar char="•"/>
              <a:defRPr>
                <a:solidFill>
                  <a:srgbClr val="2E3A4D"/>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10"/>
          <p:cNvSpPr txBox="1">
            <a:spLocks noGrp="1"/>
          </p:cNvSpPr>
          <p:nvPr>
            <p:ph type="title"/>
          </p:nvPr>
        </p:nvSpPr>
        <p:spPr>
          <a:xfrm>
            <a:off x="838200" y="1548733"/>
            <a:ext cx="10515600" cy="1258262"/>
          </a:xfrm>
          <a:prstGeom prst="rect">
            <a:avLst/>
          </a:prstGeom>
          <a:solidFill>
            <a:schemeClr val="lt1"/>
          </a:solid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EF4D84"/>
              </a:buClr>
              <a:buSzPts val="1800"/>
              <a:buNone/>
              <a:defRPr b="0" i="0">
                <a:latin typeface="Trebuchet MS" panose="020B070302020209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8" name="Google Shape;28;p10"/>
          <p:cNvPicPr preferRelativeResize="0"/>
          <p:nvPr/>
        </p:nvPicPr>
        <p:blipFill rotWithShape="1">
          <a:blip r:embed="rId2">
            <a:alphaModFix amt="20000"/>
          </a:blip>
          <a:srcRect/>
          <a:stretch/>
        </p:blipFill>
        <p:spPr>
          <a:xfrm>
            <a:off x="6260466" y="0"/>
            <a:ext cx="5931534" cy="3923414"/>
          </a:xfrm>
          <a:prstGeom prst="rect">
            <a:avLst/>
          </a:prstGeom>
          <a:noFill/>
          <a:ln>
            <a:noFill/>
          </a:ln>
        </p:spPr>
      </p:pic>
      <p:sp>
        <p:nvSpPr>
          <p:cNvPr id="29" name="Google Shape;29;p10"/>
          <p:cNvSpPr txBox="1">
            <a:spLocks noGrp="1"/>
          </p:cNvSpPr>
          <p:nvPr>
            <p:ph type="ftr" idx="11"/>
          </p:nvPr>
        </p:nvSpPr>
        <p:spPr>
          <a:xfrm>
            <a:off x="136456" y="6356350"/>
            <a:ext cx="8016944"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000" b="0"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GB"/>
          </a:p>
        </p:txBody>
      </p:sp>
      <p:sp>
        <p:nvSpPr>
          <p:cNvPr id="30" name="Google Shape;30;p10"/>
          <p:cNvSpPr txBox="1">
            <a:spLocks noGrp="1"/>
          </p:cNvSpPr>
          <p:nvPr>
            <p:ph type="sldNum" idx="12"/>
          </p:nvPr>
        </p:nvSpPr>
        <p:spPr>
          <a:xfrm>
            <a:off x="9312344" y="6260653"/>
            <a:ext cx="274320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9pPr>
          </a:lstStyle>
          <a:p>
            <a:r>
              <a:rPr lang="en-US">
                <a:latin typeface="Trebuchet MS" panose="020B0703020202090204" pitchFamily="34" charset="0"/>
              </a:rPr>
              <a:t>Page </a:t>
            </a:r>
            <a:fld id="{00000000-1234-1234-1234-123412341234}" type="slidenum">
              <a:rPr lang="en-US" smtClean="0">
                <a:latin typeface="Trebuchet MS" panose="020B0703020202090204" pitchFamily="34" charset="0"/>
              </a:rPr>
              <a:pPr/>
              <a:t>‹#›</a:t>
            </a:fld>
            <a:endParaRPr>
              <a:latin typeface="Trebuchet MS" panose="020B0703020202090204" pitchFamily="34" charset="0"/>
            </a:endParaRPr>
          </a:p>
        </p:txBody>
      </p:sp>
    </p:spTree>
    <p:extLst>
      <p:ext uri="{BB962C8B-B14F-4D97-AF65-F5344CB8AC3E}">
        <p14:creationId xmlns:p14="http://schemas.microsoft.com/office/powerpoint/2010/main" val="265562171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Main Page Layout">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F7AD10C5-26A1-294A-B502-539EF9CFA54D}"/>
              </a:ext>
            </a:extLst>
          </p:cNvPr>
          <p:cNvSpPr>
            <a:spLocks noGrp="1"/>
          </p:cNvSpPr>
          <p:nvPr>
            <p:ph idx="1" hasCustomPrompt="1"/>
          </p:nvPr>
        </p:nvSpPr>
        <p:spPr>
          <a:xfrm>
            <a:off x="838200" y="2998381"/>
            <a:ext cx="10515600" cy="2817628"/>
          </a:xfrm>
          <a:prstGeom prst="rect">
            <a:avLst/>
          </a:prstGeom>
        </p:spPr>
        <p:txBody>
          <a:bodyPr vert="horz" lIns="91440" tIns="45720" rIns="91440" bIns="45720" rtlCol="0">
            <a:noAutofit/>
          </a:bodyPr>
          <a:lstStyle>
            <a:lvl1pPr>
              <a:defRPr>
                <a:solidFill>
                  <a:srgbClr val="2E3A4D"/>
                </a:solidFill>
              </a:defRPr>
            </a:lvl1pPr>
            <a:lvl2pPr>
              <a:defRPr>
                <a:solidFill>
                  <a:srgbClr val="2E3A4D"/>
                </a:solidFill>
              </a:defRPr>
            </a:lvl2pPr>
            <a:lvl3pPr>
              <a:defRPr>
                <a:solidFill>
                  <a:srgbClr val="2E3A4D"/>
                </a:solidFill>
              </a:defRPr>
            </a:lvl3pPr>
            <a:lvl4pPr>
              <a:defRPr>
                <a:solidFill>
                  <a:srgbClr val="2E3A4D"/>
                </a:solidFill>
              </a:defRPr>
            </a:lvl4pPr>
            <a:lvl5pPr>
              <a:defRPr>
                <a:solidFill>
                  <a:srgbClr val="2E3A4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4">
            <a:extLst>
              <a:ext uri="{FF2B5EF4-FFF2-40B4-BE49-F238E27FC236}">
                <a16:creationId xmlns:a16="http://schemas.microsoft.com/office/drawing/2014/main" id="{CC640AA3-AFF8-634E-840B-6EB5F427C0D8}"/>
              </a:ext>
            </a:extLst>
          </p:cNvPr>
          <p:cNvSpPr>
            <a:spLocks noGrp="1"/>
          </p:cNvSpPr>
          <p:nvPr>
            <p:ph type="title"/>
          </p:nvPr>
        </p:nvSpPr>
        <p:spPr>
          <a:xfrm>
            <a:off x="838200" y="1548733"/>
            <a:ext cx="10515600" cy="1258262"/>
          </a:xfrm>
          <a:prstGeom prst="rect">
            <a:avLst/>
          </a:prstGeom>
          <a:solidFill>
            <a:schemeClr val="bg1"/>
          </a:solidFill>
        </p:spPr>
        <p:txBody>
          <a:bodyPr vert="horz" lIns="91440" tIns="45720" rIns="91440" bIns="45720" rtlCol="0" anchor="ctr" anchorCtr="0">
            <a:noAutofit/>
          </a:bodyPr>
          <a:lstStyle/>
          <a:p>
            <a:r>
              <a:rPr lang="en-US"/>
              <a:t>Click to edit Master title style</a:t>
            </a:r>
          </a:p>
        </p:txBody>
      </p:sp>
      <p:sp>
        <p:nvSpPr>
          <p:cNvPr id="11" name="Slide Number Placeholder 10">
            <a:extLst>
              <a:ext uri="{FF2B5EF4-FFF2-40B4-BE49-F238E27FC236}">
                <a16:creationId xmlns:a16="http://schemas.microsoft.com/office/drawing/2014/main" id="{E55B9751-AD77-3948-A3F3-EABE1392BDC6}"/>
              </a:ext>
            </a:extLst>
          </p:cNvPr>
          <p:cNvSpPr>
            <a:spLocks noGrp="1"/>
          </p:cNvSpPr>
          <p:nvPr>
            <p:ph type="sldNum" sz="quarter" idx="12"/>
          </p:nvPr>
        </p:nvSpPr>
        <p:spPr/>
        <p:txBody>
          <a:bodyPr/>
          <a:lstStyle/>
          <a:p>
            <a:r>
              <a:rPr lang="en-US"/>
              <a:t>Page </a:t>
            </a:r>
            <a:fld id="{6CD04867-206E-8E42-A1B6-AF5E95E31B30}" type="slidenum">
              <a:rPr lang="en-US" smtClean="0"/>
              <a:pPr/>
              <a:t>‹#›</a:t>
            </a:fld>
            <a:endParaRPr lang="en-US" sz="1000"/>
          </a:p>
        </p:txBody>
      </p:sp>
      <p:sp>
        <p:nvSpPr>
          <p:cNvPr id="9" name="Footer Placeholder 13">
            <a:extLst>
              <a:ext uri="{FF2B5EF4-FFF2-40B4-BE49-F238E27FC236}">
                <a16:creationId xmlns:a16="http://schemas.microsoft.com/office/drawing/2014/main" id="{9C3BD9AF-7FCB-2246-A5BB-C3071E7F181A}"/>
              </a:ext>
            </a:extLst>
          </p:cNvPr>
          <p:cNvSpPr>
            <a:spLocks noGrp="1"/>
          </p:cNvSpPr>
          <p:nvPr>
            <p:ph type="ftr" sz="quarter" idx="11"/>
          </p:nvPr>
        </p:nvSpPr>
        <p:spPr>
          <a:xfrm>
            <a:off x="136456" y="6356350"/>
            <a:ext cx="8016944" cy="365125"/>
          </a:xfrm>
          <a:prstGeom prst="rect">
            <a:avLst/>
          </a:prstGeom>
        </p:spPr>
        <p:txBody>
          <a:bodyPr/>
          <a:lstStyle>
            <a:lvl1pPr algn="l">
              <a:defRPr sz="1000"/>
            </a:lvl1pPr>
          </a:lstStyle>
          <a:p>
            <a:pPr algn="l"/>
            <a:r>
              <a:rPr lang="en-US"/>
              <a:t>Title of section in the footer for accessible purposes</a:t>
            </a:r>
          </a:p>
        </p:txBody>
      </p:sp>
    </p:spTree>
    <p:extLst>
      <p:ext uri="{BB962C8B-B14F-4D97-AF65-F5344CB8AC3E}">
        <p14:creationId xmlns:p14="http://schemas.microsoft.com/office/powerpoint/2010/main" val="234423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5.jpe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theme" Target="../theme/theme4.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theme" Target="../theme/theme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E42319-8810-C168-3BBB-FEFA211AD2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F5168E1-21AE-0848-9069-850B6B9545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70DA41B-3B6B-C87C-63AE-5D18697E96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C8AA89-6741-A14D-8F37-A3012A52967C}" type="datetimeFigureOut">
              <a:rPr lang="en-US" smtClean="0"/>
              <a:t>9/24/2026</a:t>
            </a:fld>
            <a:endParaRPr lang="en-US"/>
          </a:p>
        </p:txBody>
      </p:sp>
      <p:sp>
        <p:nvSpPr>
          <p:cNvPr id="5" name="Footer Placeholder 4">
            <a:extLst>
              <a:ext uri="{FF2B5EF4-FFF2-40B4-BE49-F238E27FC236}">
                <a16:creationId xmlns:a16="http://schemas.microsoft.com/office/drawing/2014/main" id="{FA32DCF0-79E5-74F8-1E0A-1881D3650A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22B0A5-42F6-3CA6-E3E6-CBCB7A303B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9001C3-9F0A-0D45-BC2F-7911DDECF33C}" type="slidenum">
              <a:rPr lang="en-US" smtClean="0"/>
              <a:t>‹#›</a:t>
            </a:fld>
            <a:endParaRPr lang="en-US"/>
          </a:p>
        </p:txBody>
      </p:sp>
    </p:spTree>
    <p:extLst>
      <p:ext uri="{BB962C8B-B14F-4D97-AF65-F5344CB8AC3E}">
        <p14:creationId xmlns:p14="http://schemas.microsoft.com/office/powerpoint/2010/main" val="345088814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6121" r:id="rId12"/>
    <p:sldLayoutId id="2147486122" r:id="rId13"/>
    <p:sldLayoutId id="214748612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051" name="Title Placeholder 1">
            <a:extLst>
              <a:ext uri="{FF2B5EF4-FFF2-40B4-BE49-F238E27FC236}">
                <a16:creationId xmlns:a16="http://schemas.microsoft.com/office/drawing/2014/main" id="{2E77EA96-7356-EB05-CAF7-28B97E2CEAEB}"/>
              </a:ext>
            </a:extLst>
          </p:cNvPr>
          <p:cNvSpPr>
            <a:spLocks noGrp="1" noChangeArrowheads="1"/>
          </p:cNvSpPr>
          <p:nvPr>
            <p:ph type="title"/>
          </p:nvPr>
        </p:nvSpPr>
        <p:spPr bwMode="auto">
          <a:xfrm>
            <a:off x="677863" y="609600"/>
            <a:ext cx="97393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2" name="Text Placeholder 2">
            <a:extLst>
              <a:ext uri="{FF2B5EF4-FFF2-40B4-BE49-F238E27FC236}">
                <a16:creationId xmlns:a16="http://schemas.microsoft.com/office/drawing/2014/main" id="{0E4D8281-3639-BDA9-2830-D514BA8C4FB9}"/>
              </a:ext>
            </a:extLst>
          </p:cNvPr>
          <p:cNvSpPr>
            <a:spLocks noGrp="1" noChangeArrowheads="1"/>
          </p:cNvSpPr>
          <p:nvPr>
            <p:ph type="body" idx="1"/>
          </p:nvPr>
        </p:nvSpPr>
        <p:spPr bwMode="auto">
          <a:xfrm>
            <a:off x="677863" y="2160588"/>
            <a:ext cx="9739312"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36FBB64F-CB09-E25B-E6B6-9E3AAE1AAD4E}"/>
              </a:ext>
            </a:extLst>
          </p:cNvPr>
          <p:cNvSpPr>
            <a:spLocks noGrp="1"/>
          </p:cNvSpPr>
          <p:nvPr>
            <p:ph type="dt" sz="half" idx="2"/>
          </p:nvPr>
        </p:nvSpPr>
        <p:spPr>
          <a:xfrm>
            <a:off x="7205663" y="6042025"/>
            <a:ext cx="911225"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D80BBCC7-536B-457D-9947-B4568FD8FD79}" type="datetimeFigureOut">
              <a:rPr lang="en-US"/>
              <a:pPr>
                <a:defRPr/>
              </a:pPr>
              <a:t>9/24/2026</a:t>
            </a:fld>
            <a:endParaRPr lang="en-GB"/>
          </a:p>
        </p:txBody>
      </p:sp>
      <p:sp>
        <p:nvSpPr>
          <p:cNvPr id="5" name="Footer Placeholder 4">
            <a:extLst>
              <a:ext uri="{FF2B5EF4-FFF2-40B4-BE49-F238E27FC236}">
                <a16:creationId xmlns:a16="http://schemas.microsoft.com/office/drawing/2014/main" id="{579B374A-CBCA-0F71-CD59-DA1E02389262}"/>
              </a:ext>
            </a:extLst>
          </p:cNvPr>
          <p:cNvSpPr>
            <a:spLocks noGrp="1"/>
          </p:cNvSpPr>
          <p:nvPr>
            <p:ph type="ftr" sz="quarter" idx="3"/>
          </p:nvPr>
        </p:nvSpPr>
        <p:spPr>
          <a:xfrm>
            <a:off x="677863" y="6042025"/>
            <a:ext cx="6297612"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GB"/>
          </a:p>
        </p:txBody>
      </p:sp>
      <p:sp>
        <p:nvSpPr>
          <p:cNvPr id="6" name="Slide Number Placeholder 5">
            <a:extLst>
              <a:ext uri="{FF2B5EF4-FFF2-40B4-BE49-F238E27FC236}">
                <a16:creationId xmlns:a16="http://schemas.microsoft.com/office/drawing/2014/main" id="{8C9BFF62-28B8-F1AB-FA72-297F33AD0F92}"/>
              </a:ext>
            </a:extLst>
          </p:cNvPr>
          <p:cNvSpPr>
            <a:spLocks noGrp="1"/>
          </p:cNvSpPr>
          <p:nvPr>
            <p:ph type="sldNum" sz="quarter" idx="4"/>
          </p:nvPr>
        </p:nvSpPr>
        <p:spPr>
          <a:xfrm>
            <a:off x="8589963" y="6042025"/>
            <a:ext cx="684212"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accent1"/>
                </a:solidFill>
                <a:latin typeface="+mn-lt"/>
              </a:defRPr>
            </a:lvl1pPr>
          </a:lstStyle>
          <a:p>
            <a:pPr>
              <a:defRPr/>
            </a:pPr>
            <a:fld id="{4D937A09-E472-464A-AAB2-DED92D6BA4A6}"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6101" r:id="rId1"/>
    <p:sldLayoutId id="2147486102" r:id="rId2"/>
    <p:sldLayoutId id="2147486103" r:id="rId3"/>
    <p:sldLayoutId id="2147486104" r:id="rId4"/>
    <p:sldLayoutId id="2147486105" r:id="rId5"/>
    <p:sldLayoutId id="2147486106" r:id="rId6"/>
    <p:sldLayoutId id="2147486107" r:id="rId7"/>
    <p:sldLayoutId id="2147486108" r:id="rId8"/>
    <p:sldLayoutId id="2147486109" r:id="rId9"/>
    <p:sldLayoutId id="2147486085" r:id="rId10"/>
    <p:sldLayoutId id="2147486110" r:id="rId11"/>
    <p:sldLayoutId id="2147486086" r:id="rId12"/>
    <p:sldLayoutId id="2147486111" r:id="rId13"/>
    <p:sldLayoutId id="2147486087" r:id="rId14"/>
  </p:sldLayoutIdLst>
  <p:txStyles>
    <p:titleStyle>
      <a:lvl1pPr algn="l" defTabSz="457200" rtl="0" eaLnBrk="0" fontAlgn="base" hangingPunct="0">
        <a:spcBef>
          <a:spcPct val="0"/>
        </a:spcBef>
        <a:spcAft>
          <a:spcPct val="0"/>
        </a:spcAft>
        <a:defRPr sz="3600" b="1" kern="1200">
          <a:solidFill>
            <a:srgbClr val="632182"/>
          </a:solidFill>
          <a:latin typeface="Arial" panose="020B0604020202020204" pitchFamily="34" charset="0"/>
          <a:ea typeface="+mj-ea"/>
          <a:cs typeface="Arial" panose="020B0604020202020204" pitchFamily="34" charset="0"/>
        </a:defRPr>
      </a:lvl1pPr>
      <a:lvl2pPr algn="l" defTabSz="457200" rtl="0" eaLnBrk="0" fontAlgn="base" hangingPunct="0">
        <a:spcBef>
          <a:spcPct val="0"/>
        </a:spcBef>
        <a:spcAft>
          <a:spcPct val="0"/>
        </a:spcAft>
        <a:defRPr sz="3600" b="1">
          <a:solidFill>
            <a:srgbClr val="632182"/>
          </a:solidFill>
          <a:latin typeface="Arial" panose="020B0604020202020204" pitchFamily="34" charset="0"/>
          <a:cs typeface="Arial" panose="020B0604020202020204" pitchFamily="34" charset="0"/>
        </a:defRPr>
      </a:lvl2pPr>
      <a:lvl3pPr algn="l" defTabSz="457200" rtl="0" eaLnBrk="0" fontAlgn="base" hangingPunct="0">
        <a:spcBef>
          <a:spcPct val="0"/>
        </a:spcBef>
        <a:spcAft>
          <a:spcPct val="0"/>
        </a:spcAft>
        <a:defRPr sz="3600" b="1">
          <a:solidFill>
            <a:srgbClr val="632182"/>
          </a:solidFill>
          <a:latin typeface="Arial" panose="020B0604020202020204" pitchFamily="34" charset="0"/>
          <a:cs typeface="Arial" panose="020B0604020202020204" pitchFamily="34" charset="0"/>
        </a:defRPr>
      </a:lvl3pPr>
      <a:lvl4pPr algn="l" defTabSz="457200" rtl="0" eaLnBrk="0" fontAlgn="base" hangingPunct="0">
        <a:spcBef>
          <a:spcPct val="0"/>
        </a:spcBef>
        <a:spcAft>
          <a:spcPct val="0"/>
        </a:spcAft>
        <a:defRPr sz="3600" b="1">
          <a:solidFill>
            <a:srgbClr val="632182"/>
          </a:solidFill>
          <a:latin typeface="Arial" panose="020B0604020202020204" pitchFamily="34" charset="0"/>
          <a:cs typeface="Arial" panose="020B0604020202020204" pitchFamily="34" charset="0"/>
        </a:defRPr>
      </a:lvl4pPr>
      <a:lvl5pPr algn="l" defTabSz="457200" rtl="0" eaLnBrk="0" fontAlgn="base" hangingPunct="0">
        <a:spcBef>
          <a:spcPct val="0"/>
        </a:spcBef>
        <a:spcAft>
          <a:spcPct val="0"/>
        </a:spcAft>
        <a:defRPr sz="3600" b="1">
          <a:solidFill>
            <a:srgbClr val="632182"/>
          </a:solidFill>
          <a:latin typeface="Arial" panose="020B0604020202020204" pitchFamily="34" charset="0"/>
          <a:cs typeface="Arial" panose="020B0604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2000" kern="1200">
          <a:solidFill>
            <a:srgbClr val="404040"/>
          </a:solidFill>
          <a:latin typeface="Arial" panose="020B0604020202020204" pitchFamily="34" charset="0"/>
          <a:ea typeface="+mn-ea"/>
          <a:cs typeface="Arial" panose="020B0604020202020204" pitchFamily="34" charset="0"/>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800" kern="1200">
          <a:solidFill>
            <a:srgbClr val="404040"/>
          </a:solidFill>
          <a:latin typeface="Arial" panose="020B0604020202020204" pitchFamily="34" charset="0"/>
          <a:ea typeface="+mn-ea"/>
          <a:cs typeface="Arial" panose="020B0604020202020204" pitchFamily="34" charset="0"/>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Arial" panose="020B0604020202020204" pitchFamily="34" charset="0"/>
          <a:ea typeface="+mn-ea"/>
          <a:cs typeface="Arial" panose="020B0604020202020204" pitchFamily="34" charset="0"/>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Arial" panose="020B0604020202020204" pitchFamily="34" charset="0"/>
          <a:ea typeface="+mn-ea"/>
          <a:cs typeface="Arial" panose="020B0604020202020204" pitchFamily="34" charset="0"/>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2BF7F9-5A16-FF10-A83C-278FCC0803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AD27144-E29E-4979-BC2C-3DDED078C3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FAED986-E583-89D1-DC7E-DEE80D34E9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658204-0329-4E39-A5FB-F51927804478}" type="datetimeFigureOut">
              <a:rPr lang="en-GB" smtClean="0"/>
              <a:t>24/09/2026</a:t>
            </a:fld>
            <a:endParaRPr lang="en-GB"/>
          </a:p>
        </p:txBody>
      </p:sp>
      <p:sp>
        <p:nvSpPr>
          <p:cNvPr id="5" name="Footer Placeholder 4">
            <a:extLst>
              <a:ext uri="{FF2B5EF4-FFF2-40B4-BE49-F238E27FC236}">
                <a16:creationId xmlns:a16="http://schemas.microsoft.com/office/drawing/2014/main" id="{7DB5035A-207E-B89B-9759-EA3AA6F662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F9A5C50-F29D-E059-F9C0-0B71CF04BD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123CC3-E169-43DE-A3F7-934DE97BB0DA}" type="slidenum">
              <a:rPr lang="en-GB" smtClean="0"/>
              <a:t>‹#›</a:t>
            </a:fld>
            <a:endParaRPr lang="en-GB"/>
          </a:p>
        </p:txBody>
      </p:sp>
    </p:spTree>
    <p:extLst>
      <p:ext uri="{BB962C8B-B14F-4D97-AF65-F5344CB8AC3E}">
        <p14:creationId xmlns:p14="http://schemas.microsoft.com/office/powerpoint/2010/main" val="4084604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6112" r:id="rId3"/>
    <p:sldLayoutId id="2147486113" r:id="rId4"/>
    <p:sldLayoutId id="2147486114" r:id="rId5"/>
    <p:sldLayoutId id="2147486115" r:id="rId6"/>
    <p:sldLayoutId id="2147486116" r:id="rId7"/>
    <p:sldLayoutId id="2147486117" r:id="rId8"/>
    <p:sldLayoutId id="2147486118" r:id="rId9"/>
    <p:sldLayoutId id="2147486119" r:id="rId10"/>
    <p:sldLayoutId id="21474861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01752" y="869140"/>
            <a:ext cx="11604046" cy="96920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01752" y="210114"/>
            <a:ext cx="1759288" cy="365760"/>
          </a:xfrm>
          <a:prstGeom prst="rect">
            <a:avLst/>
          </a:prstGeom>
        </p:spPr>
        <p:txBody>
          <a:bodyPr vert="horz" lIns="91440" tIns="45720" rIns="91440" bIns="45720" rtlCol="0" anchor="ctr"/>
          <a:lstStyle>
            <a:lvl1pPr algn="l" rtl="0">
              <a:defRPr sz="800" cap="none" spc="0" baseline="0">
                <a:solidFill>
                  <a:schemeClr val="tx1"/>
                </a:solidFill>
              </a:defRPr>
            </a:lvl1pPr>
          </a:lstStyle>
          <a:p>
            <a:fld id="{7DA2CEDE-2AB4-4FB8-9551-E0AA4222B1A3}" type="datetime1">
              <a:rPr lang="en-US" smtClean="0"/>
              <a:pPr/>
              <a:t>9/24/2026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7622485" y="210114"/>
            <a:ext cx="2509284" cy="365760"/>
          </a:xfrm>
          <a:prstGeom prst="rect">
            <a:avLst/>
          </a:prstGeom>
        </p:spPr>
        <p:txBody>
          <a:bodyPr vert="horz" lIns="91440" tIns="45720" rIns="91440" bIns="45720" rtlCol="0" anchor="ctr"/>
          <a:lstStyle>
            <a:lvl1pPr algn="l" rtl="0">
              <a:defRPr sz="800" cap="none" spc="0" baseline="0">
                <a:solidFill>
                  <a:schemeClr val="tx1"/>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300323" y="210114"/>
            <a:ext cx="605475" cy="365760"/>
          </a:xfrm>
          <a:prstGeom prst="rect">
            <a:avLst/>
          </a:prstGeom>
        </p:spPr>
        <p:txBody>
          <a:bodyPr vert="horz" lIns="91440" tIns="45720" rIns="91440" bIns="45720" rtlCol="0" anchor="ctr"/>
          <a:lstStyle>
            <a:lvl1pPr algn="r" rtl="0">
              <a:defRPr sz="800" cap="none" spc="0" baseline="0">
                <a:solidFill>
                  <a:schemeClr val="tx1"/>
                </a:solidFill>
              </a:defRPr>
            </a:lvl1pPr>
          </a:lstStyle>
          <a:p>
            <a:fld id="{5E0677F5-4A8A-4BF1-96BE-3BAE8FBAFE2E}" type="slidenum">
              <a:rPr lang="en-US" smtClean="0"/>
              <a:pPr/>
              <a:t>‹#›</a:t>
            </a:fld>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01752" y="2047284"/>
            <a:ext cx="11604046" cy="42346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A3E5EF3F-856F-01A0-B658-94EAB13FC060}"/>
              </a:ext>
            </a:extLst>
          </p:cNvPr>
          <p:cNvCxnSpPr>
            <a:cxnSpLocks/>
          </p:cNvCxnSpPr>
          <p:nvPr/>
        </p:nvCxnSpPr>
        <p:spPr>
          <a:xfrm flipH="1">
            <a:off x="394716" y="751313"/>
            <a:ext cx="1140256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6299547"/>
      </p:ext>
    </p:extLst>
  </p:cSld>
  <p:clrMap bg1="dk1" tx1="lt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6128" r:id="rId9"/>
    <p:sldLayoutId id="2147486129" r:id="rId10"/>
    <p:sldLayoutId id="2147486130"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76" r:id="rId25"/>
    <p:sldLayoutId id="2147483677" r:id="rId26"/>
    <p:sldLayoutId id="2147483678" r:id="rId27"/>
    <p:sldLayoutId id="2147483679" r:id="rId28"/>
  </p:sldLayoutIdLst>
  <p:hf sldNum="0" hdr="0" ftr="0" dt="0"/>
  <p:txStyles>
    <p:titleStyle>
      <a:lvl1pPr algn="l" defTabSz="914400" rtl="0" eaLnBrk="1" latinLnBrk="0" hangingPunct="1">
        <a:lnSpc>
          <a:spcPct val="85000"/>
        </a:lnSpc>
        <a:spcBef>
          <a:spcPct val="0"/>
        </a:spcBef>
        <a:buNone/>
        <a:defRPr sz="28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pos="168">
          <p15:clr>
            <a:srgbClr val="F26B43"/>
          </p15:clr>
        </p15:guide>
        <p15:guide id="22" orient="horz" pos="2160">
          <p15:clr>
            <a:srgbClr val="F26B43"/>
          </p15:clr>
        </p15:guide>
        <p15:guide id="23" pos="4800">
          <p15:clr>
            <a:srgbClr val="F26B43"/>
          </p15:clr>
        </p15:guide>
        <p15:guide id="24" orient="horz" pos="480">
          <p15:clr>
            <a:srgbClr val="F26B43"/>
          </p15:clr>
        </p15:guide>
        <p15:guide id="25" orient="horz" pos="864">
          <p15:clr>
            <a:srgbClr val="F26B43"/>
          </p15:clr>
        </p15:guide>
        <p15:guide id="26" pos="7392">
          <p15:clr>
            <a:srgbClr val="F26B43"/>
          </p15:clr>
        </p15:guide>
        <p15:guide id="27" orient="horz" pos="3840">
          <p15:clr>
            <a:srgbClr val="F26B43"/>
          </p15:clr>
        </p15:guide>
        <p15:guide id="28" pos="240">
          <p15:clr>
            <a:srgbClr val="F26B43"/>
          </p15:clr>
        </p15:guide>
        <p15:guide id="29" pos="74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82AB6D-06C8-6679-F830-09709EF9B8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8E1197-7472-8F44-7A25-5EC5EE88C8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D205FC-C65B-9DA3-CFBD-B3945F9E13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F53685-2C23-485F-89AC-42D1D51C69EE}" type="datetimeFigureOut">
              <a:rPr lang="en-GB" smtClean="0"/>
              <a:t>24/09/2026</a:t>
            </a:fld>
            <a:endParaRPr lang="en-GB"/>
          </a:p>
        </p:txBody>
      </p:sp>
      <p:sp>
        <p:nvSpPr>
          <p:cNvPr id="5" name="Footer Placeholder 4">
            <a:extLst>
              <a:ext uri="{FF2B5EF4-FFF2-40B4-BE49-F238E27FC236}">
                <a16:creationId xmlns:a16="http://schemas.microsoft.com/office/drawing/2014/main" id="{94890D21-E36C-5533-C752-140FD5B7E6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760FA4D-0111-977C-2402-B55FA63EEC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59FD881-441C-4157-8069-08435632DDF0}" type="slidenum">
              <a:rPr lang="en-GB" smtClean="0"/>
              <a:t>‹#›</a:t>
            </a:fld>
            <a:endParaRPr lang="en-GB"/>
          </a:p>
        </p:txBody>
      </p:sp>
    </p:spTree>
    <p:extLst>
      <p:ext uri="{BB962C8B-B14F-4D97-AF65-F5344CB8AC3E}">
        <p14:creationId xmlns:p14="http://schemas.microsoft.com/office/powerpoint/2010/main" val="747361106"/>
      </p:ext>
    </p:extLst>
  </p:cSld>
  <p:clrMap bg1="lt1" tx1="dk1" bg2="lt2" tx2="dk2" accent1="accent1" accent2="accent2" accent3="accent3" accent4="accent4" accent5="accent5" accent6="accent6" hlink="hlink" folHlink="folHlink"/>
  <p:sldLayoutIdLst>
    <p:sldLayoutId id="2147486132" r:id="rId1"/>
    <p:sldLayoutId id="2147486133" r:id="rId2"/>
    <p:sldLayoutId id="2147486134" r:id="rId3"/>
    <p:sldLayoutId id="2147486135" r:id="rId4"/>
    <p:sldLayoutId id="2147486136" r:id="rId5"/>
    <p:sldLayoutId id="2147486137" r:id="rId6"/>
    <p:sldLayoutId id="2147486138" r:id="rId7"/>
    <p:sldLayoutId id="2147486139" r:id="rId8"/>
    <p:sldLayoutId id="2147486140" r:id="rId9"/>
    <p:sldLayoutId id="2147486141" r:id="rId10"/>
    <p:sldLayoutId id="2147486142" r:id="rId11"/>
    <p:sldLayoutId id="2147486143" r:id="rId12"/>
    <p:sldLayoutId id="2147486144" r:id="rId13"/>
    <p:sldLayoutId id="2147486145" r:id="rId14"/>
    <p:sldLayoutId id="2147486146" r:id="rId15"/>
    <p:sldLayoutId id="2147486147" r:id="rId16"/>
    <p:sldLayoutId id="2147486148"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socialprescribingacademy.org.uk/events/" TargetMode="External"/><Relationship Id="rId1" Type="http://schemas.openxmlformats.org/officeDocument/2006/relationships/slideLayout" Target="../slideLayouts/slideLayout84.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91E27-888D-CE42-A541-F5A60BCD3933}"/>
              </a:ext>
            </a:extLst>
          </p:cNvPr>
          <p:cNvSpPr>
            <a:spLocks noGrp="1"/>
          </p:cNvSpPr>
          <p:nvPr>
            <p:ph type="ctrTitle"/>
          </p:nvPr>
        </p:nvSpPr>
        <p:spPr>
          <a:xfrm>
            <a:off x="489097" y="3650672"/>
            <a:ext cx="8806078" cy="1267692"/>
          </a:xfrm>
        </p:spPr>
        <p:txBody>
          <a:bodyPr vert="horz" lIns="91440" tIns="45720" rIns="91440" bIns="45720" rtlCol="0" anchor="t">
            <a:noAutofit/>
          </a:bodyPr>
          <a:lstStyle/>
          <a:p>
            <a:r>
              <a:rPr lang="en-US" sz="3600" b="1" dirty="0">
                <a:solidFill>
                  <a:schemeClr val="tx1"/>
                </a:solidFill>
                <a:latin typeface="Trebuchet MS"/>
              </a:rPr>
              <a:t>NASP Webinar: Thriving in a </a:t>
            </a:r>
            <a:r>
              <a:rPr lang="en-US" sz="3600" b="1" dirty="0" err="1">
                <a:solidFill>
                  <a:schemeClr val="tx1"/>
                </a:solidFill>
                <a:latin typeface="Trebuchet MS"/>
              </a:rPr>
              <a:t>neighbourhood</a:t>
            </a:r>
            <a:r>
              <a:rPr lang="en-US" sz="3600" b="1" dirty="0">
                <a:solidFill>
                  <a:schemeClr val="tx1"/>
                </a:solidFill>
                <a:latin typeface="Trebuchet MS"/>
              </a:rPr>
              <a:t> team - How link workers strengthen integrated care </a:t>
            </a:r>
            <a:br>
              <a:rPr lang="en-US" sz="3600" dirty="0"/>
            </a:br>
            <a:endParaRPr lang="en-US" sz="3600">
              <a:solidFill>
                <a:srgbClr val="000000"/>
              </a:solidFill>
              <a:ea typeface="+mj-lt"/>
              <a:cs typeface="+mj-lt"/>
            </a:endParaRPr>
          </a:p>
        </p:txBody>
      </p:sp>
      <p:sp>
        <p:nvSpPr>
          <p:cNvPr id="6" name="TextBox 5">
            <a:extLst>
              <a:ext uri="{FF2B5EF4-FFF2-40B4-BE49-F238E27FC236}">
                <a16:creationId xmlns:a16="http://schemas.microsoft.com/office/drawing/2014/main" id="{C8CDD013-436B-424A-F9FA-E917F86D379C}"/>
              </a:ext>
            </a:extLst>
          </p:cNvPr>
          <p:cNvSpPr txBox="1"/>
          <p:nvPr/>
        </p:nvSpPr>
        <p:spPr>
          <a:xfrm>
            <a:off x="489097" y="5235864"/>
            <a:ext cx="8534400" cy="461665"/>
          </a:xfrm>
          <a:prstGeom prst="rect">
            <a:avLst/>
          </a:prstGeom>
          <a:noFill/>
        </p:spPr>
        <p:txBody>
          <a:bodyPr wrap="square" rtlCol="0">
            <a:spAutoFit/>
          </a:bodyPr>
          <a:lstStyle/>
          <a:p>
            <a:r>
              <a:rPr lang="en-GB" sz="2400">
                <a:latin typeface="Trebuchet MS" panose="020B0603020202020204" pitchFamily="34" charset="0"/>
              </a:rPr>
              <a:t>Thank you for joining us. The webinar will begin shortly. </a:t>
            </a:r>
          </a:p>
        </p:txBody>
      </p:sp>
    </p:spTree>
    <p:extLst>
      <p:ext uri="{BB962C8B-B14F-4D97-AF65-F5344CB8AC3E}">
        <p14:creationId xmlns:p14="http://schemas.microsoft.com/office/powerpoint/2010/main" val="3237793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4" name="Google Shape;124;p2" descr="Hand shake icon"/>
          <p:cNvPicPr preferRelativeResize="0"/>
          <p:nvPr/>
        </p:nvPicPr>
        <p:blipFill rotWithShape="1">
          <a:blip r:embed="rId3">
            <a:alphaModFix/>
          </a:blip>
          <a:srcRect/>
          <a:stretch/>
        </p:blipFill>
        <p:spPr>
          <a:xfrm>
            <a:off x="10064159" y="5231809"/>
            <a:ext cx="1866900" cy="1168400"/>
          </a:xfrm>
          <a:prstGeom prst="rect">
            <a:avLst/>
          </a:prstGeom>
          <a:noFill/>
          <a:ln>
            <a:noFill/>
          </a:ln>
        </p:spPr>
      </p:pic>
      <p:sp>
        <p:nvSpPr>
          <p:cNvPr id="127" name="Google Shape;127;p2"/>
          <p:cNvSpPr txBox="1"/>
          <p:nvPr/>
        </p:nvSpPr>
        <p:spPr>
          <a:xfrm>
            <a:off x="452994" y="1663288"/>
            <a:ext cx="9328316" cy="6186269"/>
          </a:xfrm>
          <a:prstGeom prst="rect">
            <a:avLst/>
          </a:prstGeom>
          <a:noFill/>
          <a:ln>
            <a:noFill/>
          </a:ln>
        </p:spPr>
        <p:txBody>
          <a:bodyPr spcFirstLastPara="1" wrap="square" lIns="91425" tIns="45700" rIns="91425" bIns="45700" anchor="t" anchorCtr="0">
            <a:spAutoFit/>
          </a:bodyPr>
          <a:lstStyle/>
          <a:p>
            <a:pPr marL="342900" indent="-342900">
              <a:buFont typeface="Arial"/>
              <a:buChar char="•"/>
            </a:pPr>
            <a:r>
              <a:rPr lang="en-US" sz="2400">
                <a:solidFill>
                  <a:schemeClr val="dk1"/>
                </a:solidFill>
                <a:latin typeface="Trebuchet MS"/>
                <a:sym typeface="Arial"/>
              </a:rPr>
              <a:t>Please note we are </a:t>
            </a:r>
            <a:r>
              <a:rPr lang="en-US" sz="2400" b="1">
                <a:solidFill>
                  <a:schemeClr val="dk1"/>
                </a:solidFill>
                <a:latin typeface="Trebuchet MS"/>
                <a:sym typeface="Arial"/>
              </a:rPr>
              <a:t>recording</a:t>
            </a:r>
            <a:r>
              <a:rPr lang="en-US" sz="2400">
                <a:solidFill>
                  <a:schemeClr val="dk1"/>
                </a:solidFill>
                <a:latin typeface="Trebuchet MS"/>
                <a:sym typeface="Arial"/>
              </a:rPr>
              <a:t> this webinar - you will be sent the slides and the link to the recording, and they will be on NASP's website too.</a:t>
            </a:r>
            <a:endParaRPr lang="en-US" sz="2400" i="1">
              <a:solidFill>
                <a:schemeClr val="dk1"/>
              </a:solidFill>
              <a:latin typeface="Trebuchet MS" panose="020B0603020202020204" pitchFamily="34" charset="0"/>
            </a:endParaRPr>
          </a:p>
          <a:p>
            <a:pPr marL="342900" indent="-342900">
              <a:buFont typeface="Arial"/>
              <a:buChar char="•"/>
            </a:pPr>
            <a:endParaRPr lang="en-US" sz="800">
              <a:solidFill>
                <a:schemeClr val="dk1"/>
              </a:solidFill>
              <a:latin typeface="Trebuchet MS"/>
            </a:endParaRPr>
          </a:p>
          <a:p>
            <a:pPr marL="342900" indent="-342900">
              <a:buClr>
                <a:schemeClr val="dk1"/>
              </a:buClr>
              <a:buSzPts val="2400"/>
              <a:buFont typeface="Arial"/>
              <a:buChar char="•"/>
            </a:pPr>
            <a:r>
              <a:rPr lang="en-US" sz="2400">
                <a:solidFill>
                  <a:schemeClr val="dk1"/>
                </a:solidFill>
                <a:latin typeface="Trebuchet MS"/>
              </a:rPr>
              <a:t>Please submit questions via the </a:t>
            </a:r>
            <a:r>
              <a:rPr lang="en-US" sz="2400" b="1">
                <a:solidFill>
                  <a:schemeClr val="dk1"/>
                </a:solidFill>
                <a:latin typeface="Trebuchet MS"/>
              </a:rPr>
              <a:t>Q&amp;A function. </a:t>
            </a:r>
            <a:r>
              <a:rPr lang="en-US" sz="2400">
                <a:solidFill>
                  <a:schemeClr val="dk1"/>
                </a:solidFill>
                <a:latin typeface="Trebuchet MS"/>
              </a:rPr>
              <a:t>We will hold a Q&amp;A session at the end of presentations. </a:t>
            </a:r>
            <a:endParaRPr lang="en-US" sz="2400" b="1">
              <a:solidFill>
                <a:schemeClr val="dk1"/>
              </a:solidFill>
              <a:latin typeface="Trebuchet MS" panose="020B0603020202020204" pitchFamily="34" charset="0"/>
            </a:endParaRPr>
          </a:p>
          <a:p>
            <a:pPr marL="342900" indent="-342900">
              <a:buClr>
                <a:srgbClr val="000000"/>
              </a:buClr>
              <a:buSzPts val="2400"/>
              <a:buFont typeface="Arial"/>
              <a:buChar char="•"/>
            </a:pPr>
            <a:endParaRPr lang="en-US" sz="800">
              <a:solidFill>
                <a:schemeClr val="dk1"/>
              </a:solidFill>
              <a:latin typeface="Trebuchet MS"/>
            </a:endParaRPr>
          </a:p>
          <a:p>
            <a:pPr marL="342900" indent="-342900">
              <a:buClr>
                <a:schemeClr val="dk1"/>
              </a:buClr>
              <a:buSzPts val="2400"/>
              <a:buFont typeface="Arial"/>
              <a:buChar char="•"/>
            </a:pPr>
            <a:r>
              <a:rPr lang="en-US" sz="2400">
                <a:solidFill>
                  <a:schemeClr val="dk1"/>
                </a:solidFill>
                <a:latin typeface="Trebuchet MS"/>
              </a:rPr>
              <a:t>Please use the </a:t>
            </a:r>
            <a:r>
              <a:rPr lang="en-US" sz="2400" b="1">
                <a:solidFill>
                  <a:schemeClr val="dk1"/>
                </a:solidFill>
                <a:latin typeface="Trebuchet MS"/>
              </a:rPr>
              <a:t>chat function</a:t>
            </a:r>
            <a:r>
              <a:rPr lang="en-US" sz="2400">
                <a:solidFill>
                  <a:schemeClr val="dk1"/>
                </a:solidFill>
                <a:latin typeface="Trebuchet MS"/>
              </a:rPr>
              <a:t> for introducing yourself and networking. If you have any technical issues, please raise these in the chat, and a member of the NASP team will assist. </a:t>
            </a:r>
            <a:endParaRPr lang="en-US" sz="2400">
              <a:solidFill>
                <a:schemeClr val="dk1"/>
              </a:solidFill>
              <a:latin typeface="Trebuchet MS" panose="020B0603020202020204" pitchFamily="34" charset="0"/>
            </a:endParaRPr>
          </a:p>
          <a:p>
            <a:pPr marL="342900" indent="-342900">
              <a:buClr>
                <a:srgbClr val="000000"/>
              </a:buClr>
              <a:buSzPts val="2400"/>
              <a:buFont typeface="Arial"/>
              <a:buChar char="•"/>
            </a:pPr>
            <a:endParaRPr lang="en-US" sz="800">
              <a:solidFill>
                <a:schemeClr val="dk1"/>
              </a:solidFill>
              <a:latin typeface="Trebuchet MS"/>
              <a:cs typeface="Calibri"/>
            </a:endParaRPr>
          </a:p>
          <a:p>
            <a:pPr marL="285750" indent="-285750">
              <a:buClr>
                <a:srgbClr val="000000"/>
              </a:buClr>
              <a:buSzPts val="2400"/>
              <a:buFont typeface="Arial"/>
              <a:buChar char="•"/>
            </a:pPr>
            <a:r>
              <a:rPr lang="en-US" sz="2400" b="1">
                <a:solidFill>
                  <a:schemeClr val="dk1"/>
                </a:solidFill>
                <a:latin typeface="Trebuchet MS"/>
                <a:cs typeface="Calibri"/>
              </a:rPr>
              <a:t>Closed Captions </a:t>
            </a:r>
            <a:r>
              <a:rPr lang="en-US" sz="2400">
                <a:solidFill>
                  <a:schemeClr val="dk1"/>
                </a:solidFill>
                <a:latin typeface="Trebuchet MS"/>
                <a:cs typeface="Calibri"/>
              </a:rPr>
              <a:t>are available </a:t>
            </a:r>
            <a:r>
              <a:rPr lang="en-US" sz="2000">
                <a:solidFill>
                  <a:schemeClr val="dk1"/>
                </a:solidFill>
                <a:latin typeface="Trebuchet MS"/>
                <a:cs typeface="Calibri"/>
              </a:rPr>
              <a:t>(turn these on at the bottom of your screen.)</a:t>
            </a:r>
            <a:endParaRPr lang="en-US" sz="2000" b="1">
              <a:solidFill>
                <a:schemeClr val="dk1"/>
              </a:solidFill>
              <a:latin typeface="Trebuchet MS"/>
              <a:cs typeface="Calibri"/>
            </a:endParaRPr>
          </a:p>
          <a:p>
            <a:pPr marL="285750" indent="-285750">
              <a:buClr>
                <a:srgbClr val="000000"/>
              </a:buClr>
              <a:buSzPts val="2400"/>
              <a:buFont typeface="Arial"/>
              <a:buChar char="•"/>
            </a:pPr>
            <a:endParaRPr lang="en-US" sz="800">
              <a:solidFill>
                <a:schemeClr val="dk1"/>
              </a:solidFill>
              <a:latin typeface="Trebuchet MS"/>
              <a:cs typeface="Calibri"/>
            </a:endParaRPr>
          </a:p>
          <a:p>
            <a:pPr marL="342900" indent="-342900">
              <a:buClr>
                <a:srgbClr val="000000"/>
              </a:buClr>
              <a:buSzPts val="2400"/>
              <a:buFont typeface="Arial"/>
              <a:buChar char="•"/>
            </a:pPr>
            <a:r>
              <a:rPr lang="en-US" sz="2400">
                <a:solidFill>
                  <a:schemeClr val="dk1"/>
                </a:solidFill>
                <a:latin typeface="Trebuchet MS"/>
                <a:cs typeface="Segoe UI"/>
              </a:rPr>
              <a:t>Everyone comes with different experiences and viewpoints. Let’s keep an open mind and learn from one another.</a:t>
            </a:r>
            <a:endParaRPr lang="en-US" sz="2400">
              <a:solidFill>
                <a:schemeClr val="dk1"/>
              </a:solidFill>
              <a:latin typeface="Trebuchet MS"/>
              <a:cs typeface="Calibri"/>
            </a:endParaRPr>
          </a:p>
          <a:p>
            <a:pPr>
              <a:buClr>
                <a:srgbClr val="000000"/>
              </a:buClr>
              <a:buSzPts val="2400"/>
            </a:pPr>
            <a:endParaRPr lang="en-US" sz="2000">
              <a:solidFill>
                <a:schemeClr val="dk1"/>
              </a:solidFill>
              <a:latin typeface="Trebuchet MS"/>
              <a:cs typeface="Calibri"/>
            </a:endParaRPr>
          </a:p>
          <a:p>
            <a:pPr>
              <a:buClr>
                <a:schemeClr val="dk1"/>
              </a:buClr>
              <a:buSzPts val="2400"/>
            </a:pPr>
            <a:br>
              <a:rPr lang="en-US" sz="2400">
                <a:latin typeface="Trebuchet MS"/>
              </a:rPr>
            </a:br>
            <a:endParaRPr lang="en-GB" sz="2400">
              <a:solidFill>
                <a:schemeClr val="dk1"/>
              </a:solidFill>
              <a:latin typeface="Trebuchet MS" panose="020B0603020202020204" pitchFamily="34" charset="0"/>
            </a:endParaRPr>
          </a:p>
        </p:txBody>
      </p:sp>
      <p:sp>
        <p:nvSpPr>
          <p:cNvPr id="4" name="Google Shape;123;p2">
            <a:extLst>
              <a:ext uri="{FF2B5EF4-FFF2-40B4-BE49-F238E27FC236}">
                <a16:creationId xmlns:a16="http://schemas.microsoft.com/office/drawing/2014/main" id="{A8D9EDD4-B558-4F6C-B5DA-DE0B89414DFF}"/>
              </a:ext>
            </a:extLst>
          </p:cNvPr>
          <p:cNvSpPr txBox="1">
            <a:spLocks noGrp="1"/>
          </p:cNvSpPr>
          <p:nvPr>
            <p:ph type="title"/>
          </p:nvPr>
        </p:nvSpPr>
        <p:spPr>
          <a:xfrm>
            <a:off x="2185551" y="176643"/>
            <a:ext cx="7584197" cy="1258262"/>
          </a:xfrm>
          <a:prstGeom prst="rect">
            <a:avLst/>
          </a:prstGeom>
          <a:noFill/>
          <a:ln>
            <a:noFill/>
          </a:ln>
        </p:spPr>
        <p:txBody>
          <a:bodyPr spcFirstLastPara="1" wrap="square" lIns="91425" tIns="45700" rIns="91425" bIns="45700" anchor="ctr" anchorCtr="0">
            <a:noAutofit/>
          </a:bodyPr>
          <a:lstStyle/>
          <a:p>
            <a:pPr>
              <a:buSzPts val="4000"/>
            </a:pPr>
            <a:r>
              <a:rPr lang="en-US">
                <a:solidFill>
                  <a:srgbClr val="00B0F0"/>
                </a:solidFill>
                <a:latin typeface="Trebuchet MS" panose="020B0603020202020204" pitchFamily="34" charset="0"/>
              </a:rPr>
              <a:t>Housekeeping</a:t>
            </a:r>
          </a:p>
        </p:txBody>
      </p:sp>
      <p:pic>
        <p:nvPicPr>
          <p:cNvPr id="2" name="Picture 1" descr="A logo with circles and lines&#10;&#10;Description automatically generated">
            <a:extLst>
              <a:ext uri="{FF2B5EF4-FFF2-40B4-BE49-F238E27FC236}">
                <a16:creationId xmlns:a16="http://schemas.microsoft.com/office/drawing/2014/main" id="{59E8BCDB-98B5-D7A2-EA06-42B6A90F22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2185550" cy="1434905"/>
          </a:xfrm>
          <a:prstGeom prst="rect">
            <a:avLst/>
          </a:prstGeom>
        </p:spPr>
      </p:pic>
    </p:spTree>
    <p:extLst>
      <p:ext uri="{BB962C8B-B14F-4D97-AF65-F5344CB8AC3E}">
        <p14:creationId xmlns:p14="http://schemas.microsoft.com/office/powerpoint/2010/main" val="3615292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4DE162-168A-3D4C-8EC0-7286CD1E58DA}"/>
              </a:ext>
            </a:extLst>
          </p:cNvPr>
          <p:cNvSpPr>
            <a:spLocks noGrp="1"/>
          </p:cNvSpPr>
          <p:nvPr>
            <p:ph idx="1"/>
          </p:nvPr>
        </p:nvSpPr>
        <p:spPr>
          <a:xfrm>
            <a:off x="593642" y="1435945"/>
            <a:ext cx="11221585" cy="4289407"/>
          </a:xfrm>
        </p:spPr>
        <p:txBody>
          <a:bodyPr vert="horz" lIns="91440" tIns="45720" rIns="91440" bIns="45720" rtlCol="0" anchor="t">
            <a:noAutofit/>
          </a:bodyPr>
          <a:lstStyle/>
          <a:p>
            <a:pPr marL="101600" indent="0">
              <a:buClr>
                <a:srgbClr val="2E3A4D"/>
              </a:buClr>
              <a:buSzPts val="2800"/>
              <a:buNone/>
            </a:pPr>
            <a:r>
              <a:rPr lang="en-GB" sz="2400" b="1" dirty="0">
                <a:solidFill>
                  <a:srgbClr val="000000"/>
                </a:solidFill>
                <a:latin typeface="Trebuchet MS"/>
              </a:rPr>
              <a:t>Chair:</a:t>
            </a:r>
          </a:p>
          <a:p>
            <a:pPr marL="101600" indent="0">
              <a:buClr>
                <a:srgbClr val="2E3A4D"/>
              </a:buClr>
              <a:buSzPts val="2800"/>
              <a:buNone/>
            </a:pPr>
            <a:r>
              <a:rPr lang="en-GB" sz="2400" b="0" i="0" dirty="0">
                <a:solidFill>
                  <a:srgbClr val="000000"/>
                </a:solidFill>
                <a:effectLst/>
                <a:latin typeface="Trebuchet MS"/>
              </a:rPr>
              <a:t>Monica Boulton, Strategic Lead for Neighbourhood Health at National Academy for Social Prescribing</a:t>
            </a:r>
            <a:endParaRPr lang="en-GB" sz="2400" b="1" dirty="0">
              <a:solidFill>
                <a:srgbClr val="000000"/>
              </a:solidFill>
              <a:latin typeface="Trebuchet MS"/>
            </a:endParaRPr>
          </a:p>
          <a:p>
            <a:pPr marL="101600" indent="0">
              <a:buClr>
                <a:srgbClr val="2E3A4D"/>
              </a:buClr>
              <a:buSzPts val="2800"/>
              <a:buNone/>
            </a:pPr>
            <a:endParaRPr lang="en-GB" sz="1000" b="1" dirty="0">
              <a:solidFill>
                <a:srgbClr val="000000"/>
              </a:solidFill>
              <a:latin typeface="Trebuchet MS"/>
            </a:endParaRPr>
          </a:p>
          <a:p>
            <a:pPr marL="101600" indent="0">
              <a:buClr>
                <a:srgbClr val="2E3A4D"/>
              </a:buClr>
              <a:buSzPts val="2800"/>
              <a:buNone/>
            </a:pPr>
            <a:r>
              <a:rPr lang="en-GB" sz="2400" b="1" dirty="0">
                <a:solidFill>
                  <a:srgbClr val="000000"/>
                </a:solidFill>
                <a:latin typeface="Trebuchet MS"/>
              </a:rPr>
              <a:t>Speakers</a:t>
            </a:r>
            <a:r>
              <a:rPr lang="en-GB" sz="2400" dirty="0">
                <a:solidFill>
                  <a:srgbClr val="000000"/>
                </a:solidFill>
                <a:latin typeface="Trebuchet MS"/>
              </a:rPr>
              <a:t>:</a:t>
            </a:r>
          </a:p>
          <a:p>
            <a:pPr marL="101600" indent="0">
              <a:buSzPts val="2800"/>
              <a:buNone/>
            </a:pPr>
            <a:endParaRPr lang="en-GB" sz="2400" dirty="0">
              <a:solidFill>
                <a:schemeClr val="tx1"/>
              </a:solidFill>
              <a:latin typeface="Trebuchet MS"/>
            </a:endParaRPr>
          </a:p>
          <a:p>
            <a:pPr marL="444500" indent="-342900">
              <a:buFont typeface="Arial"/>
              <a:buChar char="•"/>
            </a:pPr>
            <a:r>
              <a:rPr lang="en-GB" sz="2400" b="1" dirty="0">
                <a:solidFill>
                  <a:schemeClr val="tx1"/>
                </a:solidFill>
                <a:latin typeface="Trebuchet MS"/>
              </a:rPr>
              <a:t>Minal </a:t>
            </a:r>
            <a:r>
              <a:rPr lang="en-GB" sz="2400" b="1" dirty="0" err="1">
                <a:solidFill>
                  <a:schemeClr val="tx1"/>
                </a:solidFill>
                <a:latin typeface="Trebuchet MS"/>
              </a:rPr>
              <a:t>Bakhai</a:t>
            </a:r>
            <a:r>
              <a:rPr lang="en-GB" sz="2400" b="1" dirty="0">
                <a:solidFill>
                  <a:schemeClr val="tx1"/>
                </a:solidFill>
                <a:latin typeface="Trebuchet MS"/>
              </a:rPr>
              <a:t> MBE</a:t>
            </a:r>
            <a:r>
              <a:rPr lang="en-GB" sz="2400" dirty="0">
                <a:solidFill>
                  <a:schemeClr val="tx1"/>
                </a:solidFill>
                <a:latin typeface="Trebuchet MS"/>
              </a:rPr>
              <a:t>, Deputy CEO and Chief Clinical and Strategy Officer at </a:t>
            </a:r>
            <a:r>
              <a:rPr lang="en-GB" sz="2400" dirty="0" err="1">
                <a:solidFill>
                  <a:schemeClr val="tx1"/>
                </a:solidFill>
                <a:latin typeface="Trebuchet MS"/>
              </a:rPr>
              <a:t>Blinx</a:t>
            </a:r>
            <a:r>
              <a:rPr lang="en-GB" sz="2400" dirty="0">
                <a:solidFill>
                  <a:schemeClr val="tx1"/>
                </a:solidFill>
                <a:latin typeface="Trebuchet MS"/>
              </a:rPr>
              <a:t> Healthcare, Practicing GP </a:t>
            </a:r>
          </a:p>
          <a:p>
            <a:pPr marL="444500" indent="-342900">
              <a:buFont typeface="Arial"/>
              <a:buChar char="•"/>
            </a:pPr>
            <a:r>
              <a:rPr lang="en-GB" sz="2400" b="1" dirty="0">
                <a:solidFill>
                  <a:schemeClr val="tx1"/>
                </a:solidFill>
                <a:latin typeface="Trebuchet MS"/>
              </a:rPr>
              <a:t>Andrew Mawer</a:t>
            </a:r>
            <a:r>
              <a:rPr lang="en-GB" sz="2400" dirty="0">
                <a:solidFill>
                  <a:schemeClr val="tx1"/>
                </a:solidFill>
                <a:latin typeface="Trebuchet MS"/>
              </a:rPr>
              <a:t>, Social Prescribing Link Worker, Bridlington Primary Care Network </a:t>
            </a:r>
            <a:endParaRPr lang="en-GB" sz="2400" dirty="0">
              <a:solidFill>
                <a:schemeClr val="tx1"/>
              </a:solidFill>
            </a:endParaRPr>
          </a:p>
          <a:p>
            <a:pPr marL="101600" indent="0">
              <a:buNone/>
            </a:pPr>
            <a:endParaRPr lang="en-GB" sz="2400" dirty="0">
              <a:latin typeface="Trebuchet MS"/>
            </a:endParaRPr>
          </a:p>
          <a:p>
            <a:pPr marL="101600" indent="0">
              <a:buNone/>
            </a:pPr>
            <a:endParaRPr lang="en-GB" sz="2400" dirty="0">
              <a:latin typeface="Trebuchet MS"/>
            </a:endParaRPr>
          </a:p>
          <a:p>
            <a:pPr marL="101600" indent="0">
              <a:buNone/>
            </a:pPr>
            <a:br>
              <a:rPr lang="en-GB" sz="2400" dirty="0">
                <a:latin typeface="Trebuchet MS"/>
              </a:rPr>
            </a:br>
            <a:endParaRPr lang="en-GB" sz="2400" dirty="0">
              <a:solidFill>
                <a:srgbClr val="000000"/>
              </a:solidFill>
              <a:latin typeface="Trebuchet MS"/>
            </a:endParaRPr>
          </a:p>
          <a:p>
            <a:pPr marL="101600" indent="0">
              <a:buClr>
                <a:srgbClr val="2E3A4D"/>
              </a:buClr>
              <a:buSzPts val="2800"/>
              <a:buNone/>
            </a:pPr>
            <a:endParaRPr lang="en-GB" sz="2400" dirty="0">
              <a:solidFill>
                <a:srgbClr val="000000"/>
              </a:solidFill>
              <a:latin typeface="Trebuchet MS"/>
            </a:endParaRPr>
          </a:p>
        </p:txBody>
      </p:sp>
      <p:sp>
        <p:nvSpPr>
          <p:cNvPr id="3" name="Title 2">
            <a:extLst>
              <a:ext uri="{FF2B5EF4-FFF2-40B4-BE49-F238E27FC236}">
                <a16:creationId xmlns:a16="http://schemas.microsoft.com/office/drawing/2014/main" id="{9651E648-B728-774F-94FA-89A9E72356B2}"/>
              </a:ext>
            </a:extLst>
          </p:cNvPr>
          <p:cNvSpPr>
            <a:spLocks noGrp="1"/>
          </p:cNvSpPr>
          <p:nvPr>
            <p:ph type="title"/>
          </p:nvPr>
        </p:nvSpPr>
        <p:spPr>
          <a:xfrm>
            <a:off x="1994826" y="176643"/>
            <a:ext cx="8868119" cy="1258262"/>
          </a:xfrm>
          <a:noFill/>
        </p:spPr>
        <p:txBody>
          <a:bodyPr/>
          <a:lstStyle/>
          <a:p>
            <a:r>
              <a:rPr lang="en-US">
                <a:solidFill>
                  <a:srgbClr val="00B0F0"/>
                </a:solidFill>
                <a:latin typeface="Trebuchet MS"/>
              </a:rPr>
              <a:t>Overview</a:t>
            </a:r>
            <a:endParaRPr lang="en-US">
              <a:solidFill>
                <a:srgbClr val="00B0F0"/>
              </a:solidFill>
              <a:latin typeface="Trebuchet MS" panose="020B0703020202090204" pitchFamily="34" charset="0"/>
            </a:endParaRPr>
          </a:p>
        </p:txBody>
      </p:sp>
      <p:pic>
        <p:nvPicPr>
          <p:cNvPr id="15" name="Picture 14" descr="Computer screen and book icon">
            <a:extLst>
              <a:ext uri="{FF2B5EF4-FFF2-40B4-BE49-F238E27FC236}">
                <a16:creationId xmlns:a16="http://schemas.microsoft.com/office/drawing/2014/main" id="{F1B374B1-5B64-D746-B3BD-4D499ED600D7}"/>
              </a:ext>
            </a:extLst>
          </p:cNvPr>
          <p:cNvPicPr>
            <a:picLocks noChangeAspect="1"/>
          </p:cNvPicPr>
          <p:nvPr/>
        </p:nvPicPr>
        <p:blipFill>
          <a:blip r:embed="rId2"/>
          <a:stretch>
            <a:fillRect/>
          </a:stretch>
        </p:blipFill>
        <p:spPr>
          <a:xfrm>
            <a:off x="10168066" y="5403918"/>
            <a:ext cx="1921551" cy="1199317"/>
          </a:xfrm>
          <a:prstGeom prst="rect">
            <a:avLst/>
          </a:prstGeom>
        </p:spPr>
      </p:pic>
      <p:pic>
        <p:nvPicPr>
          <p:cNvPr id="5" name="Picture 4" descr="A logo with circles and lines&#10;&#10;Description automatically generated">
            <a:extLst>
              <a:ext uri="{FF2B5EF4-FFF2-40B4-BE49-F238E27FC236}">
                <a16:creationId xmlns:a16="http://schemas.microsoft.com/office/drawing/2014/main" id="{2AC39770-24D0-3898-B4CC-BBD3C6503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2185550" cy="1434905"/>
          </a:xfrm>
          <a:prstGeom prst="rect">
            <a:avLst/>
          </a:prstGeom>
        </p:spPr>
      </p:pic>
    </p:spTree>
    <p:extLst>
      <p:ext uri="{BB962C8B-B14F-4D97-AF65-F5344CB8AC3E}">
        <p14:creationId xmlns:p14="http://schemas.microsoft.com/office/powerpoint/2010/main" val="1674675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070BB-1365-E6B2-917B-86360775625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AD0DD06-CA90-940A-4B6A-7FF994568E2D}"/>
              </a:ext>
            </a:extLst>
          </p:cNvPr>
          <p:cNvSpPr>
            <a:spLocks noGrp="1"/>
          </p:cNvSpPr>
          <p:nvPr>
            <p:ph type="title"/>
          </p:nvPr>
        </p:nvSpPr>
        <p:spPr>
          <a:xfrm>
            <a:off x="440035" y="2394945"/>
            <a:ext cx="9842649" cy="2849648"/>
          </a:xfrm>
          <a:noFill/>
        </p:spPr>
        <p:txBody>
          <a:bodyPr/>
          <a:lstStyle/>
          <a:p>
            <a:r>
              <a:rPr lang="en-US" dirty="0">
                <a:solidFill>
                  <a:srgbClr val="00B0F0"/>
                </a:solidFill>
                <a:latin typeface="Trebuchet MS"/>
              </a:rPr>
              <a:t>Minal </a:t>
            </a:r>
            <a:r>
              <a:rPr lang="en-US" dirty="0" err="1">
                <a:solidFill>
                  <a:srgbClr val="00B0F0"/>
                </a:solidFill>
                <a:latin typeface="Trebuchet MS"/>
              </a:rPr>
              <a:t>Bakhai</a:t>
            </a:r>
            <a:r>
              <a:rPr lang="en-US" dirty="0">
                <a:solidFill>
                  <a:srgbClr val="00B0F0"/>
                </a:solidFill>
                <a:latin typeface="Trebuchet MS"/>
              </a:rPr>
              <a:t> MBE, </a:t>
            </a:r>
            <a:br>
              <a:rPr lang="en-US" dirty="0">
                <a:solidFill>
                  <a:srgbClr val="00B0F0"/>
                </a:solidFill>
                <a:latin typeface="Trebuchet MS"/>
              </a:rPr>
            </a:br>
            <a:r>
              <a:rPr lang="en-US" dirty="0">
                <a:solidFill>
                  <a:srgbClr val="00B0F0"/>
                </a:solidFill>
                <a:latin typeface="Trebuchet MS"/>
              </a:rPr>
              <a:t>Deputy CEO and Chief Clinical and Strategy Officer at </a:t>
            </a:r>
            <a:r>
              <a:rPr lang="en-US" dirty="0" err="1">
                <a:solidFill>
                  <a:srgbClr val="00B0F0"/>
                </a:solidFill>
                <a:latin typeface="Trebuchet MS"/>
              </a:rPr>
              <a:t>Blinx</a:t>
            </a:r>
            <a:r>
              <a:rPr lang="en-US" dirty="0">
                <a:solidFill>
                  <a:srgbClr val="00B0F0"/>
                </a:solidFill>
                <a:latin typeface="Trebuchet MS"/>
              </a:rPr>
              <a:t> Healthcare,</a:t>
            </a:r>
            <a:br>
              <a:rPr lang="en-US" dirty="0">
                <a:solidFill>
                  <a:srgbClr val="00B0F0"/>
                </a:solidFill>
                <a:latin typeface="Trebuchet MS"/>
              </a:rPr>
            </a:br>
            <a:r>
              <a:rPr lang="en-US" dirty="0">
                <a:solidFill>
                  <a:srgbClr val="00B0F0"/>
                </a:solidFill>
                <a:latin typeface="Trebuchet MS"/>
              </a:rPr>
              <a:t>Practicing GP</a:t>
            </a:r>
          </a:p>
          <a:p>
            <a:endParaRPr lang="en-US" dirty="0">
              <a:solidFill>
                <a:srgbClr val="00B0F0"/>
              </a:solidFill>
              <a:latin typeface="Trebuchet MS"/>
            </a:endParaRPr>
          </a:p>
          <a:p>
            <a:endParaRPr lang="en-US" dirty="0">
              <a:solidFill>
                <a:srgbClr val="00B0F0"/>
              </a:solidFill>
              <a:latin typeface="Trebuchet MS" panose="020B0703020202090204" pitchFamily="34" charset="0"/>
            </a:endParaRPr>
          </a:p>
        </p:txBody>
      </p:sp>
      <p:pic>
        <p:nvPicPr>
          <p:cNvPr id="15" name="Picture 14" descr="Computer screen and book icon">
            <a:extLst>
              <a:ext uri="{FF2B5EF4-FFF2-40B4-BE49-F238E27FC236}">
                <a16:creationId xmlns:a16="http://schemas.microsoft.com/office/drawing/2014/main" id="{E5698F20-49A0-4320-02A3-DC1B36571E4F}"/>
              </a:ext>
            </a:extLst>
          </p:cNvPr>
          <p:cNvPicPr>
            <a:picLocks noChangeAspect="1"/>
          </p:cNvPicPr>
          <p:nvPr/>
        </p:nvPicPr>
        <p:blipFill>
          <a:blip r:embed="rId2"/>
          <a:stretch>
            <a:fillRect/>
          </a:stretch>
        </p:blipFill>
        <p:spPr>
          <a:xfrm>
            <a:off x="9555480" y="5244547"/>
            <a:ext cx="2449471" cy="1533002"/>
          </a:xfrm>
          <a:prstGeom prst="rect">
            <a:avLst/>
          </a:prstGeom>
        </p:spPr>
      </p:pic>
      <p:pic>
        <p:nvPicPr>
          <p:cNvPr id="5" name="Picture 4" descr="A logo with circles and lines&#10;&#10;Description automatically generated">
            <a:extLst>
              <a:ext uri="{FF2B5EF4-FFF2-40B4-BE49-F238E27FC236}">
                <a16:creationId xmlns:a16="http://schemas.microsoft.com/office/drawing/2014/main" id="{2E6161E8-CF93-1D51-45A0-FA1AD47231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2185550" cy="1434905"/>
          </a:xfrm>
          <a:prstGeom prst="rect">
            <a:avLst/>
          </a:prstGeom>
        </p:spPr>
      </p:pic>
    </p:spTree>
    <p:extLst>
      <p:ext uri="{BB962C8B-B14F-4D97-AF65-F5344CB8AC3E}">
        <p14:creationId xmlns:p14="http://schemas.microsoft.com/office/powerpoint/2010/main" val="4238718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07FEC-F37F-91DC-CE1C-3A5A0C7DED4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CA12890-172A-3698-A6CC-B99EAC561C8A}"/>
              </a:ext>
            </a:extLst>
          </p:cNvPr>
          <p:cNvSpPr>
            <a:spLocks noGrp="1"/>
          </p:cNvSpPr>
          <p:nvPr>
            <p:ph type="title"/>
          </p:nvPr>
        </p:nvSpPr>
        <p:spPr>
          <a:xfrm>
            <a:off x="455275" y="1871705"/>
            <a:ext cx="9842649" cy="2849648"/>
          </a:xfrm>
          <a:noFill/>
        </p:spPr>
        <p:txBody>
          <a:bodyPr/>
          <a:lstStyle/>
          <a:p>
            <a:r>
              <a:rPr lang="en-US" dirty="0">
                <a:solidFill>
                  <a:srgbClr val="00B0F0"/>
                </a:solidFill>
                <a:latin typeface="Trebuchet MS"/>
              </a:rPr>
              <a:t>Andrew Mawer, Social Prescribing Link Worker, Bridlington Primary Care Network </a:t>
            </a:r>
          </a:p>
          <a:p>
            <a:endParaRPr lang="en-US" dirty="0">
              <a:solidFill>
                <a:srgbClr val="00B0F0"/>
              </a:solidFill>
              <a:latin typeface="Trebuchet MS"/>
            </a:endParaRPr>
          </a:p>
          <a:p>
            <a:endParaRPr lang="en-US" dirty="0">
              <a:solidFill>
                <a:srgbClr val="00B0F0"/>
              </a:solidFill>
              <a:latin typeface="Trebuchet MS" panose="020B0703020202090204" pitchFamily="34" charset="0"/>
            </a:endParaRPr>
          </a:p>
        </p:txBody>
      </p:sp>
      <p:pic>
        <p:nvPicPr>
          <p:cNvPr id="15" name="Picture 14" descr="Computer screen and book icon">
            <a:extLst>
              <a:ext uri="{FF2B5EF4-FFF2-40B4-BE49-F238E27FC236}">
                <a16:creationId xmlns:a16="http://schemas.microsoft.com/office/drawing/2014/main" id="{19079681-1AD6-2B47-CA2D-59EFEA022BD5}"/>
              </a:ext>
            </a:extLst>
          </p:cNvPr>
          <p:cNvPicPr>
            <a:picLocks noChangeAspect="1"/>
          </p:cNvPicPr>
          <p:nvPr/>
        </p:nvPicPr>
        <p:blipFill>
          <a:blip r:embed="rId2"/>
          <a:stretch>
            <a:fillRect/>
          </a:stretch>
        </p:blipFill>
        <p:spPr>
          <a:xfrm>
            <a:off x="9555480" y="5244547"/>
            <a:ext cx="2449471" cy="1533002"/>
          </a:xfrm>
          <a:prstGeom prst="rect">
            <a:avLst/>
          </a:prstGeom>
        </p:spPr>
      </p:pic>
      <p:pic>
        <p:nvPicPr>
          <p:cNvPr id="5" name="Picture 4" descr="A logo with circles and lines&#10;&#10;Description automatically generated">
            <a:extLst>
              <a:ext uri="{FF2B5EF4-FFF2-40B4-BE49-F238E27FC236}">
                <a16:creationId xmlns:a16="http://schemas.microsoft.com/office/drawing/2014/main" id="{1A90B61D-BE84-C372-3399-9774C8AF3A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2185550" cy="1434905"/>
          </a:xfrm>
          <a:prstGeom prst="rect">
            <a:avLst/>
          </a:prstGeom>
        </p:spPr>
      </p:pic>
    </p:spTree>
    <p:extLst>
      <p:ext uri="{BB962C8B-B14F-4D97-AF65-F5344CB8AC3E}">
        <p14:creationId xmlns:p14="http://schemas.microsoft.com/office/powerpoint/2010/main" val="706632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5CC86-5FE6-08BC-A5C1-0622678DF713}"/>
              </a:ext>
            </a:extLst>
          </p:cNvPr>
          <p:cNvSpPr>
            <a:spLocks noGrp="1"/>
          </p:cNvSpPr>
          <p:nvPr>
            <p:ph type="ctrTitle"/>
          </p:nvPr>
        </p:nvSpPr>
        <p:spPr>
          <a:xfrm>
            <a:off x="5297762" y="640080"/>
            <a:ext cx="6251110" cy="3566160"/>
          </a:xfrm>
        </p:spPr>
        <p:txBody>
          <a:bodyPr anchor="b">
            <a:normAutofit/>
          </a:bodyPr>
          <a:lstStyle/>
          <a:p>
            <a:pPr algn="l"/>
            <a:r>
              <a:rPr lang="en-GB" sz="5400" dirty="0"/>
              <a:t>Connecting the Neighbourhood</a:t>
            </a:r>
          </a:p>
        </p:txBody>
      </p:sp>
      <p:sp>
        <p:nvSpPr>
          <p:cNvPr id="3" name="Subtitle 2">
            <a:extLst>
              <a:ext uri="{FF2B5EF4-FFF2-40B4-BE49-F238E27FC236}">
                <a16:creationId xmlns:a16="http://schemas.microsoft.com/office/drawing/2014/main" id="{14192BB0-FFA8-7555-4159-F9B66C9C3DCB}"/>
              </a:ext>
            </a:extLst>
          </p:cNvPr>
          <p:cNvSpPr>
            <a:spLocks noGrp="1"/>
          </p:cNvSpPr>
          <p:nvPr>
            <p:ph type="subTitle" idx="1"/>
          </p:nvPr>
        </p:nvSpPr>
        <p:spPr>
          <a:xfrm>
            <a:off x="5297760" y="4636008"/>
            <a:ext cx="6251111" cy="793193"/>
          </a:xfrm>
        </p:spPr>
        <p:txBody>
          <a:bodyPr>
            <a:normAutofit/>
          </a:bodyPr>
          <a:lstStyle/>
          <a:p>
            <a:pPr algn="l"/>
            <a:r>
              <a:rPr lang="en-GB" dirty="0"/>
              <a:t>How Social Prescribing helps deliver the shift from referral to prevention</a:t>
            </a:r>
          </a:p>
        </p:txBody>
      </p:sp>
      <p:pic>
        <p:nvPicPr>
          <p:cNvPr id="7" name="Picture 6" descr="Houses in a village">
            <a:extLst>
              <a:ext uri="{FF2B5EF4-FFF2-40B4-BE49-F238E27FC236}">
                <a16:creationId xmlns:a16="http://schemas.microsoft.com/office/drawing/2014/main" id="{9DB6295A-8F44-B49F-6440-52C47F5CBDAA}"/>
              </a:ext>
            </a:extLst>
          </p:cNvPr>
          <p:cNvPicPr>
            <a:picLocks noChangeAspect="1"/>
          </p:cNvPicPr>
          <p:nvPr/>
        </p:nvPicPr>
        <p:blipFill>
          <a:blip r:embed="rId3"/>
          <a:srcRect l="19815" r="29252"/>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4" name="TextBox 3">
            <a:extLst>
              <a:ext uri="{FF2B5EF4-FFF2-40B4-BE49-F238E27FC236}">
                <a16:creationId xmlns:a16="http://schemas.microsoft.com/office/drawing/2014/main" id="{6E522B3E-0631-5901-C4BA-3D0D2EB31FB2}"/>
              </a:ext>
            </a:extLst>
          </p:cNvPr>
          <p:cNvSpPr txBox="1"/>
          <p:nvPr/>
        </p:nvSpPr>
        <p:spPr>
          <a:xfrm>
            <a:off x="5297761" y="5637654"/>
            <a:ext cx="6251110" cy="738664"/>
          </a:xfrm>
          <a:prstGeom prst="rect">
            <a:avLst/>
          </a:prstGeom>
          <a:noFill/>
        </p:spPr>
        <p:txBody>
          <a:bodyPr wrap="square" rtlCol="0">
            <a:spAutoFit/>
          </a:bodyPr>
          <a:lstStyle/>
          <a:p>
            <a:pPr algn="ctr"/>
            <a:r>
              <a:rPr lang="en-GB" sz="1400" dirty="0"/>
              <a:t>Andy Mawer</a:t>
            </a:r>
          </a:p>
          <a:p>
            <a:pPr algn="ctr"/>
            <a:r>
              <a:rPr lang="en-GB" sz="1400" dirty="0"/>
              <a:t>Health and Wellbeing Lead / Social Prescribing Link Worker</a:t>
            </a:r>
          </a:p>
          <a:p>
            <a:pPr algn="ctr"/>
            <a:r>
              <a:rPr lang="en-GB" sz="1400" dirty="0"/>
              <a:t>Bridlington Primary Care Network (Dr’s Reddy and Nunn)</a:t>
            </a:r>
          </a:p>
        </p:txBody>
      </p:sp>
    </p:spTree>
    <p:extLst>
      <p:ext uri="{BB962C8B-B14F-4D97-AF65-F5344CB8AC3E}">
        <p14:creationId xmlns:p14="http://schemas.microsoft.com/office/powerpoint/2010/main" val="180350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8FE26-FB67-92F4-3ED7-824D240D9AE1}"/>
              </a:ext>
            </a:extLst>
          </p:cNvPr>
          <p:cNvSpPr>
            <a:spLocks noGrp="1"/>
          </p:cNvSpPr>
          <p:nvPr>
            <p:ph type="title"/>
          </p:nvPr>
        </p:nvSpPr>
        <p:spPr/>
        <p:txBody>
          <a:bodyPr/>
          <a:lstStyle/>
          <a:p>
            <a:r>
              <a:rPr lang="en-GB"/>
              <a:t>Integration begins with Trust, Inclusion and Relationships</a:t>
            </a:r>
            <a:endParaRPr lang="en-GB" dirty="0"/>
          </a:p>
        </p:txBody>
      </p:sp>
      <p:graphicFrame>
        <p:nvGraphicFramePr>
          <p:cNvPr id="8" name="Content Placeholder 2">
            <a:extLst>
              <a:ext uri="{FF2B5EF4-FFF2-40B4-BE49-F238E27FC236}">
                <a16:creationId xmlns:a16="http://schemas.microsoft.com/office/drawing/2014/main" id="{386BE1E9-A1D0-5710-A98C-E0F619C72C5B}"/>
              </a:ext>
            </a:extLst>
          </p:cNvPr>
          <p:cNvGraphicFramePr>
            <a:graphicFrameLocks noGrp="1"/>
          </p:cNvGraphicFramePr>
          <p:nvPr>
            <p:ph sz="half" idx="1"/>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3">
            <a:extLst>
              <a:ext uri="{FF2B5EF4-FFF2-40B4-BE49-F238E27FC236}">
                <a16:creationId xmlns:a16="http://schemas.microsoft.com/office/drawing/2014/main" id="{DE481DFA-24B6-CB56-B694-970AB75772F6}"/>
              </a:ext>
            </a:extLst>
          </p:cNvPr>
          <p:cNvSpPr>
            <a:spLocks noGrp="1"/>
          </p:cNvSpPr>
          <p:nvPr>
            <p:ph sz="half" idx="2"/>
          </p:nvPr>
        </p:nvSpPr>
        <p:spPr>
          <a:xfrm>
            <a:off x="6515100" y="2513806"/>
            <a:ext cx="5181600" cy="2974975"/>
          </a:xfrm>
        </p:spPr>
        <p:txBody>
          <a:bodyPr/>
          <a:lstStyle/>
          <a:p>
            <a:pPr marL="0" indent="0" algn="ctr">
              <a:buNone/>
            </a:pPr>
            <a:r>
              <a:rPr lang="en-GB" dirty="0"/>
              <a:t>The distinctive SPLW contribution is connecting people, community insight, local data and partner knowledge, helping the neighbourhood understand not only what is happening, but why.</a:t>
            </a:r>
          </a:p>
        </p:txBody>
      </p:sp>
    </p:spTree>
    <p:extLst>
      <p:ext uri="{BB962C8B-B14F-4D97-AF65-F5344CB8AC3E}">
        <p14:creationId xmlns:p14="http://schemas.microsoft.com/office/powerpoint/2010/main" val="37941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7E53C-9463-719D-7EA3-9417BBE82647}"/>
              </a:ext>
            </a:extLst>
          </p:cNvPr>
          <p:cNvSpPr>
            <a:spLocks noGrp="1"/>
          </p:cNvSpPr>
          <p:nvPr>
            <p:ph type="title"/>
          </p:nvPr>
        </p:nvSpPr>
        <p:spPr/>
        <p:txBody>
          <a:bodyPr>
            <a:normAutofit/>
          </a:bodyPr>
          <a:lstStyle/>
          <a:p>
            <a:r>
              <a:rPr lang="en-US" dirty="0"/>
              <a:t>From quiet voices to neighbourhood intelligence</a:t>
            </a:r>
            <a:endParaRPr lang="en-GB" dirty="0"/>
          </a:p>
        </p:txBody>
      </p:sp>
      <p:sp>
        <p:nvSpPr>
          <p:cNvPr id="3" name="Content Placeholder 2">
            <a:extLst>
              <a:ext uri="{FF2B5EF4-FFF2-40B4-BE49-F238E27FC236}">
                <a16:creationId xmlns:a16="http://schemas.microsoft.com/office/drawing/2014/main" id="{DB5CC5EA-260F-1216-1F4A-1400F984CB41}"/>
              </a:ext>
            </a:extLst>
          </p:cNvPr>
          <p:cNvSpPr>
            <a:spLocks noGrp="1"/>
          </p:cNvSpPr>
          <p:nvPr>
            <p:ph sz="half" idx="1"/>
          </p:nvPr>
        </p:nvSpPr>
        <p:spPr>
          <a:xfrm>
            <a:off x="723900" y="2216944"/>
            <a:ext cx="5181600" cy="3568700"/>
          </a:xfrm>
        </p:spPr>
        <p:txBody>
          <a:bodyPr>
            <a:normAutofit fontScale="77500" lnSpcReduction="20000"/>
          </a:bodyPr>
          <a:lstStyle/>
          <a:p>
            <a:pPr marL="0" indent="0">
              <a:buNone/>
            </a:pPr>
            <a:r>
              <a:rPr lang="en-US" b="1" dirty="0"/>
              <a:t>Local data: </a:t>
            </a:r>
            <a:r>
              <a:rPr lang="en-US" dirty="0"/>
              <a:t>What patterns can we see?</a:t>
            </a:r>
            <a:endParaRPr lang="en-GB" dirty="0"/>
          </a:p>
          <a:p>
            <a:pPr marL="0" indent="0">
              <a:buNone/>
            </a:pPr>
            <a:r>
              <a:rPr lang="en-US" b="1" dirty="0"/>
              <a:t>Quiet voices and lived experience: </a:t>
            </a:r>
            <a:r>
              <a:rPr lang="en-US" dirty="0"/>
              <a:t>What context is missing and who is not being heard?</a:t>
            </a:r>
            <a:endParaRPr lang="en-GB" dirty="0"/>
          </a:p>
          <a:p>
            <a:pPr marL="0" indent="0">
              <a:buNone/>
            </a:pPr>
            <a:r>
              <a:rPr lang="en-US" b="1" dirty="0"/>
              <a:t>Interpretation: </a:t>
            </a:r>
            <a:r>
              <a:rPr lang="en-US" dirty="0"/>
              <a:t>How do health literacy, service knowledge and system pressures shape the evidence?</a:t>
            </a:r>
            <a:endParaRPr lang="en-GB" dirty="0"/>
          </a:p>
          <a:p>
            <a:pPr marL="0" indent="0">
              <a:buNone/>
            </a:pPr>
            <a:r>
              <a:rPr lang="en-US" b="1" dirty="0"/>
              <a:t>Inclusion health intelligence: </a:t>
            </a:r>
            <a:r>
              <a:rPr lang="en-US" dirty="0"/>
              <a:t>What have SPLWs learned about exclusion, access and unmet need?</a:t>
            </a:r>
            <a:endParaRPr lang="en-GB" dirty="0"/>
          </a:p>
          <a:p>
            <a:pPr marL="0" indent="0">
              <a:buNone/>
            </a:pPr>
            <a:r>
              <a:rPr lang="en-US" b="1" dirty="0"/>
              <a:t>Collective action: </a:t>
            </a:r>
            <a:r>
              <a:rPr lang="en-US" dirty="0"/>
              <a:t>What must partners redesign, strengthen or evaluate?</a:t>
            </a:r>
            <a:endParaRPr lang="en-GB" dirty="0"/>
          </a:p>
        </p:txBody>
      </p:sp>
      <p:graphicFrame>
        <p:nvGraphicFramePr>
          <p:cNvPr id="5" name="Content Placeholder 4">
            <a:extLst>
              <a:ext uri="{FF2B5EF4-FFF2-40B4-BE49-F238E27FC236}">
                <a16:creationId xmlns:a16="http://schemas.microsoft.com/office/drawing/2014/main" id="{1424D566-90EB-5C05-4E0E-0D5A7714A444}"/>
              </a:ext>
            </a:extLst>
          </p:cNvPr>
          <p:cNvGraphicFramePr>
            <a:graphicFrameLocks noGrp="1"/>
          </p:cNvGraphicFramePr>
          <p:nvPr>
            <p:ph sz="half" idx="2"/>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90586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19E95E16-4745-EE7F-EBAC-20A5D07F252F}"/>
              </a:ext>
            </a:extLst>
          </p:cNvPr>
          <p:cNvSpPr/>
          <p:nvPr/>
        </p:nvSpPr>
        <p:spPr>
          <a:xfrm>
            <a:off x="6096000" y="4738688"/>
            <a:ext cx="5543550" cy="1438275"/>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E3A2DDF-FFFE-E2EF-448D-7AACA4D13BBB}"/>
              </a:ext>
            </a:extLst>
          </p:cNvPr>
          <p:cNvSpPr>
            <a:spLocks noGrp="1"/>
          </p:cNvSpPr>
          <p:nvPr>
            <p:ph type="title"/>
          </p:nvPr>
        </p:nvSpPr>
        <p:spPr/>
        <p:txBody>
          <a:bodyPr/>
          <a:lstStyle/>
          <a:p>
            <a:r>
              <a:rPr lang="en-GB" dirty="0"/>
              <a:t>From Contribution to Shared Neighbourhood Leadership</a:t>
            </a:r>
          </a:p>
        </p:txBody>
      </p:sp>
      <p:graphicFrame>
        <p:nvGraphicFramePr>
          <p:cNvPr id="5" name="Content Placeholder 4">
            <a:extLst>
              <a:ext uri="{FF2B5EF4-FFF2-40B4-BE49-F238E27FC236}">
                <a16:creationId xmlns:a16="http://schemas.microsoft.com/office/drawing/2014/main" id="{8D85FDFB-9013-4A91-2B57-FF38966CB91A}"/>
              </a:ext>
            </a:extLst>
          </p:cNvPr>
          <p:cNvGraphicFramePr>
            <a:graphicFrameLocks noGrp="1"/>
          </p:cNvGraphicFramePr>
          <p:nvPr>
            <p:ph sz="half" idx="1"/>
          </p:nvPr>
        </p:nvGraphicFramePr>
        <p:xfrm>
          <a:off x="838200" y="1825625"/>
          <a:ext cx="479107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ontent Placeholder 3">
            <a:extLst>
              <a:ext uri="{FF2B5EF4-FFF2-40B4-BE49-F238E27FC236}">
                <a16:creationId xmlns:a16="http://schemas.microsoft.com/office/drawing/2014/main" id="{86819863-3661-9707-A0BA-9B68E97743D5}"/>
              </a:ext>
            </a:extLst>
          </p:cNvPr>
          <p:cNvSpPr>
            <a:spLocks noGrp="1"/>
          </p:cNvSpPr>
          <p:nvPr>
            <p:ph sz="half" idx="2"/>
          </p:nvPr>
        </p:nvSpPr>
        <p:spPr>
          <a:xfrm>
            <a:off x="5991225" y="1690688"/>
            <a:ext cx="5867400" cy="2757487"/>
          </a:xfrm>
        </p:spPr>
        <p:txBody>
          <a:bodyPr>
            <a:normAutofit/>
          </a:bodyPr>
          <a:lstStyle/>
          <a:p>
            <a:r>
              <a:rPr lang="en-GB" sz="1800" dirty="0"/>
              <a:t>Analyse Local Data alongside lived and learned experience</a:t>
            </a:r>
          </a:p>
          <a:p>
            <a:r>
              <a:rPr lang="en-GB" sz="1800" dirty="0"/>
              <a:t>Identify neighbourhood priorities together</a:t>
            </a:r>
          </a:p>
          <a:p>
            <a:r>
              <a:rPr lang="en-GB" sz="1800" dirty="0"/>
              <a:t>Bring quiet and under-represented voices into the design</a:t>
            </a:r>
          </a:p>
          <a:p>
            <a:r>
              <a:rPr lang="en-GB" sz="1800" dirty="0"/>
              <a:t>Connect clinical, statutory and community partners</a:t>
            </a:r>
          </a:p>
          <a:p>
            <a:r>
              <a:rPr lang="en-GB" sz="1800" dirty="0"/>
              <a:t>Understand pressures and different system points</a:t>
            </a:r>
          </a:p>
          <a:p>
            <a:r>
              <a:rPr lang="en-GB" sz="1800" dirty="0"/>
              <a:t>Evaluate collaboratively and adapt as learning emerges</a:t>
            </a:r>
          </a:p>
        </p:txBody>
      </p:sp>
      <p:sp>
        <p:nvSpPr>
          <p:cNvPr id="6" name="TextBox 5">
            <a:extLst>
              <a:ext uri="{FF2B5EF4-FFF2-40B4-BE49-F238E27FC236}">
                <a16:creationId xmlns:a16="http://schemas.microsoft.com/office/drawing/2014/main" id="{6433BBFA-E09B-FDCE-D438-65230D66BC1B}"/>
              </a:ext>
            </a:extLst>
          </p:cNvPr>
          <p:cNvSpPr txBox="1"/>
          <p:nvPr/>
        </p:nvSpPr>
        <p:spPr>
          <a:xfrm>
            <a:off x="6196012" y="4996160"/>
            <a:ext cx="5457825" cy="923330"/>
          </a:xfrm>
          <a:prstGeom prst="rect">
            <a:avLst/>
          </a:prstGeom>
          <a:noFill/>
        </p:spPr>
        <p:txBody>
          <a:bodyPr wrap="square" rtlCol="0">
            <a:spAutoFit/>
          </a:bodyPr>
          <a:lstStyle/>
          <a:p>
            <a:pPr algn="ctr"/>
            <a:r>
              <a:rPr lang="en-GB" dirty="0"/>
              <a:t>The SPLW team was not simply asked to receive referrals. It helped create and test the neighbourhood response.</a:t>
            </a:r>
          </a:p>
        </p:txBody>
      </p:sp>
    </p:spTree>
    <p:extLst>
      <p:ext uri="{BB962C8B-B14F-4D97-AF65-F5344CB8AC3E}">
        <p14:creationId xmlns:p14="http://schemas.microsoft.com/office/powerpoint/2010/main" val="1306506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8C387-0B7D-CB8F-E0E4-F9F49205253B}"/>
              </a:ext>
            </a:extLst>
          </p:cNvPr>
          <p:cNvSpPr>
            <a:spLocks noGrp="1"/>
          </p:cNvSpPr>
          <p:nvPr>
            <p:ph type="title"/>
          </p:nvPr>
        </p:nvSpPr>
        <p:spPr/>
        <p:txBody>
          <a:bodyPr/>
          <a:lstStyle/>
          <a:p>
            <a:r>
              <a:rPr lang="en-GB" dirty="0"/>
              <a:t>Neighbourhood working in practice: Example Partnership Projects</a:t>
            </a:r>
          </a:p>
        </p:txBody>
      </p:sp>
      <p:graphicFrame>
        <p:nvGraphicFramePr>
          <p:cNvPr id="10" name="Content Placeholder 9">
            <a:extLst>
              <a:ext uri="{FF2B5EF4-FFF2-40B4-BE49-F238E27FC236}">
                <a16:creationId xmlns:a16="http://schemas.microsoft.com/office/drawing/2014/main" id="{FD1D97C9-F5D0-12BC-282E-D095310B883B}"/>
              </a:ext>
            </a:extLst>
          </p:cNvPr>
          <p:cNvGraphicFramePr>
            <a:graphicFrameLocks noGrp="1"/>
          </p:cNvGraphicFramePr>
          <p:nvPr>
            <p:ph idx="1"/>
          </p:nvPr>
        </p:nvGraphicFramePr>
        <p:xfrm>
          <a:off x="342900" y="1825625"/>
          <a:ext cx="11534775" cy="4774989"/>
        </p:xfrm>
        <a:graphic>
          <a:graphicData uri="http://schemas.openxmlformats.org/drawingml/2006/table">
            <a:tbl>
              <a:tblPr firstRow="1" bandRow="1">
                <a:tableStyleId>{5C22544A-7EE6-4342-B048-85BDC9FD1C3A}</a:tableStyleId>
              </a:tblPr>
              <a:tblGrid>
                <a:gridCol w="3844925">
                  <a:extLst>
                    <a:ext uri="{9D8B030D-6E8A-4147-A177-3AD203B41FA5}">
                      <a16:colId xmlns:a16="http://schemas.microsoft.com/office/drawing/2014/main" val="178770357"/>
                    </a:ext>
                  </a:extLst>
                </a:gridCol>
                <a:gridCol w="3844925">
                  <a:extLst>
                    <a:ext uri="{9D8B030D-6E8A-4147-A177-3AD203B41FA5}">
                      <a16:colId xmlns:a16="http://schemas.microsoft.com/office/drawing/2014/main" val="3741668313"/>
                    </a:ext>
                  </a:extLst>
                </a:gridCol>
                <a:gridCol w="3844925">
                  <a:extLst>
                    <a:ext uri="{9D8B030D-6E8A-4147-A177-3AD203B41FA5}">
                      <a16:colId xmlns:a16="http://schemas.microsoft.com/office/drawing/2014/main" val="967180185"/>
                    </a:ext>
                  </a:extLst>
                </a:gridCol>
              </a:tblGrid>
              <a:tr h="337394">
                <a:tc gridSpan="3">
                  <a:txBody>
                    <a:bodyPr/>
                    <a:lstStyle/>
                    <a:p>
                      <a:pPr algn="ctr"/>
                      <a:r>
                        <a:rPr lang="en-GB" dirty="0"/>
                        <a:t>Integration built through repeated partnership working, not single a single initiative</a:t>
                      </a:r>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3532145491"/>
                  </a:ext>
                </a:extLst>
              </a:tr>
              <a:tr h="831930">
                <a:tc>
                  <a:txBody>
                    <a:bodyPr/>
                    <a:lstStyle/>
                    <a:p>
                      <a:r>
                        <a:rPr lang="en-GB" sz="1600" dirty="0"/>
                        <a:t>Olinda Road</a:t>
                      </a:r>
                    </a:p>
                  </a:txBody>
                  <a:tcPr/>
                </a:tc>
                <a:tc>
                  <a:txBody>
                    <a:bodyPr/>
                    <a:lstStyle/>
                    <a:p>
                      <a:r>
                        <a:rPr lang="en-US" sz="1600" kern="1200" dirty="0">
                          <a:solidFill>
                            <a:schemeClr val="dk1"/>
                          </a:solidFill>
                          <a:effectLst/>
                          <a:latin typeface="+mn-lt"/>
                          <a:ea typeface="+mn-ea"/>
                          <a:cs typeface="+mn-cs"/>
                        </a:rPr>
                        <a:t>Proactive social prescribing in a defined neighbourhood, informed by the CCHW model</a:t>
                      </a:r>
                      <a:endParaRPr lang="en-GB" sz="1600" dirty="0"/>
                    </a:p>
                  </a:txBody>
                  <a:tcPr/>
                </a:tc>
                <a:tc>
                  <a:txBody>
                    <a:bodyPr/>
                    <a:lstStyle/>
                    <a:p>
                      <a:r>
                        <a:rPr lang="en-US" sz="1600" kern="1200" dirty="0">
                          <a:solidFill>
                            <a:schemeClr val="dk1"/>
                          </a:solidFill>
                          <a:effectLst/>
                          <a:latin typeface="+mn-lt"/>
                          <a:ea typeface="+mn-ea"/>
                          <a:cs typeface="+mn-cs"/>
                        </a:rPr>
                        <a:t>ICB and Public Health</a:t>
                      </a:r>
                      <a:endParaRPr lang="en-GB" sz="1600" dirty="0"/>
                    </a:p>
                  </a:txBody>
                  <a:tcPr/>
                </a:tc>
                <a:extLst>
                  <a:ext uri="{0D108BD9-81ED-4DB2-BD59-A6C34878D82A}">
                    <a16:rowId xmlns:a16="http://schemas.microsoft.com/office/drawing/2014/main" val="1737852289"/>
                  </a:ext>
                </a:extLst>
              </a:tr>
              <a:tr h="831930">
                <a:tc>
                  <a:txBody>
                    <a:bodyPr/>
                    <a:lstStyle/>
                    <a:p>
                      <a:r>
                        <a:rPr lang="en-GB" sz="1600" dirty="0"/>
                        <a:t>Warm and Well</a:t>
                      </a:r>
                    </a:p>
                  </a:txBody>
                  <a:tcPr/>
                </a:tc>
                <a:tc>
                  <a:txBody>
                    <a:bodyPr/>
                    <a:lstStyle/>
                    <a:p>
                      <a:r>
                        <a:rPr lang="en-US" sz="1600" kern="1200" dirty="0">
                          <a:solidFill>
                            <a:schemeClr val="dk1"/>
                          </a:solidFill>
                          <a:effectLst/>
                          <a:latin typeface="+mn-lt"/>
                          <a:ea typeface="+mn-ea"/>
                          <a:cs typeface="+mn-cs"/>
                        </a:rPr>
                        <a:t>Connecting health, housing, energy and prevention around residents at risk during winter</a:t>
                      </a:r>
                      <a:endParaRPr lang="en-GB" sz="1600" dirty="0"/>
                    </a:p>
                  </a:txBody>
                  <a:tcPr/>
                </a:tc>
                <a:tc>
                  <a:txBody>
                    <a:bodyPr/>
                    <a:lstStyle/>
                    <a:p>
                      <a:r>
                        <a:rPr lang="en-US" sz="1600" kern="1200" dirty="0">
                          <a:solidFill>
                            <a:schemeClr val="dk1"/>
                          </a:solidFill>
                          <a:effectLst/>
                          <a:latin typeface="+mn-lt"/>
                          <a:ea typeface="+mn-ea"/>
                          <a:cs typeface="+mn-cs"/>
                        </a:rPr>
                        <a:t>Yorkshire Energy Doctor and VCSE partners</a:t>
                      </a:r>
                      <a:endParaRPr lang="en-GB" sz="1600" dirty="0"/>
                    </a:p>
                  </a:txBody>
                  <a:tcPr/>
                </a:tc>
                <a:extLst>
                  <a:ext uri="{0D108BD9-81ED-4DB2-BD59-A6C34878D82A}">
                    <a16:rowId xmlns:a16="http://schemas.microsoft.com/office/drawing/2014/main" val="3644593422"/>
                  </a:ext>
                </a:extLst>
              </a:tr>
              <a:tr h="831930">
                <a:tc>
                  <a:txBody>
                    <a:bodyPr/>
                    <a:lstStyle/>
                    <a:p>
                      <a:r>
                        <a:rPr lang="en-GB" sz="1600" dirty="0"/>
                        <a:t>Befriending</a:t>
                      </a:r>
                    </a:p>
                  </a:txBody>
                  <a:tcPr/>
                </a:tc>
                <a:tc>
                  <a:txBody>
                    <a:bodyPr/>
                    <a:lstStyle/>
                    <a:p>
                      <a:r>
                        <a:rPr lang="en-US" sz="1600" kern="1200" dirty="0">
                          <a:solidFill>
                            <a:schemeClr val="dk1"/>
                          </a:solidFill>
                          <a:effectLst/>
                          <a:latin typeface="+mn-lt"/>
                          <a:ea typeface="+mn-ea"/>
                          <a:cs typeface="+mn-cs"/>
                        </a:rPr>
                        <a:t>Ongoing work to strengthen social connection and coordinate local community support</a:t>
                      </a:r>
                      <a:endParaRPr lang="en-GB" sz="1600" dirty="0"/>
                    </a:p>
                  </a:txBody>
                  <a:tcPr/>
                </a:tc>
                <a:tc>
                  <a:txBody>
                    <a:bodyPr/>
                    <a:lstStyle/>
                    <a:p>
                      <a:r>
                        <a:rPr lang="en-US" sz="1600" kern="1200" dirty="0">
                          <a:solidFill>
                            <a:schemeClr val="dk1"/>
                          </a:solidFill>
                          <a:effectLst/>
                          <a:latin typeface="+mn-lt"/>
                          <a:ea typeface="+mn-ea"/>
                          <a:cs typeface="+mn-cs"/>
                        </a:rPr>
                        <a:t>ERYC place-based project teams, Age UK, Red Cross and ERYC Active Communities</a:t>
                      </a:r>
                      <a:endParaRPr lang="en-GB" sz="1600" dirty="0"/>
                    </a:p>
                  </a:txBody>
                  <a:tcPr/>
                </a:tc>
                <a:extLst>
                  <a:ext uri="{0D108BD9-81ED-4DB2-BD59-A6C34878D82A}">
                    <a16:rowId xmlns:a16="http://schemas.microsoft.com/office/drawing/2014/main" val="3075167969"/>
                  </a:ext>
                </a:extLst>
              </a:tr>
              <a:tr h="831930">
                <a:tc>
                  <a:txBody>
                    <a:bodyPr/>
                    <a:lstStyle/>
                    <a:p>
                      <a:r>
                        <a:rPr lang="en-GB" sz="1600" dirty="0"/>
                        <a:t>Fit note / MED3</a:t>
                      </a:r>
                    </a:p>
                  </a:txBody>
                  <a:tcPr/>
                </a:tc>
                <a:tc>
                  <a:txBody>
                    <a:bodyPr/>
                    <a:lstStyle/>
                    <a:p>
                      <a:r>
                        <a:rPr lang="en-US" sz="1600" kern="1200" dirty="0">
                          <a:solidFill>
                            <a:schemeClr val="dk1"/>
                          </a:solidFill>
                          <a:effectLst/>
                          <a:latin typeface="+mn-lt"/>
                          <a:ea typeface="+mn-ea"/>
                          <a:cs typeface="+mn-cs"/>
                        </a:rPr>
                        <a:t>Connecting health, work and community employment support through a joined-up pathway</a:t>
                      </a:r>
                      <a:endParaRPr lang="en-GB" sz="1600" dirty="0"/>
                    </a:p>
                  </a:txBody>
                  <a:tcPr/>
                </a:tc>
                <a:tc>
                  <a:txBody>
                    <a:bodyPr/>
                    <a:lstStyle/>
                    <a:p>
                      <a:r>
                        <a:rPr lang="en-US" sz="1600" kern="1200" dirty="0">
                          <a:solidFill>
                            <a:schemeClr val="dk1"/>
                          </a:solidFill>
                          <a:effectLst/>
                          <a:latin typeface="+mn-lt"/>
                          <a:ea typeface="+mn-ea"/>
                          <a:cs typeface="+mn-cs"/>
                        </a:rPr>
                        <a:t>DWP, ERYC place-based project team, Public Health and VCSE employment support</a:t>
                      </a:r>
                      <a:endParaRPr lang="en-GB" sz="1600" dirty="0"/>
                    </a:p>
                  </a:txBody>
                  <a:tcPr/>
                </a:tc>
                <a:extLst>
                  <a:ext uri="{0D108BD9-81ED-4DB2-BD59-A6C34878D82A}">
                    <a16:rowId xmlns:a16="http://schemas.microsoft.com/office/drawing/2014/main" val="2971859591"/>
                  </a:ext>
                </a:extLst>
              </a:tr>
              <a:tr h="1081509">
                <a:tc>
                  <a:txBody>
                    <a:bodyPr/>
                    <a:lstStyle/>
                    <a:p>
                      <a:r>
                        <a:rPr lang="en-GB" sz="1600" dirty="0"/>
                        <a:t>Adult Social Care and Primary Care – Front door integration</a:t>
                      </a:r>
                    </a:p>
                  </a:txBody>
                  <a:tcPr/>
                </a:tc>
                <a:tc>
                  <a:txBody>
                    <a:bodyPr/>
                    <a:lstStyle/>
                    <a:p>
                      <a:r>
                        <a:rPr lang="en-US" sz="1600" kern="1200" dirty="0">
                          <a:solidFill>
                            <a:schemeClr val="dk1"/>
                          </a:solidFill>
                          <a:effectLst/>
                          <a:latin typeface="+mn-lt"/>
                          <a:ea typeface="+mn-ea"/>
                          <a:cs typeface="+mn-cs"/>
                        </a:rPr>
                        <a:t>Early integrated working to bridge gaps around Care Act assessments and improve understanding of cross-</a:t>
                      </a:r>
                      <a:r>
                        <a:rPr lang="en-US" sz="1600" kern="1200" dirty="0" err="1">
                          <a:solidFill>
                            <a:schemeClr val="dk1"/>
                          </a:solidFill>
                          <a:effectLst/>
                          <a:latin typeface="+mn-lt"/>
                          <a:ea typeface="+mn-ea"/>
                          <a:cs typeface="+mn-cs"/>
                        </a:rPr>
                        <a:t>organisational</a:t>
                      </a:r>
                      <a:r>
                        <a:rPr lang="en-US" sz="1600" kern="1200" dirty="0">
                          <a:solidFill>
                            <a:schemeClr val="dk1"/>
                          </a:solidFill>
                          <a:effectLst/>
                          <a:latin typeface="+mn-lt"/>
                          <a:ea typeface="+mn-ea"/>
                          <a:cs typeface="+mn-cs"/>
                        </a:rPr>
                        <a:t> pressures</a:t>
                      </a:r>
                      <a:endParaRPr lang="en-GB" sz="1600" dirty="0"/>
                    </a:p>
                  </a:txBody>
                  <a:tcPr/>
                </a:tc>
                <a:tc>
                  <a:txBody>
                    <a:bodyPr/>
                    <a:lstStyle/>
                    <a:p>
                      <a:r>
                        <a:rPr lang="en-US" sz="1600" kern="1200" dirty="0">
                          <a:solidFill>
                            <a:schemeClr val="dk1"/>
                          </a:solidFill>
                          <a:effectLst/>
                          <a:latin typeface="+mn-lt"/>
                          <a:ea typeface="+mn-ea"/>
                          <a:cs typeface="+mn-cs"/>
                        </a:rPr>
                        <a:t>Adult social care, Primary care (GP) and the Primary Care SPLW team</a:t>
                      </a:r>
                      <a:endParaRPr lang="en-GB" sz="1600" dirty="0"/>
                    </a:p>
                  </a:txBody>
                  <a:tcPr/>
                </a:tc>
                <a:extLst>
                  <a:ext uri="{0D108BD9-81ED-4DB2-BD59-A6C34878D82A}">
                    <a16:rowId xmlns:a16="http://schemas.microsoft.com/office/drawing/2014/main" val="3094203834"/>
                  </a:ext>
                </a:extLst>
              </a:tr>
            </a:tbl>
          </a:graphicData>
        </a:graphic>
      </p:graphicFrame>
    </p:spTree>
    <p:extLst>
      <p:ext uri="{BB962C8B-B14F-4D97-AF65-F5344CB8AC3E}">
        <p14:creationId xmlns:p14="http://schemas.microsoft.com/office/powerpoint/2010/main" val="3594446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1BEF35E-518C-7842-9B5A-E1DE53DDE84F}"/>
              </a:ext>
            </a:extLst>
          </p:cNvPr>
          <p:cNvSpPr>
            <a:spLocks noGrp="1"/>
          </p:cNvSpPr>
          <p:nvPr>
            <p:ph type="title"/>
          </p:nvPr>
        </p:nvSpPr>
        <p:spPr>
          <a:xfrm>
            <a:off x="640080" y="325369"/>
            <a:ext cx="4368602" cy="1956841"/>
          </a:xfrm>
        </p:spPr>
        <p:txBody>
          <a:bodyPr anchor="b">
            <a:normAutofit/>
          </a:bodyPr>
          <a:lstStyle/>
          <a:p>
            <a:r>
              <a:rPr lang="en-US" sz="4200" b="1" dirty="0"/>
              <a:t>Five actions for Social Prescribing Link Workers</a:t>
            </a:r>
            <a:endParaRPr lang="en-GB" sz="4200" dirty="0"/>
          </a:p>
        </p:txBody>
      </p:sp>
      <p:sp>
        <p:nvSpPr>
          <p:cNvPr id="6" name="Content Placeholder 5">
            <a:extLst>
              <a:ext uri="{FF2B5EF4-FFF2-40B4-BE49-F238E27FC236}">
                <a16:creationId xmlns:a16="http://schemas.microsoft.com/office/drawing/2014/main" id="{EEC3DB32-6DBD-FD3F-FB13-BE02B6C352C4}"/>
              </a:ext>
            </a:extLst>
          </p:cNvPr>
          <p:cNvSpPr>
            <a:spLocks noGrp="1"/>
          </p:cNvSpPr>
          <p:nvPr>
            <p:ph idx="1"/>
          </p:nvPr>
        </p:nvSpPr>
        <p:spPr>
          <a:xfrm>
            <a:off x="640080" y="2872899"/>
            <a:ext cx="4243589" cy="3641444"/>
          </a:xfrm>
        </p:spPr>
        <p:txBody>
          <a:bodyPr>
            <a:normAutofit/>
          </a:bodyPr>
          <a:lstStyle/>
          <a:p>
            <a:pPr marL="0" indent="0">
              <a:buNone/>
            </a:pPr>
            <a:r>
              <a:rPr lang="en-US" sz="1800" b="1" dirty="0"/>
              <a:t>1. </a:t>
            </a:r>
            <a:r>
              <a:rPr lang="en-US" sz="1800" dirty="0"/>
              <a:t>Be present early</a:t>
            </a:r>
            <a:endParaRPr lang="en-GB" sz="1800" dirty="0"/>
          </a:p>
          <a:p>
            <a:pPr marL="0" indent="0">
              <a:buNone/>
            </a:pPr>
            <a:r>
              <a:rPr lang="en-US" sz="1800" b="1" dirty="0"/>
              <a:t>2. </a:t>
            </a:r>
            <a:r>
              <a:rPr lang="en-US" sz="1800" dirty="0"/>
              <a:t>Build reciprocal relationships</a:t>
            </a:r>
            <a:endParaRPr lang="en-GB" sz="1800" dirty="0"/>
          </a:p>
          <a:p>
            <a:pPr marL="0" indent="0">
              <a:buNone/>
            </a:pPr>
            <a:r>
              <a:rPr lang="en-US" sz="1800" b="1" dirty="0"/>
              <a:t>3. </a:t>
            </a:r>
            <a:r>
              <a:rPr lang="en-US" sz="1800" dirty="0"/>
              <a:t>Understand pressure across the system</a:t>
            </a:r>
            <a:endParaRPr lang="en-GB" sz="1800" dirty="0"/>
          </a:p>
          <a:p>
            <a:pPr marL="0" indent="0">
              <a:buNone/>
            </a:pPr>
            <a:r>
              <a:rPr lang="en-US" sz="1800" b="1" dirty="0"/>
              <a:t>4. </a:t>
            </a:r>
            <a:r>
              <a:rPr lang="en-US" sz="1800" dirty="0"/>
              <a:t>Connect data with quiet and under-represented voices</a:t>
            </a:r>
            <a:endParaRPr lang="en-GB" sz="1800" dirty="0"/>
          </a:p>
          <a:p>
            <a:pPr marL="0" indent="0">
              <a:buNone/>
            </a:pPr>
            <a:r>
              <a:rPr lang="en-US" sz="1800" b="1" dirty="0"/>
              <a:t>5. </a:t>
            </a:r>
            <a:r>
              <a:rPr lang="en-US" sz="1800" dirty="0"/>
              <a:t>Share evidence and close the learning loop</a:t>
            </a:r>
            <a:endParaRPr lang="en-GB" sz="2200" dirty="0"/>
          </a:p>
        </p:txBody>
      </p:sp>
      <p:pic>
        <p:nvPicPr>
          <p:cNvPr id="8" name="Picture 7" descr="Pins and thread forming a heptagon">
            <a:extLst>
              <a:ext uri="{FF2B5EF4-FFF2-40B4-BE49-F238E27FC236}">
                <a16:creationId xmlns:a16="http://schemas.microsoft.com/office/drawing/2014/main" id="{248B9562-4227-5F0F-E5F0-BCC4DBE4C9E8}"/>
              </a:ext>
            </a:extLst>
          </p:cNvPr>
          <p:cNvPicPr>
            <a:picLocks noChangeAspect="1"/>
          </p:cNvPicPr>
          <p:nvPr/>
        </p:nvPicPr>
        <p:blipFill>
          <a:blip r:embed="rId3"/>
          <a:srcRect l="12675" r="2037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852341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egaphone icon">
            <a:extLst>
              <a:ext uri="{FF2B5EF4-FFF2-40B4-BE49-F238E27FC236}">
                <a16:creationId xmlns:a16="http://schemas.microsoft.com/office/drawing/2014/main" id="{E662DDEE-8231-2B4D-819B-310EA40FC74E}"/>
              </a:ext>
            </a:extLst>
          </p:cNvPr>
          <p:cNvPicPr>
            <a:picLocks noChangeAspect="1"/>
          </p:cNvPicPr>
          <p:nvPr/>
        </p:nvPicPr>
        <p:blipFill>
          <a:blip r:embed="rId2"/>
          <a:stretch>
            <a:fillRect/>
          </a:stretch>
        </p:blipFill>
        <p:spPr>
          <a:xfrm>
            <a:off x="9196321" y="4657078"/>
            <a:ext cx="2887328" cy="1807035"/>
          </a:xfrm>
          <a:prstGeom prst="rect">
            <a:avLst/>
          </a:prstGeom>
        </p:spPr>
      </p:pic>
      <p:pic>
        <p:nvPicPr>
          <p:cNvPr id="3" name="Picture 2">
            <a:extLst>
              <a:ext uri="{FF2B5EF4-FFF2-40B4-BE49-F238E27FC236}">
                <a16:creationId xmlns:a16="http://schemas.microsoft.com/office/drawing/2014/main" id="{F53AEBDB-4DE2-E14F-88FE-2E5705B6CC7D}"/>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420869" y="3061396"/>
            <a:ext cx="5310588" cy="3191363"/>
          </a:xfrm>
          <a:prstGeom prst="rect">
            <a:avLst/>
          </a:prstGeom>
        </p:spPr>
      </p:pic>
      <p:sp>
        <p:nvSpPr>
          <p:cNvPr id="2" name="Subtitle 1">
            <a:extLst>
              <a:ext uri="{FF2B5EF4-FFF2-40B4-BE49-F238E27FC236}">
                <a16:creationId xmlns:a16="http://schemas.microsoft.com/office/drawing/2014/main" id="{B5F4C6D7-ACD5-4E49-8D81-3837F05B06D8}"/>
              </a:ext>
            </a:extLst>
          </p:cNvPr>
          <p:cNvSpPr>
            <a:spLocks noGrp="1"/>
          </p:cNvSpPr>
          <p:nvPr>
            <p:ph type="subTitle" idx="1"/>
          </p:nvPr>
        </p:nvSpPr>
        <p:spPr>
          <a:xfrm>
            <a:off x="632214" y="3833036"/>
            <a:ext cx="5099243" cy="2070789"/>
          </a:xfrm>
        </p:spPr>
        <p:txBody>
          <a:bodyPr/>
          <a:lstStyle/>
          <a:p>
            <a:r>
              <a:rPr lang="en-US" b="1">
                <a:latin typeface="Trebuchet MS" panose="020B0703020202090204" pitchFamily="34" charset="0"/>
              </a:rPr>
              <a:t>Get in touch</a:t>
            </a:r>
          </a:p>
          <a:p>
            <a:r>
              <a:rPr lang="en-US" err="1">
                <a:latin typeface="Trebuchet MS" panose="020B0703020202090204" pitchFamily="34" charset="0"/>
              </a:rPr>
              <a:t>socialprescribingacademy.org.uk</a:t>
            </a:r>
            <a:endParaRPr lang="en-US">
              <a:latin typeface="Trebuchet MS" panose="020B0703020202090204" pitchFamily="34" charset="0"/>
            </a:endParaRPr>
          </a:p>
        </p:txBody>
      </p:sp>
      <p:sp>
        <p:nvSpPr>
          <p:cNvPr id="4" name="Google Shape;123;p2">
            <a:extLst>
              <a:ext uri="{FF2B5EF4-FFF2-40B4-BE49-F238E27FC236}">
                <a16:creationId xmlns:a16="http://schemas.microsoft.com/office/drawing/2014/main" id="{FC4960A5-01B8-040D-0186-67EEF60BEDB2}"/>
              </a:ext>
            </a:extLst>
          </p:cNvPr>
          <p:cNvSpPr txBox="1">
            <a:spLocks/>
          </p:cNvSpPr>
          <p:nvPr/>
        </p:nvSpPr>
        <p:spPr>
          <a:xfrm>
            <a:off x="5942802" y="4239299"/>
            <a:ext cx="7584197" cy="1258262"/>
          </a:xfrm>
          <a:prstGeom prst="rect">
            <a:avLst/>
          </a:prstGeom>
          <a:no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SzPts val="4000"/>
            </a:pPr>
            <a:r>
              <a:rPr lang="en-US" sz="13800">
                <a:solidFill>
                  <a:srgbClr val="00B0F0"/>
                </a:solidFill>
                <a:latin typeface="Trebuchet MS" panose="020B0603020202020204" pitchFamily="34" charset="0"/>
              </a:rPr>
              <a:t>Q&amp;A</a:t>
            </a:r>
          </a:p>
        </p:txBody>
      </p:sp>
    </p:spTree>
    <p:extLst>
      <p:ext uri="{BB962C8B-B14F-4D97-AF65-F5344CB8AC3E}">
        <p14:creationId xmlns:p14="http://schemas.microsoft.com/office/powerpoint/2010/main" val="3145739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8193C-00AE-8B1C-CD7F-85CD48F3127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4DC3B21-BC80-9444-4346-65CB0EA6CF88}"/>
              </a:ext>
            </a:extLst>
          </p:cNvPr>
          <p:cNvSpPr txBox="1"/>
          <p:nvPr/>
        </p:nvSpPr>
        <p:spPr>
          <a:xfrm>
            <a:off x="9094839" y="5742490"/>
            <a:ext cx="165181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hlinkClick r:id="rId2"/>
              </a:rPr>
              <a:t>Events | NASP</a:t>
            </a: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347704AC-82B8-51F9-FB51-3BD2C4681CD4}"/>
              </a:ext>
            </a:extLst>
          </p:cNvPr>
          <p:cNvPicPr>
            <a:picLocks noChangeAspect="1"/>
          </p:cNvPicPr>
          <p:nvPr/>
        </p:nvPicPr>
        <p:blipFill>
          <a:blip r:embed="rId3"/>
          <a:stretch>
            <a:fillRect/>
          </a:stretch>
        </p:blipFill>
        <p:spPr>
          <a:xfrm>
            <a:off x="8406581" y="2588467"/>
            <a:ext cx="2910348" cy="2910348"/>
          </a:xfrm>
          <a:prstGeom prst="rect">
            <a:avLst/>
          </a:prstGeom>
        </p:spPr>
      </p:pic>
      <p:sp>
        <p:nvSpPr>
          <p:cNvPr id="8" name="Rectangle 7">
            <a:extLst>
              <a:ext uri="{FF2B5EF4-FFF2-40B4-BE49-F238E27FC236}">
                <a16:creationId xmlns:a16="http://schemas.microsoft.com/office/drawing/2014/main" id="{D068B0F9-B690-9D62-8F01-ECB968448F4A}"/>
              </a:ext>
            </a:extLst>
          </p:cNvPr>
          <p:cNvSpPr/>
          <p:nvPr/>
        </p:nvSpPr>
        <p:spPr>
          <a:xfrm>
            <a:off x="8406581" y="2477729"/>
            <a:ext cx="2969341" cy="3180734"/>
          </a:xfrm>
          <a:prstGeom prst="rect">
            <a:avLst/>
          </a:prstGeom>
          <a:noFill/>
          <a:ln w="76200">
            <a:solidFill>
              <a:srgbClr val="92D4E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CEFAA29C-C749-A8DF-8B21-0CB6FA91D573}"/>
              </a:ext>
            </a:extLst>
          </p:cNvPr>
          <p:cNvPicPr>
            <a:picLocks noChangeAspect="1"/>
          </p:cNvPicPr>
          <p:nvPr/>
        </p:nvPicPr>
        <p:blipFill>
          <a:blip r:embed="rId4"/>
          <a:stretch>
            <a:fillRect/>
          </a:stretch>
        </p:blipFill>
        <p:spPr>
          <a:xfrm>
            <a:off x="549667" y="345281"/>
            <a:ext cx="6842135" cy="6449219"/>
          </a:xfrm>
          <a:prstGeom prst="rect">
            <a:avLst/>
          </a:prstGeom>
        </p:spPr>
      </p:pic>
    </p:spTree>
    <p:extLst>
      <p:ext uri="{BB962C8B-B14F-4D97-AF65-F5344CB8AC3E}">
        <p14:creationId xmlns:p14="http://schemas.microsoft.com/office/powerpoint/2010/main" val="23357346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idebar images 2">
  <a:themeElements>
    <a:clrScheme name="Custom 6">
      <a:dk1>
        <a:sysClr val="windowText" lastClr="000000"/>
      </a:dk1>
      <a:lt1>
        <a:sysClr val="window" lastClr="FFFFFF"/>
      </a:lt1>
      <a:dk2>
        <a:srgbClr val="2C3C43"/>
      </a:dk2>
      <a:lt2>
        <a:srgbClr val="EBEBEB"/>
      </a:lt2>
      <a:accent1>
        <a:srgbClr val="1E9AD6"/>
      </a:accent1>
      <a:accent2>
        <a:srgbClr val="16A796"/>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Dark Gradient">
  <a:themeElements>
    <a:clrScheme name="Dark Gradient">
      <a:dk1>
        <a:sysClr val="windowText" lastClr="000000"/>
      </a:dk1>
      <a:lt1>
        <a:sysClr val="window" lastClr="FFFFFF"/>
      </a:lt1>
      <a:dk2>
        <a:srgbClr val="0B0C12"/>
      </a:dk2>
      <a:lt2>
        <a:srgbClr val="ECF0FB"/>
      </a:lt2>
      <a:accent1>
        <a:srgbClr val="4970FF"/>
      </a:accent1>
      <a:accent2>
        <a:srgbClr val="712ED5"/>
      </a:accent2>
      <a:accent3>
        <a:srgbClr val="00C4B6"/>
      </a:accent3>
      <a:accent4>
        <a:srgbClr val="3633D1"/>
      </a:accent4>
      <a:accent5>
        <a:srgbClr val="4AB1FE"/>
      </a:accent5>
      <a:accent6>
        <a:srgbClr val="9E2FD5"/>
      </a:accent6>
      <a:hlink>
        <a:srgbClr val="4970FF"/>
      </a:hlink>
      <a:folHlink>
        <a:srgbClr val="8E24FF"/>
      </a:folHlink>
    </a:clrScheme>
    <a:fontScheme name="Custom 53">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 gradient" id="{E11C298A-C952-4C7C-AD82-FDE632A020A2}" vid="{C429265E-EED5-40F2-8F51-E02F8E47A731}"/>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 xmlns="1364a245-e493-41ed-bb8d-07b284efa9d7" xsi:nil="true"/>
    <Session xmlns="1364a245-e493-41ed-bb8d-07b284efa9d7" xsi:nil="true"/>
    <TaxCatchAll xmlns="369a6785-7c20-4394-a076-f65286349692" xsi:nil="true"/>
    <lcf76f155ced4ddcb4097134ff3c332f xmlns="1364a245-e493-41ed-bb8d-07b284efa9d7">
      <Terms xmlns="http://schemas.microsoft.com/office/infopath/2007/PartnerControls"/>
    </lcf76f155ced4ddcb4097134ff3c332f>
    <Session_x0028__x002f_5_x0029_ xmlns="1364a245-e493-41ed-bb8d-07b284efa9d7" xsi:nil="true"/>
    <ApplicationNo_x002e_ xmlns="1364a245-e493-41ed-bb8d-07b284efa9d7" xsi:nil="true"/>
    <datetimr xmlns="1364a245-e493-41ed-bb8d-07b284efa9d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91E39600B21014991592B10C4BE6E14" ma:contentTypeVersion="25" ma:contentTypeDescription="Create a new document." ma:contentTypeScope="" ma:versionID="81a85617b62ada1b8e9784d065654cbc">
  <xsd:schema xmlns:xsd="http://www.w3.org/2001/XMLSchema" xmlns:xs="http://www.w3.org/2001/XMLSchema" xmlns:p="http://schemas.microsoft.com/office/2006/metadata/properties" xmlns:ns2="1364a245-e493-41ed-bb8d-07b284efa9d7" xmlns:ns3="369a6785-7c20-4394-a076-f65286349692" targetNamespace="http://schemas.microsoft.com/office/2006/metadata/properties" ma:root="true" ma:fieldsID="ade5e1e528c1e98e3855148c50d8add4" ns2:_="" ns3:_="">
    <xsd:import namespace="1364a245-e493-41ed-bb8d-07b284efa9d7"/>
    <xsd:import namespace="369a6785-7c20-4394-a076-f6528634969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Session_x0028__x002f_5_x0029_" minOccurs="0"/>
                <xsd:element ref="ns2:Session" minOccurs="0"/>
                <xsd:element ref="ns2:MediaServiceSearchProperties" minOccurs="0"/>
                <xsd:element ref="ns2:Notes" minOccurs="0"/>
                <xsd:element ref="ns2:ApplicationNo_x002e_" minOccurs="0"/>
                <xsd:element ref="ns2:MediaServiceBillingMetadata" minOccurs="0"/>
                <xsd:element ref="ns2:datetim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64a245-e493-41ed-bb8d-07b284efa9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3e4efc2-323b-47dd-8bdf-129af66e908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Session_x0028__x002f_5_x0029_" ma:index="24" nillable="true" ma:displayName="Session (/5)" ma:format="Dropdown" ma:internalName="Session_x0028__x002f_5_x0029_">
      <xsd:simpleType>
        <xsd:restriction base="dms:Text">
          <xsd:maxLength value="255"/>
        </xsd:restriction>
      </xsd:simpleType>
    </xsd:element>
    <xsd:element name="Session" ma:index="25" nillable="true" ma:displayName="Session" ma:format="Dropdown" ma:internalName="Session">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Notes" ma:index="27" nillable="true" ma:displayName="Notes" ma:description="Reason useful cross-sector" ma:format="Dropdown" ma:internalName="Notes">
      <xsd:simpleType>
        <xsd:restriction base="dms:Note">
          <xsd:maxLength value="255"/>
        </xsd:restriction>
      </xsd:simpleType>
    </xsd:element>
    <xsd:element name="ApplicationNo_x002e_" ma:index="28" nillable="true" ma:displayName="Application No." ma:format="Dropdown" ma:internalName="ApplicationNo_x002e_" ma:percentage="FALSE">
      <xsd:simpleType>
        <xsd:restriction base="dms:Number"/>
      </xsd:simpleType>
    </xsd:element>
    <xsd:element name="MediaServiceBillingMetadata" ma:index="29" nillable="true" ma:displayName="MediaServiceBillingMetadata" ma:hidden="true" ma:internalName="MediaServiceBillingMetadata" ma:readOnly="true">
      <xsd:simpleType>
        <xsd:restriction base="dms:Note"/>
      </xsd:simpleType>
    </xsd:element>
    <xsd:element name="datetimr" ma:index="30" nillable="true" ma:displayName="datetimr" ma:format="DateOnly" ma:internalName="datetimr">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369a6785-7c20-4394-a076-f6528634969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afd2c15-7117-4a99-a4ad-7db48f8eacbd}" ma:internalName="TaxCatchAll" ma:showField="CatchAllData" ma:web="369a6785-7c20-4394-a076-f652863496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8F34044-BF23-4E8E-AD64-077D1367BDAC}">
  <ds:schemaRefs>
    <ds:schemaRef ds:uri="1364a245-e493-41ed-bb8d-07b284efa9d7"/>
    <ds:schemaRef ds:uri="369a6785-7c20-4394-a076-f65286349692"/>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72EEFC4-A186-484B-BD27-BDC454388BC2}">
  <ds:schemaRefs>
    <ds:schemaRef ds:uri="1364a245-e493-41ed-bb8d-07b284efa9d7"/>
    <ds:schemaRef ds:uri="369a6785-7c20-4394-a076-f6528634969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57C9D22-5A18-4D9A-9A29-7E7685AAA9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2750</Words>
  <Application>Microsoft Office PowerPoint</Application>
  <PresentationFormat>Widescreen</PresentationFormat>
  <Paragraphs>146</Paragraphs>
  <Slides>13</Slides>
  <Notes>8</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13</vt:i4>
      </vt:variant>
    </vt:vector>
  </HeadingPairs>
  <TitlesOfParts>
    <vt:vector size="27" baseType="lpstr">
      <vt:lpstr>Aptos</vt:lpstr>
      <vt:lpstr>Aptos Display</vt:lpstr>
      <vt:lpstr>Arial</vt:lpstr>
      <vt:lpstr>Arial Nova Cond</vt:lpstr>
      <vt:lpstr>Arial Nova Light</vt:lpstr>
      <vt:lpstr>Calibri</vt:lpstr>
      <vt:lpstr>Calibri Light</vt:lpstr>
      <vt:lpstr>Trebuchet MS</vt:lpstr>
      <vt:lpstr>Wingdings 3</vt:lpstr>
      <vt:lpstr>Office Theme</vt:lpstr>
      <vt:lpstr>Sidebar images 2</vt:lpstr>
      <vt:lpstr>Office Theme</vt:lpstr>
      <vt:lpstr>Dark Gradient</vt:lpstr>
      <vt:lpstr>1_Office Theme</vt:lpstr>
      <vt:lpstr>NASP Webinar: Thriving in a neighbourhood team - How link workers strengthen integrated care  </vt:lpstr>
      <vt:lpstr>Housekeeping</vt:lpstr>
      <vt:lpstr>Overview</vt:lpstr>
      <vt:lpstr>Minal Bakhai MBE,  Deputy CEO and Chief Clinical and Strategy Officer at Blinx Healthcare, Practicing GP  </vt:lpstr>
      <vt:lpstr>Andrew Mawer, Social Prescribing Link Worker, Bridlington Primary Care Network   </vt:lpstr>
      <vt:lpstr>Connecting the Neighbourhood</vt:lpstr>
      <vt:lpstr>Integration begins with Trust, Inclusion and Relationships</vt:lpstr>
      <vt:lpstr>From quiet voices to neighbourhood intelligence</vt:lpstr>
      <vt:lpstr>From Contribution to Shared Neighbourhood Leadership</vt:lpstr>
      <vt:lpstr>Neighbourhood working in practice: Example Partnership Projects</vt:lpstr>
      <vt:lpstr>Five actions for Social Prescribing Link Workers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NASP Webinar: RNIB and SignHealth talk sensory impairments  and social prescribing</dc:title>
  <dc:creator>Ceriann Bailey-Rush</dc:creator>
  <cp:lastModifiedBy>Audrey Briggs</cp:lastModifiedBy>
  <cp:revision>179</cp:revision>
  <dcterms:created xsi:type="dcterms:W3CDTF">2024-05-29T10:15:32Z</dcterms:created>
  <dcterms:modified xsi:type="dcterms:W3CDTF">2026-09-24T15:30:14Z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0x010100391E39600B21014991592B10C4BE6E14</vt:lpwstr>
  </property>
  <property fmtid="{D5CDD505-2E9C-101B-9397-08002B2CF9AE}" pid="3" name="MediaServiceImageTags">
    <vt:lpwstr/>
  </property>
</Properties>
</file>