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65" r:id="rId7"/>
    <p:sldId id="266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D42EC5-41A0-0F2F-7F28-C48F7D55050C}" v="79" dt="2026-02-17T10:46:53.988"/>
    <p1510:client id="{B5A38FB0-AE40-E0FF-6FDE-D454480C3729}" v="515" dt="2026-02-17T11:33:04.592"/>
    <p1510:client id="{E288D8AF-9071-60D2-9B2E-74E53E037ED1}" v="447" dt="2026-02-16T15:33:03.62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/>
      <a:tcStyle>
        <a:tcBdr/>
        <a:fill>
          <a:solidFill>
            <a:srgbClr val="E7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/>
      <a:tcStyle>
        <a:tcBdr/>
        <a:fill>
          <a:solidFill>
            <a:srgbClr val="E8F0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y Aldam" userId="S::molly.aldam@nasp.info::03eade94-8eab-4691-9d12-1122a0752f7e" providerId="AD" clId="Web-{69D42EC5-41A0-0F2F-7F28-C48F7D55050C}"/>
    <pc:docChg chg="modSld">
      <pc:chgData name="Molly Aldam" userId="S::molly.aldam@nasp.info::03eade94-8eab-4691-9d12-1122a0752f7e" providerId="AD" clId="Web-{69D42EC5-41A0-0F2F-7F28-C48F7D55050C}" dt="2026-02-17T10:46:53.988" v="47" actId="20577"/>
      <pc:docMkLst>
        <pc:docMk/>
      </pc:docMkLst>
      <pc:sldChg chg="addSp delSp modSp">
        <pc:chgData name="Molly Aldam" userId="S::molly.aldam@nasp.info::03eade94-8eab-4691-9d12-1122a0752f7e" providerId="AD" clId="Web-{69D42EC5-41A0-0F2F-7F28-C48F7D55050C}" dt="2026-02-17T10:46:53.988" v="47" actId="20577"/>
        <pc:sldMkLst>
          <pc:docMk/>
          <pc:sldMk cId="0" sldId="257"/>
        </pc:sldMkLst>
        <pc:spChg chg="mod">
          <ac:chgData name="Molly Aldam" userId="S::molly.aldam@nasp.info::03eade94-8eab-4691-9d12-1122a0752f7e" providerId="AD" clId="Web-{69D42EC5-41A0-0F2F-7F28-C48F7D55050C}" dt="2026-02-17T09:54:26.993" v="17" actId="14100"/>
          <ac:spMkLst>
            <pc:docMk/>
            <pc:sldMk cId="0" sldId="257"/>
            <ac:spMk id="106" creationId="{00000000-0000-0000-0000-000000000000}"/>
          </ac:spMkLst>
        </pc:spChg>
        <pc:spChg chg="mod">
          <ac:chgData name="Molly Aldam" userId="S::molly.aldam@nasp.info::03eade94-8eab-4691-9d12-1122a0752f7e" providerId="AD" clId="Web-{69D42EC5-41A0-0F2F-7F28-C48F7D55050C}" dt="2026-02-17T09:54:41.744" v="20" actId="1076"/>
          <ac:spMkLst>
            <pc:docMk/>
            <pc:sldMk cId="0" sldId="257"/>
            <ac:spMk id="107" creationId="{00000000-0000-0000-0000-000000000000}"/>
          </ac:spMkLst>
        </pc:spChg>
        <pc:spChg chg="mod">
          <ac:chgData name="Molly Aldam" userId="S::molly.aldam@nasp.info::03eade94-8eab-4691-9d12-1122a0752f7e" providerId="AD" clId="Web-{69D42EC5-41A0-0F2F-7F28-C48F7D55050C}" dt="2026-02-17T10:46:53.988" v="47" actId="20577"/>
          <ac:spMkLst>
            <pc:docMk/>
            <pc:sldMk cId="0" sldId="257"/>
            <ac:spMk id="110" creationId="{00000000-0000-0000-0000-000000000000}"/>
          </ac:spMkLst>
        </pc:spChg>
        <pc:grpChg chg="add del">
          <ac:chgData name="Molly Aldam" userId="S::molly.aldam@nasp.info::03eade94-8eab-4691-9d12-1122a0752f7e" providerId="AD" clId="Web-{69D42EC5-41A0-0F2F-7F28-C48F7D55050C}" dt="2026-02-17T09:54:15.852" v="9"/>
          <ac:grpSpMkLst>
            <pc:docMk/>
            <pc:sldMk cId="0" sldId="257"/>
            <ac:grpSpMk id="108" creationId="{00000000-0000-0000-0000-000000000000}"/>
          </ac:grpSpMkLst>
        </pc:grpChg>
      </pc:sldChg>
      <pc:sldChg chg="delSp">
        <pc:chgData name="Molly Aldam" userId="S::molly.aldam@nasp.info::03eade94-8eab-4691-9d12-1122a0752f7e" providerId="AD" clId="Web-{69D42EC5-41A0-0F2F-7F28-C48F7D55050C}" dt="2026-02-17T09:54:50.103" v="21"/>
        <pc:sldMkLst>
          <pc:docMk/>
          <pc:sldMk cId="0" sldId="258"/>
        </pc:sldMkLst>
        <pc:spChg chg="del">
          <ac:chgData name="Molly Aldam" userId="S::molly.aldam@nasp.info::03eade94-8eab-4691-9d12-1122a0752f7e" providerId="AD" clId="Web-{69D42EC5-41A0-0F2F-7F28-C48F7D55050C}" dt="2026-02-17T09:54:50.103" v="21"/>
          <ac:spMkLst>
            <pc:docMk/>
            <pc:sldMk cId="0" sldId="258"/>
            <ac:spMk id="120" creationId="{00000000-0000-0000-0000-000000000000}"/>
          </ac:spMkLst>
        </pc:spChg>
      </pc:sldChg>
      <pc:sldChg chg="modSp">
        <pc:chgData name="Molly Aldam" userId="S::molly.aldam@nasp.info::03eade94-8eab-4691-9d12-1122a0752f7e" providerId="AD" clId="Web-{69D42EC5-41A0-0F2F-7F28-C48F7D55050C}" dt="2026-02-17T09:55:29.277" v="23" actId="14100"/>
        <pc:sldMkLst>
          <pc:docMk/>
          <pc:sldMk cId="0" sldId="264"/>
        </pc:sldMkLst>
        <pc:picChg chg="mod">
          <ac:chgData name="Molly Aldam" userId="S::molly.aldam@nasp.info::03eade94-8eab-4691-9d12-1122a0752f7e" providerId="AD" clId="Web-{69D42EC5-41A0-0F2F-7F28-C48F7D55050C}" dt="2026-02-17T09:55:29.277" v="23" actId="14100"/>
          <ac:picMkLst>
            <pc:docMk/>
            <pc:sldMk cId="0" sldId="264"/>
            <ac:picMk id="19" creationId="{4545B814-24BB-9AE0-B291-9354166EF1B8}"/>
          </ac:picMkLst>
        </pc:picChg>
      </pc:sldChg>
    </pc:docChg>
  </pc:docChgLst>
  <pc:docChgLst>
    <pc:chgData name="Molly Aldam" userId="S::molly.aldam@nasp.info::03eade94-8eab-4691-9d12-1122a0752f7e" providerId="AD" clId="Web-{B5A38FB0-AE40-E0FF-6FDE-D454480C3729}"/>
    <pc:docChg chg="addSld modSld">
      <pc:chgData name="Molly Aldam" userId="S::molly.aldam@nasp.info::03eade94-8eab-4691-9d12-1122a0752f7e" providerId="AD" clId="Web-{B5A38FB0-AE40-E0FF-6FDE-D454480C3729}" dt="2026-02-17T11:33:01.014" v="265" actId="20577"/>
      <pc:docMkLst>
        <pc:docMk/>
      </pc:docMkLst>
      <pc:sldChg chg="modSp">
        <pc:chgData name="Molly Aldam" userId="S::molly.aldam@nasp.info::03eade94-8eab-4691-9d12-1122a0752f7e" providerId="AD" clId="Web-{B5A38FB0-AE40-E0FF-6FDE-D454480C3729}" dt="2026-02-17T10:19:52.724" v="22" actId="20577"/>
        <pc:sldMkLst>
          <pc:docMk/>
          <pc:sldMk cId="0" sldId="257"/>
        </pc:sldMkLst>
        <pc:spChg chg="mod">
          <ac:chgData name="Molly Aldam" userId="S::molly.aldam@nasp.info::03eade94-8eab-4691-9d12-1122a0752f7e" providerId="AD" clId="Web-{B5A38FB0-AE40-E0FF-6FDE-D454480C3729}" dt="2026-02-17T10:19:52.724" v="22" actId="20577"/>
          <ac:spMkLst>
            <pc:docMk/>
            <pc:sldMk cId="0" sldId="257"/>
            <ac:spMk id="110" creationId="{00000000-0000-0000-0000-000000000000}"/>
          </ac:spMkLst>
        </pc:spChg>
      </pc:sldChg>
      <pc:sldChg chg="modSp">
        <pc:chgData name="Molly Aldam" userId="S::molly.aldam@nasp.info::03eade94-8eab-4691-9d12-1122a0752f7e" providerId="AD" clId="Web-{B5A38FB0-AE40-E0FF-6FDE-D454480C3729}" dt="2026-02-17T11:33:01.014" v="265" actId="20577"/>
        <pc:sldMkLst>
          <pc:docMk/>
          <pc:sldMk cId="0" sldId="262"/>
        </pc:sldMkLst>
        <pc:spChg chg="mod">
          <ac:chgData name="Molly Aldam" userId="S::molly.aldam@nasp.info::03eade94-8eab-4691-9d12-1122a0752f7e" providerId="AD" clId="Web-{B5A38FB0-AE40-E0FF-6FDE-D454480C3729}" dt="2026-02-17T11:33:01.014" v="265" actId="20577"/>
          <ac:spMkLst>
            <pc:docMk/>
            <pc:sldMk cId="0" sldId="262"/>
            <ac:spMk id="157" creationId="{00000000-0000-0000-0000-000000000000}"/>
          </ac:spMkLst>
        </pc:spChg>
      </pc:sldChg>
      <pc:sldChg chg="delSp">
        <pc:chgData name="Molly Aldam" userId="S::molly.aldam@nasp.info::03eade94-8eab-4691-9d12-1122a0752f7e" providerId="AD" clId="Web-{B5A38FB0-AE40-E0FF-6FDE-D454480C3729}" dt="2026-02-17T11:21:46.795" v="251"/>
        <pc:sldMkLst>
          <pc:docMk/>
          <pc:sldMk cId="0" sldId="263"/>
        </pc:sldMkLst>
        <pc:spChg chg="del">
          <ac:chgData name="Molly Aldam" userId="S::molly.aldam@nasp.info::03eade94-8eab-4691-9d12-1122a0752f7e" providerId="AD" clId="Web-{B5A38FB0-AE40-E0FF-6FDE-D454480C3729}" dt="2026-02-17T11:21:46.795" v="251"/>
          <ac:spMkLst>
            <pc:docMk/>
            <pc:sldMk cId="0" sldId="263"/>
            <ac:spMk id="169" creationId="{00000000-0000-0000-0000-000000000000}"/>
          </ac:spMkLst>
        </pc:spChg>
      </pc:sldChg>
      <pc:sldChg chg="delSp modSp">
        <pc:chgData name="Molly Aldam" userId="S::molly.aldam@nasp.info::03eade94-8eab-4691-9d12-1122a0752f7e" providerId="AD" clId="Web-{B5A38FB0-AE40-E0FF-6FDE-D454480C3729}" dt="2026-02-17T11:21:42.154" v="250" actId="1076"/>
        <pc:sldMkLst>
          <pc:docMk/>
          <pc:sldMk cId="0" sldId="264"/>
        </pc:sldMkLst>
        <pc:spChg chg="del">
          <ac:chgData name="Molly Aldam" userId="S::molly.aldam@nasp.info::03eade94-8eab-4691-9d12-1122a0752f7e" providerId="AD" clId="Web-{B5A38FB0-AE40-E0FF-6FDE-D454480C3729}" dt="2026-02-17T11:21:36.732" v="249"/>
          <ac:spMkLst>
            <pc:docMk/>
            <pc:sldMk cId="0" sldId="264"/>
            <ac:spMk id="9" creationId="{00000000-0000-0000-0000-000000000000}"/>
          </ac:spMkLst>
        </pc:spChg>
        <pc:spChg chg="mod">
          <ac:chgData name="Molly Aldam" userId="S::molly.aldam@nasp.info::03eade94-8eab-4691-9d12-1122a0752f7e" providerId="AD" clId="Web-{B5A38FB0-AE40-E0FF-6FDE-D454480C3729}" dt="2026-02-17T11:21:28.748" v="248" actId="20577"/>
          <ac:spMkLst>
            <pc:docMk/>
            <pc:sldMk cId="0" sldId="264"/>
            <ac:spMk id="10" creationId="{00000000-0000-0000-0000-000000000000}"/>
          </ac:spMkLst>
        </pc:spChg>
        <pc:picChg chg="mod">
          <ac:chgData name="Molly Aldam" userId="S::molly.aldam@nasp.info::03eade94-8eab-4691-9d12-1122a0752f7e" providerId="AD" clId="Web-{B5A38FB0-AE40-E0FF-6FDE-D454480C3729}" dt="2026-02-17T11:21:42.154" v="250" actId="1076"/>
          <ac:picMkLst>
            <pc:docMk/>
            <pc:sldMk cId="0" sldId="264"/>
            <ac:picMk id="19" creationId="{4545B814-24BB-9AE0-B291-9354166EF1B8}"/>
          </ac:picMkLst>
        </pc:picChg>
      </pc:sldChg>
      <pc:sldChg chg="modSp add">
        <pc:chgData name="Molly Aldam" userId="S::molly.aldam@nasp.info::03eade94-8eab-4691-9d12-1122a0752f7e" providerId="AD" clId="Web-{B5A38FB0-AE40-E0FF-6FDE-D454480C3729}" dt="2026-02-17T11:07:53.815" v="232" actId="20577"/>
        <pc:sldMkLst>
          <pc:docMk/>
          <pc:sldMk cId="2467957343" sldId="265"/>
        </pc:sldMkLst>
        <pc:spChg chg="mod">
          <ac:chgData name="Molly Aldam" userId="S::molly.aldam@nasp.info::03eade94-8eab-4691-9d12-1122a0752f7e" providerId="AD" clId="Web-{B5A38FB0-AE40-E0FF-6FDE-D454480C3729}" dt="2026-02-17T11:07:53.815" v="232" actId="20577"/>
          <ac:spMkLst>
            <pc:docMk/>
            <pc:sldMk cId="2467957343" sldId="265"/>
            <ac:spMk id="7" creationId="{00000000-0000-0000-0000-000000000000}"/>
          </ac:spMkLst>
        </pc:spChg>
        <pc:spChg chg="mod">
          <ac:chgData name="Molly Aldam" userId="S::molly.aldam@nasp.info::03eade94-8eab-4691-9d12-1122a0752f7e" providerId="AD" clId="Web-{B5A38FB0-AE40-E0FF-6FDE-D454480C3729}" dt="2026-02-17T10:47:53.310" v="25" actId="20577"/>
          <ac:spMkLst>
            <pc:docMk/>
            <pc:sldMk cId="2467957343" sldId="265"/>
            <ac:spMk id="9" creationId="{9C1CE65B-10C1-B60E-2D4E-60CF9838962E}"/>
          </ac:spMkLst>
        </pc:spChg>
      </pc:sldChg>
      <pc:sldChg chg="modSp add">
        <pc:chgData name="Molly Aldam" userId="S::molly.aldam@nasp.info::03eade94-8eab-4691-9d12-1122a0752f7e" providerId="AD" clId="Web-{B5A38FB0-AE40-E0FF-6FDE-D454480C3729}" dt="2026-02-17T11:21:05.232" v="246" actId="20577"/>
        <pc:sldMkLst>
          <pc:docMk/>
          <pc:sldMk cId="1313971696" sldId="266"/>
        </pc:sldMkLst>
        <pc:spChg chg="mod">
          <ac:chgData name="Molly Aldam" userId="S::molly.aldam@nasp.info::03eade94-8eab-4691-9d12-1122a0752f7e" providerId="AD" clId="Web-{B5A38FB0-AE40-E0FF-6FDE-D454480C3729}" dt="2026-02-17T11:21:05.232" v="246" actId="20577"/>
          <ac:spMkLst>
            <pc:docMk/>
            <pc:sldMk cId="1313971696" sldId="266"/>
            <ac:spMk id="6" creationId="{00000000-0000-0000-0000-000000000000}"/>
          </ac:spMkLst>
        </pc:spChg>
      </pc:sldChg>
    </pc:docChg>
  </pc:docChgLst>
  <pc:docChgLst>
    <pc:chgData name="Molly Aldam" userId="S::molly.aldam@nasp.info::03eade94-8eab-4691-9d12-1122a0752f7e" providerId="AD" clId="Web-{E288D8AF-9071-60D2-9B2E-74E53E037ED1}"/>
    <pc:docChg chg="addSld modSld">
      <pc:chgData name="Molly Aldam" userId="S::molly.aldam@nasp.info::03eade94-8eab-4691-9d12-1122a0752f7e" providerId="AD" clId="Web-{E288D8AF-9071-60D2-9B2E-74E53E037ED1}" dt="2026-02-16T15:33:01.207" v="246" actId="20577"/>
      <pc:docMkLst>
        <pc:docMk/>
      </pc:docMkLst>
      <pc:sldChg chg="modSp">
        <pc:chgData name="Molly Aldam" userId="S::molly.aldam@nasp.info::03eade94-8eab-4691-9d12-1122a0752f7e" providerId="AD" clId="Web-{E288D8AF-9071-60D2-9B2E-74E53E037ED1}" dt="2026-02-16T14:40:16.123" v="19" actId="14100"/>
        <pc:sldMkLst>
          <pc:docMk/>
          <pc:sldMk cId="0" sldId="256"/>
        </pc:sldMkLst>
        <pc:spChg chg="mod">
          <ac:chgData name="Molly Aldam" userId="S::molly.aldam@nasp.info::03eade94-8eab-4691-9d12-1122a0752f7e" providerId="AD" clId="Web-{E288D8AF-9071-60D2-9B2E-74E53E037ED1}" dt="2026-02-16T14:40:16.123" v="19" actId="14100"/>
          <ac:spMkLst>
            <pc:docMk/>
            <pc:sldMk cId="0" sldId="256"/>
            <ac:spMk id="97" creationId="{00000000-0000-0000-0000-000000000000}"/>
          </ac:spMkLst>
        </pc:spChg>
        <pc:spChg chg="mod">
          <ac:chgData name="Molly Aldam" userId="S::molly.aldam@nasp.info::03eade94-8eab-4691-9d12-1122a0752f7e" providerId="AD" clId="Web-{E288D8AF-9071-60D2-9B2E-74E53E037ED1}" dt="2026-02-16T14:40:06.965" v="5" actId="20577"/>
          <ac:spMkLst>
            <pc:docMk/>
            <pc:sldMk cId="0" sldId="256"/>
            <ac:spMk id="98" creationId="{00000000-0000-0000-0000-000000000000}"/>
          </ac:spMkLst>
        </pc:spChg>
      </pc:sldChg>
      <pc:sldChg chg="modSp">
        <pc:chgData name="Molly Aldam" userId="S::molly.aldam@nasp.info::03eade94-8eab-4691-9d12-1122a0752f7e" providerId="AD" clId="Web-{E288D8AF-9071-60D2-9B2E-74E53E037ED1}" dt="2026-02-16T14:40:40.268" v="27" actId="20577"/>
        <pc:sldMkLst>
          <pc:docMk/>
          <pc:sldMk cId="0" sldId="257"/>
        </pc:sldMkLst>
        <pc:spChg chg="mod">
          <ac:chgData name="Molly Aldam" userId="S::molly.aldam@nasp.info::03eade94-8eab-4691-9d12-1122a0752f7e" providerId="AD" clId="Web-{E288D8AF-9071-60D2-9B2E-74E53E037ED1}" dt="2026-02-16T14:40:29.985" v="25" actId="20577"/>
          <ac:spMkLst>
            <pc:docMk/>
            <pc:sldMk cId="0" sldId="257"/>
            <ac:spMk id="106" creationId="{00000000-0000-0000-0000-000000000000}"/>
          </ac:spMkLst>
        </pc:spChg>
        <pc:spChg chg="mod">
          <ac:chgData name="Molly Aldam" userId="S::molly.aldam@nasp.info::03eade94-8eab-4691-9d12-1122a0752f7e" providerId="AD" clId="Web-{E288D8AF-9071-60D2-9B2E-74E53E037ED1}" dt="2026-02-16T14:40:40.268" v="27" actId="20577"/>
          <ac:spMkLst>
            <pc:docMk/>
            <pc:sldMk cId="0" sldId="257"/>
            <ac:spMk id="110" creationId="{00000000-0000-0000-0000-000000000000}"/>
          </ac:spMkLst>
        </pc:spChg>
      </pc:sldChg>
      <pc:sldChg chg="modSp">
        <pc:chgData name="Molly Aldam" userId="S::molly.aldam@nasp.info::03eade94-8eab-4691-9d12-1122a0752f7e" providerId="AD" clId="Web-{E288D8AF-9071-60D2-9B2E-74E53E037ED1}" dt="2026-02-16T14:40:55.458" v="33" actId="20577"/>
        <pc:sldMkLst>
          <pc:docMk/>
          <pc:sldMk cId="0" sldId="259"/>
        </pc:sldMkLst>
        <pc:spChg chg="mod">
          <ac:chgData name="Molly Aldam" userId="S::molly.aldam@nasp.info::03eade94-8eab-4691-9d12-1122a0752f7e" providerId="AD" clId="Web-{E288D8AF-9071-60D2-9B2E-74E53E037ED1}" dt="2026-02-16T14:40:55.458" v="33" actId="20577"/>
          <ac:spMkLst>
            <pc:docMk/>
            <pc:sldMk cId="0" sldId="259"/>
            <ac:spMk id="127" creationId="{00000000-0000-0000-0000-000000000000}"/>
          </ac:spMkLst>
        </pc:spChg>
      </pc:sldChg>
      <pc:sldChg chg="modSp">
        <pc:chgData name="Molly Aldam" userId="S::molly.aldam@nasp.info::03eade94-8eab-4691-9d12-1122a0752f7e" providerId="AD" clId="Web-{E288D8AF-9071-60D2-9B2E-74E53E037ED1}" dt="2026-02-16T15:33:01.207" v="246" actId="20577"/>
        <pc:sldMkLst>
          <pc:docMk/>
          <pc:sldMk cId="0" sldId="263"/>
        </pc:sldMkLst>
        <pc:spChg chg="mod">
          <ac:chgData name="Molly Aldam" userId="S::molly.aldam@nasp.info::03eade94-8eab-4691-9d12-1122a0752f7e" providerId="AD" clId="Web-{E288D8AF-9071-60D2-9B2E-74E53E037ED1}" dt="2026-02-16T14:50:23.347" v="106" actId="1076"/>
          <ac:spMkLst>
            <pc:docMk/>
            <pc:sldMk cId="0" sldId="263"/>
            <ac:spMk id="163" creationId="{00000000-0000-0000-0000-000000000000}"/>
          </ac:spMkLst>
        </pc:spChg>
        <pc:spChg chg="mod">
          <ac:chgData name="Molly Aldam" userId="S::molly.aldam@nasp.info::03eade94-8eab-4691-9d12-1122a0752f7e" providerId="AD" clId="Web-{E288D8AF-9071-60D2-9B2E-74E53E037ED1}" dt="2026-02-16T14:50:16.237" v="104" actId="20577"/>
          <ac:spMkLst>
            <pc:docMk/>
            <pc:sldMk cId="0" sldId="263"/>
            <ac:spMk id="164" creationId="{00000000-0000-0000-0000-000000000000}"/>
          </ac:spMkLst>
        </pc:spChg>
        <pc:spChg chg="mod">
          <ac:chgData name="Molly Aldam" userId="S::molly.aldam@nasp.info::03eade94-8eab-4691-9d12-1122a0752f7e" providerId="AD" clId="Web-{E288D8AF-9071-60D2-9B2E-74E53E037ED1}" dt="2026-02-16T14:46:40.353" v="90" actId="20577"/>
          <ac:spMkLst>
            <pc:docMk/>
            <pc:sldMk cId="0" sldId="263"/>
            <ac:spMk id="166" creationId="{00000000-0000-0000-0000-000000000000}"/>
          </ac:spMkLst>
        </pc:spChg>
        <pc:spChg chg="mod">
          <ac:chgData name="Molly Aldam" userId="S::molly.aldam@nasp.info::03eade94-8eab-4691-9d12-1122a0752f7e" providerId="AD" clId="Web-{E288D8AF-9071-60D2-9B2E-74E53E037ED1}" dt="2026-02-16T15:33:01.207" v="246" actId="20577"/>
          <ac:spMkLst>
            <pc:docMk/>
            <pc:sldMk cId="0" sldId="263"/>
            <ac:spMk id="167" creationId="{00000000-0000-0000-0000-000000000000}"/>
          </ac:spMkLst>
        </pc:spChg>
      </pc:sldChg>
      <pc:sldChg chg="delSp modSp add">
        <pc:chgData name="Molly Aldam" userId="S::molly.aldam@nasp.info::03eade94-8eab-4691-9d12-1122a0752f7e" providerId="AD" clId="Web-{E288D8AF-9071-60D2-9B2E-74E53E037ED1}" dt="2026-02-16T15:23:43.705" v="193" actId="1076"/>
        <pc:sldMkLst>
          <pc:docMk/>
          <pc:sldMk cId="0" sldId="264"/>
        </pc:sldMkLst>
        <pc:spChg chg="del topLvl">
          <ac:chgData name="Molly Aldam" userId="S::molly.aldam@nasp.info::03eade94-8eab-4691-9d12-1122a0752f7e" providerId="AD" clId="Web-{E288D8AF-9071-60D2-9B2E-74E53E037ED1}" dt="2026-02-16T14:51:49.584" v="151"/>
          <ac:spMkLst>
            <pc:docMk/>
            <pc:sldMk cId="0" sldId="264"/>
            <ac:spMk id="8" creationId="{00000000-0000-0000-0000-000000000000}"/>
          </ac:spMkLst>
        </pc:spChg>
        <pc:spChg chg="mod">
          <ac:chgData name="Molly Aldam" userId="S::molly.aldam@nasp.info::03eade94-8eab-4691-9d12-1122a0752f7e" providerId="AD" clId="Web-{E288D8AF-9071-60D2-9B2E-74E53E037ED1}" dt="2026-02-16T14:52:09.882" v="168" actId="20577"/>
          <ac:spMkLst>
            <pc:docMk/>
            <pc:sldMk cId="0" sldId="264"/>
            <ac:spMk id="9" creationId="{00000000-0000-0000-0000-000000000000}"/>
          </ac:spMkLst>
        </pc:spChg>
        <pc:spChg chg="mod">
          <ac:chgData name="Molly Aldam" userId="S::molly.aldam@nasp.info::03eade94-8eab-4691-9d12-1122a0752f7e" providerId="AD" clId="Web-{E288D8AF-9071-60D2-9B2E-74E53E037ED1}" dt="2026-02-16T15:23:43.705" v="193" actId="1076"/>
          <ac:spMkLst>
            <pc:docMk/>
            <pc:sldMk cId="0" sldId="264"/>
            <ac:spMk id="10" creationId="{00000000-0000-0000-0000-000000000000}"/>
          </ac:spMkLst>
        </pc:spChg>
        <pc:spChg chg="del mod topLvl">
          <ac:chgData name="Molly Aldam" userId="S::molly.aldam@nasp.info::03eade94-8eab-4691-9d12-1122a0752f7e" providerId="AD" clId="Web-{E288D8AF-9071-60D2-9B2E-74E53E037ED1}" dt="2026-02-16T14:51:48.287" v="150"/>
          <ac:spMkLst>
            <pc:docMk/>
            <pc:sldMk cId="0" sldId="264"/>
            <ac:spMk id="12" creationId="{00000000-0000-0000-0000-000000000000}"/>
          </ac:spMkLst>
        </pc:spChg>
        <pc:grpChg chg="del">
          <ac:chgData name="Molly Aldam" userId="S::molly.aldam@nasp.info::03eade94-8eab-4691-9d12-1122a0752f7e" providerId="AD" clId="Web-{E288D8AF-9071-60D2-9B2E-74E53E037ED1}" dt="2026-02-16T14:52:13.960" v="169"/>
          <ac:grpSpMkLst>
            <pc:docMk/>
            <pc:sldMk cId="0" sldId="264"/>
            <ac:grpSpMk id="15" creationId="{00000000-0000-0000-0000-000000000000}"/>
          </ac:grpSpMkLst>
        </pc:grpChg>
        <pc:grpChg chg="del">
          <ac:chgData name="Molly Aldam" userId="S::molly.aldam@nasp.info::03eade94-8eab-4691-9d12-1122a0752f7e" providerId="AD" clId="Web-{E288D8AF-9071-60D2-9B2E-74E53E037ED1}" dt="2026-02-16T14:51:48.287" v="150"/>
          <ac:grpSpMkLst>
            <pc:docMk/>
            <pc:sldMk cId="0" sldId="264"/>
            <ac:grpSpMk id="20" creationId="{42DF0C73-1BB1-018F-47E2-69F81A78FB2C}"/>
          </ac:grpSpMkLst>
        </pc:grpChg>
        <pc:picChg chg="mod">
          <ac:chgData name="Molly Aldam" userId="S::molly.aldam@nasp.info::03eade94-8eab-4691-9d12-1122a0752f7e" providerId="AD" clId="Web-{E288D8AF-9071-60D2-9B2E-74E53E037ED1}" dt="2026-02-16T14:52:18.398" v="170" actId="14100"/>
          <ac:picMkLst>
            <pc:docMk/>
            <pc:sldMk cId="0" sldId="264"/>
            <ac:picMk id="19" creationId="{4545B814-24BB-9AE0-B291-9354166EF1B8}"/>
          </ac:picMkLst>
        </pc:picChg>
        <pc:cxnChg chg="del">
          <ac:chgData name="Molly Aldam" userId="S::molly.aldam@nasp.info::03eade94-8eab-4691-9d12-1122a0752f7e" providerId="AD" clId="Web-{E288D8AF-9071-60D2-9B2E-74E53E037ED1}" dt="2026-02-16T14:51:58.834" v="164"/>
          <ac:cxnSpMkLst>
            <pc:docMk/>
            <pc:sldMk cId="0" sldId="264"/>
            <ac:cxnSpMk id="23" creationId="{7F80F5BA-B6F2-4C21-5EE1-0F4B92FA5D7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ptos"/>
      </a:defRPr>
    </a:lvl1pPr>
    <a:lvl2pPr indent="228600" latinLnBrk="0">
      <a:defRPr sz="1200">
        <a:latin typeface="+mn-lt"/>
        <a:ea typeface="+mn-ea"/>
        <a:cs typeface="+mn-cs"/>
        <a:sym typeface="Aptos"/>
      </a:defRPr>
    </a:lvl2pPr>
    <a:lvl3pPr indent="457200" latinLnBrk="0">
      <a:defRPr sz="1200">
        <a:latin typeface="+mn-lt"/>
        <a:ea typeface="+mn-ea"/>
        <a:cs typeface="+mn-cs"/>
        <a:sym typeface="Aptos"/>
      </a:defRPr>
    </a:lvl3pPr>
    <a:lvl4pPr indent="685800" latinLnBrk="0">
      <a:defRPr sz="1200">
        <a:latin typeface="+mn-lt"/>
        <a:ea typeface="+mn-ea"/>
        <a:cs typeface="+mn-cs"/>
        <a:sym typeface="Aptos"/>
      </a:defRPr>
    </a:lvl4pPr>
    <a:lvl5pPr indent="914400" latinLnBrk="0">
      <a:defRPr sz="1200">
        <a:latin typeface="+mn-lt"/>
        <a:ea typeface="+mn-ea"/>
        <a:cs typeface="+mn-cs"/>
        <a:sym typeface="Aptos"/>
      </a:defRPr>
    </a:lvl5pPr>
    <a:lvl6pPr indent="1143000" latinLnBrk="0">
      <a:defRPr sz="1200">
        <a:latin typeface="+mn-lt"/>
        <a:ea typeface="+mn-ea"/>
        <a:cs typeface="+mn-cs"/>
        <a:sym typeface="Aptos"/>
      </a:defRPr>
    </a:lvl6pPr>
    <a:lvl7pPr indent="1371600" latinLnBrk="0">
      <a:defRPr sz="1200">
        <a:latin typeface="+mn-lt"/>
        <a:ea typeface="+mn-ea"/>
        <a:cs typeface="+mn-cs"/>
        <a:sym typeface="Aptos"/>
      </a:defRPr>
    </a:lvl7pPr>
    <a:lvl8pPr indent="1600200" latinLnBrk="0">
      <a:defRPr sz="1200">
        <a:latin typeface="+mn-lt"/>
        <a:ea typeface="+mn-ea"/>
        <a:cs typeface="+mn-cs"/>
        <a:sym typeface="Aptos"/>
      </a:defRPr>
    </a:lvl8pPr>
    <a:lvl9pPr indent="1828800" latinLnBrk="0">
      <a:defRPr sz="1200">
        <a:latin typeface="+mn-lt"/>
        <a:ea typeface="+mn-ea"/>
        <a:cs typeface="+mn-cs"/>
        <a:sym typeface="Apto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D1sAkmacT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 2"/>
          <p:cNvSpPr/>
          <p:nvPr/>
        </p:nvSpPr>
        <p:spPr>
          <a:xfrm>
            <a:off x="244005" y="120546"/>
            <a:ext cx="4572001" cy="25146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95" name="Freeform 3"/>
          <p:cNvSpPr/>
          <p:nvPr/>
        </p:nvSpPr>
        <p:spPr>
          <a:xfrm>
            <a:off x="6260465" y="0"/>
            <a:ext cx="5931535" cy="39234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96" name="Freeform 4"/>
          <p:cNvSpPr/>
          <p:nvPr/>
        </p:nvSpPr>
        <p:spPr>
          <a:xfrm flipH="1">
            <a:off x="8120615" y="3855416"/>
            <a:ext cx="3733801" cy="27813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grpSp>
        <p:nvGrpSpPr>
          <p:cNvPr id="99" name="Group 6"/>
          <p:cNvGrpSpPr/>
          <p:nvPr/>
        </p:nvGrpSpPr>
        <p:grpSpPr>
          <a:xfrm>
            <a:off x="520539" y="2768693"/>
            <a:ext cx="9612479" cy="3706758"/>
            <a:chOff x="0" y="0"/>
            <a:chExt cx="9612477" cy="3706757"/>
          </a:xfrm>
        </p:grpSpPr>
        <p:sp>
          <p:nvSpPr>
            <p:cNvPr id="97" name="TextBox 5"/>
            <p:cNvSpPr txBox="1"/>
            <p:nvPr/>
          </p:nvSpPr>
          <p:spPr>
            <a:xfrm>
              <a:off x="0" y="0"/>
              <a:ext cx="9612477" cy="20133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sz="4500" b="1" spc="-4">
                  <a:solidFill>
                    <a:srgbClr val="67C5B3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Welcome to NASP's Green Social Prescribing Process </a:t>
              </a:r>
              <a:r>
                <a:rPr lang="en-GB"/>
                <a:t>Journey Series</a:t>
              </a:r>
              <a:endParaRPr/>
            </a:p>
            <a:p>
              <a:pPr>
                <a:lnSpc>
                  <a:spcPts val="4900"/>
                </a:lnSpc>
                <a:defRPr sz="4500" b="1" spc="-4">
                  <a:solidFill>
                    <a:srgbClr val="67C5B3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98" name="TextBox 6"/>
            <p:cNvSpPr txBox="1"/>
            <p:nvPr/>
          </p:nvSpPr>
          <p:spPr>
            <a:xfrm>
              <a:off x="0" y="1331749"/>
              <a:ext cx="8122892" cy="2375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lnSpc>
                  <a:spcPts val="3500"/>
                </a:lnSpc>
                <a:defRPr sz="4800" spc="-105">
                  <a:solidFill>
                    <a:srgbClr val="FFFFFF"/>
                  </a:solidFill>
                  <a:latin typeface="Trebuchet MS 1"/>
                  <a:ea typeface="Trebuchet MS 1"/>
                  <a:cs typeface="Trebuchet MS 1"/>
                  <a:sym typeface="Trebuchet MS 1"/>
                </a:defRPr>
              </a:pPr>
              <a:endParaRPr lang="en-US"/>
            </a:p>
            <a:p>
              <a:pPr>
                <a:lnSpc>
                  <a:spcPts val="3500"/>
                </a:lnSpc>
                <a:defRPr sz="4800" spc="-105">
                  <a:solidFill>
                    <a:srgbClr val="FFFFFF"/>
                  </a:solidFill>
                  <a:latin typeface="Trebuchet MS 1"/>
                  <a:ea typeface="Trebuchet MS 1"/>
                  <a:cs typeface="Trebuchet MS 1"/>
                  <a:sym typeface="Trebuchet MS 1"/>
                </a:defRPr>
              </a:pPr>
              <a:endParaRPr/>
            </a:p>
            <a:p>
              <a:pPr>
                <a:defRPr sz="3200" spc="-105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Addressing Inequalities and Improving Accessibility for Refugees with </a:t>
              </a:r>
              <a:r>
                <a:rPr err="1"/>
                <a:t>ParkBathe</a:t>
              </a:r>
              <a:r>
                <a:t> Mindful Walks CIC</a:t>
              </a:r>
            </a:p>
          </p:txBody>
        </p:sp>
      </p:grpSp>
      <p:sp>
        <p:nvSpPr>
          <p:cNvPr id="100" name="TextBox 6"/>
          <p:cNvSpPr txBox="1"/>
          <p:nvPr/>
        </p:nvSpPr>
        <p:spPr>
          <a:xfrm>
            <a:off x="5346539" y="503802"/>
            <a:ext cx="2575534" cy="138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500"/>
              </a:lnSpc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/>
          </a:p>
          <a:p>
            <a:pPr>
              <a:lnSpc>
                <a:spcPts val="3500"/>
              </a:lnSpc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/>
          </a:p>
        </p:txBody>
      </p:sp>
      <p:pic>
        <p:nvPicPr>
          <p:cNvPr id="101" name="pb_logo_5 NEW crop small.jpeg" descr="pb_logo_5 NEW crop small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832" y="1395426"/>
            <a:ext cx="2328630" cy="878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reeform 3"/>
          <p:cNvSpPr/>
          <p:nvPr/>
        </p:nvSpPr>
        <p:spPr>
          <a:xfrm>
            <a:off x="6605549" y="0"/>
            <a:ext cx="5586452" cy="392341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60" name="Freeform 3"/>
          <p:cNvSpPr/>
          <p:nvPr/>
        </p:nvSpPr>
        <p:spPr>
          <a:xfrm rot="16200000">
            <a:off x="-2039735" y="2039735"/>
            <a:ext cx="6965516" cy="2886042"/>
          </a:xfrm>
          <a:prstGeom prst="rect">
            <a:avLst/>
          </a:prstGeom>
          <a:solidFill>
            <a:srgbClr val="00738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61" name="TextBox 12"/>
          <p:cNvSpPr txBox="1"/>
          <p:nvPr/>
        </p:nvSpPr>
        <p:spPr>
          <a:xfrm>
            <a:off x="289873" y="2550425"/>
            <a:ext cx="2167259" cy="183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200"/>
              </a:lnSpc>
              <a:defRPr sz="6600" b="1" spc="-15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Next Steps</a:t>
            </a:r>
          </a:p>
        </p:txBody>
      </p:sp>
      <p:sp>
        <p:nvSpPr>
          <p:cNvPr id="162" name="Freeform 7"/>
          <p:cNvSpPr/>
          <p:nvPr/>
        </p:nvSpPr>
        <p:spPr>
          <a:xfrm>
            <a:off x="3385468" y="1367364"/>
            <a:ext cx="5671547" cy="2143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9" y="0"/>
                </a:moveTo>
                <a:lnTo>
                  <a:pt x="21041" y="0"/>
                </a:lnTo>
                <a:cubicBezTo>
                  <a:pt x="21350" y="0"/>
                  <a:pt x="21600" y="930"/>
                  <a:pt x="21600" y="2076"/>
                </a:cubicBezTo>
                <a:lnTo>
                  <a:pt x="21600" y="19524"/>
                </a:lnTo>
                <a:cubicBezTo>
                  <a:pt x="21600" y="20074"/>
                  <a:pt x="21541" y="20602"/>
                  <a:pt x="21436" y="20992"/>
                </a:cubicBezTo>
                <a:cubicBezTo>
                  <a:pt x="21331" y="21381"/>
                  <a:pt x="21189" y="21600"/>
                  <a:pt x="21041" y="21600"/>
                </a:cubicBezTo>
                <a:lnTo>
                  <a:pt x="559" y="21600"/>
                </a:lnTo>
                <a:cubicBezTo>
                  <a:pt x="411" y="21600"/>
                  <a:pt x="269" y="21381"/>
                  <a:pt x="164" y="20992"/>
                </a:cubicBezTo>
                <a:cubicBezTo>
                  <a:pt x="59" y="20602"/>
                  <a:pt x="0" y="20074"/>
                  <a:pt x="0" y="19524"/>
                </a:cubicBezTo>
                <a:lnTo>
                  <a:pt x="0" y="2076"/>
                </a:lnTo>
                <a:cubicBezTo>
                  <a:pt x="0" y="1526"/>
                  <a:pt x="59" y="998"/>
                  <a:pt x="164" y="608"/>
                </a:cubicBezTo>
                <a:cubicBezTo>
                  <a:pt x="269" y="219"/>
                  <a:pt x="411" y="0"/>
                  <a:pt x="559" y="0"/>
                </a:cubicBezTo>
                <a:close/>
              </a:path>
            </a:pathLst>
          </a:custGeom>
          <a:solidFill>
            <a:srgbClr val="00738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63" name="Freeform 49"/>
          <p:cNvSpPr/>
          <p:nvPr/>
        </p:nvSpPr>
        <p:spPr>
          <a:xfrm>
            <a:off x="6650142" y="4387254"/>
            <a:ext cx="5252166" cy="1794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9" y="0"/>
                </a:moveTo>
                <a:lnTo>
                  <a:pt x="21041" y="0"/>
                </a:lnTo>
                <a:cubicBezTo>
                  <a:pt x="21350" y="0"/>
                  <a:pt x="21600" y="930"/>
                  <a:pt x="21600" y="2076"/>
                </a:cubicBezTo>
                <a:lnTo>
                  <a:pt x="21600" y="19524"/>
                </a:lnTo>
                <a:cubicBezTo>
                  <a:pt x="21600" y="20074"/>
                  <a:pt x="21541" y="20602"/>
                  <a:pt x="21436" y="20992"/>
                </a:cubicBezTo>
                <a:cubicBezTo>
                  <a:pt x="21331" y="21381"/>
                  <a:pt x="21189" y="21600"/>
                  <a:pt x="21041" y="21600"/>
                </a:cubicBezTo>
                <a:lnTo>
                  <a:pt x="559" y="21600"/>
                </a:lnTo>
                <a:cubicBezTo>
                  <a:pt x="411" y="21600"/>
                  <a:pt x="269" y="21381"/>
                  <a:pt x="164" y="20992"/>
                </a:cubicBezTo>
                <a:cubicBezTo>
                  <a:pt x="59" y="20602"/>
                  <a:pt x="0" y="20074"/>
                  <a:pt x="0" y="19524"/>
                </a:cubicBezTo>
                <a:lnTo>
                  <a:pt x="0" y="2076"/>
                </a:lnTo>
                <a:cubicBezTo>
                  <a:pt x="0" y="1526"/>
                  <a:pt x="59" y="998"/>
                  <a:pt x="164" y="608"/>
                </a:cubicBezTo>
                <a:cubicBezTo>
                  <a:pt x="269" y="219"/>
                  <a:pt x="411" y="0"/>
                  <a:pt x="559" y="0"/>
                </a:cubicBezTo>
                <a:close/>
              </a:path>
            </a:pathLst>
          </a:custGeom>
          <a:solidFill>
            <a:srgbClr val="5FC3B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64" name="TextBox 27"/>
          <p:cNvSpPr txBox="1"/>
          <p:nvPr/>
        </p:nvSpPr>
        <p:spPr>
          <a:xfrm>
            <a:off x="2723915" y="3794833"/>
            <a:ext cx="924387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>
            <a:spAutoFit/>
          </a:bodyPr>
          <a:lstStyle>
            <a:lvl1pPr algn="r">
              <a:defRPr sz="4000" b="1">
                <a:solidFill>
                  <a:srgbClr val="FFFFFF"/>
                </a:solidFill>
                <a:latin typeface="Trebuchet MS 1 Bold"/>
                <a:ea typeface="Trebuchet MS 1 Bold"/>
                <a:cs typeface="Trebuchet MS 1 Bold"/>
                <a:sym typeface="Trebuchet MS 1 Bold"/>
              </a:defRPr>
            </a:lvl1pPr>
          </a:lstStyle>
          <a:p>
            <a:r>
              <a:t>Upcoming </a:t>
            </a:r>
            <a:r>
              <a:rPr lang="en-GB"/>
              <a:t>GSP Community</a:t>
            </a:r>
            <a:r>
              <a:t> </a:t>
            </a:r>
            <a:r>
              <a:rPr lang="en-GB"/>
              <a:t>Event</a:t>
            </a:r>
            <a:endParaRPr/>
          </a:p>
        </p:txBody>
      </p:sp>
      <p:sp>
        <p:nvSpPr>
          <p:cNvPr id="165" name="TextBox 27"/>
          <p:cNvSpPr txBox="1"/>
          <p:nvPr/>
        </p:nvSpPr>
        <p:spPr>
          <a:xfrm>
            <a:off x="3373120" y="406485"/>
            <a:ext cx="7043147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Trebuchet MS 1 Bold"/>
                <a:ea typeface="Trebuchet MS 1 Bold"/>
                <a:cs typeface="Trebuchet MS 1 Bold"/>
                <a:sym typeface="Trebuchet MS 1 Bold"/>
              </a:defRPr>
            </a:lvl1pPr>
          </a:lstStyle>
          <a:p>
            <a:r>
              <a:t>Want to get involved with Parkbathe?</a:t>
            </a:r>
          </a:p>
        </p:txBody>
      </p:sp>
      <p:sp>
        <p:nvSpPr>
          <p:cNvPr id="166" name="TextBox 28"/>
          <p:cNvSpPr txBox="1"/>
          <p:nvPr/>
        </p:nvSpPr>
        <p:spPr>
          <a:xfrm>
            <a:off x="3565080" y="1763155"/>
            <a:ext cx="5262354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>
            <a:spAutoFit/>
          </a:bodyPr>
          <a:lstStyle/>
          <a:p>
            <a:pPr>
              <a:lnSpc>
                <a:spcPts val="2200"/>
              </a:lnSpc>
              <a:defRPr sz="2000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r>
              <a:rPr>
                <a:latin typeface="Trebuchet MS"/>
              </a:rPr>
              <a:t>parkbathe@</a:t>
            </a:r>
            <a:r>
              <a:rPr>
                <a:latin typeface="Trebuchet MS"/>
                <a:ea typeface="Trebuchet MS"/>
                <a:cs typeface="Trebuchet MS"/>
                <a:sym typeface="Trebuchet MS"/>
              </a:rPr>
              <a:t>gmail.com</a:t>
            </a:r>
            <a:endParaRPr lang="en-US">
              <a:latin typeface="Trebuchet MS"/>
              <a:ea typeface="Trebuchet MS"/>
              <a:cs typeface="Trebuchet MS"/>
            </a:endParaRPr>
          </a:p>
        </p:txBody>
      </p:sp>
      <p:sp>
        <p:nvSpPr>
          <p:cNvPr id="167" name="TextBox 28"/>
          <p:cNvSpPr txBox="1"/>
          <p:nvPr/>
        </p:nvSpPr>
        <p:spPr>
          <a:xfrm>
            <a:off x="6765698" y="4590935"/>
            <a:ext cx="5140612" cy="1257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2200"/>
              </a:lnSpc>
              <a:defRPr sz="2400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lvl1pPr>
          </a:lstStyle>
          <a:p>
            <a:pPr>
              <a:lnSpc>
                <a:spcPts val="3447"/>
              </a:lnSpc>
            </a:pPr>
            <a:r>
              <a:rPr lang="en-US" sz="2000" i="1" err="1">
                <a:latin typeface="Trebuchet MS"/>
                <a:cs typeface="Segoe UI"/>
              </a:rPr>
              <a:t>Delapre</a:t>
            </a:r>
            <a:r>
              <a:rPr lang="en-US" sz="2000" i="1">
                <a:latin typeface="Trebuchet MS"/>
                <a:cs typeface="Segoe UI"/>
              </a:rPr>
              <a:t> Abbey: Capturing data for Green Social Prescribing –</a:t>
            </a:r>
            <a:r>
              <a:rPr lang="en-US" sz="2000">
                <a:latin typeface="Trebuchet MS"/>
                <a:cs typeface="Segoe UI"/>
              </a:rPr>
              <a:t> 12th March at 12pm </a:t>
            </a:r>
          </a:p>
          <a:p>
            <a:pPr>
              <a:lnSpc>
                <a:spcPts val="3447"/>
              </a:lnSpc>
            </a:pPr>
            <a:r>
              <a:rPr lang="en-US" sz="2000">
                <a:latin typeface="Trebuchet MS"/>
                <a:cs typeface="Segoe UI"/>
              </a:rPr>
              <a:t>Process Journey Collection out 18th March</a:t>
            </a:r>
          </a:p>
        </p:txBody>
      </p:sp>
      <p:sp>
        <p:nvSpPr>
          <p:cNvPr id="168" name="Freeform 2"/>
          <p:cNvSpPr/>
          <p:nvPr/>
        </p:nvSpPr>
        <p:spPr>
          <a:xfrm>
            <a:off x="325947" y="154406"/>
            <a:ext cx="2185959" cy="11785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70" name="TextBox 6"/>
          <p:cNvSpPr txBox="1"/>
          <p:nvPr/>
        </p:nvSpPr>
        <p:spPr>
          <a:xfrm>
            <a:off x="185260" y="4730362"/>
            <a:ext cx="2575533" cy="138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500"/>
              </a:lnSpc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/>
          </a:p>
          <a:p>
            <a:pPr>
              <a:lnSpc>
                <a:spcPts val="3500"/>
              </a:lnSpc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/>
          </a:p>
          <a:p>
            <a:pPr>
              <a:lnSpc>
                <a:spcPts val="3500"/>
              </a:lnSpc>
              <a:defRPr sz="2000" spc="-10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171" name="pb_logo_5 NEW crop small.jpeg" descr="pb_logo_5 NEW crop smal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60" y="4730362"/>
            <a:ext cx="2328629" cy="87872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Linktr.ee/parkbathe"/>
          <p:cNvSpPr txBox="1"/>
          <p:nvPr/>
        </p:nvSpPr>
        <p:spPr>
          <a:xfrm>
            <a:off x="3561725" y="2033223"/>
            <a:ext cx="242772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Linktr.ee/</a:t>
            </a:r>
            <a:r>
              <a:rPr b="0"/>
              <a:t>parkbathe</a:t>
            </a:r>
          </a:p>
        </p:txBody>
      </p:sp>
      <p:pic>
        <p:nvPicPr>
          <p:cNvPr id="173" name="ParkBathe QR Linktree.png" descr="ParkBathe QR Linktre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080" y="1541783"/>
            <a:ext cx="1794418" cy="179441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ParkBathe Mindful Walks CIC"/>
          <p:cNvSpPr txBox="1"/>
          <p:nvPr/>
        </p:nvSpPr>
        <p:spPr>
          <a:xfrm>
            <a:off x="3565901" y="2380572"/>
            <a:ext cx="3335572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ParkBathe Mindful Walks CIC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0465" y="0"/>
            <a:ext cx="5931535" cy="3923411"/>
            <a:chOff x="0" y="0"/>
            <a:chExt cx="11863070" cy="7846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863070" cy="7846822"/>
            </a:xfrm>
            <a:custGeom>
              <a:avLst/>
              <a:gdLst/>
              <a:ahLst/>
              <a:cxnLst/>
              <a:rect l="l" t="t" r="r" b="b"/>
              <a:pathLst>
                <a:path w="11863070" h="7846822">
                  <a:moveTo>
                    <a:pt x="0" y="0"/>
                  </a:moveTo>
                  <a:lnTo>
                    <a:pt x="11863070" y="0"/>
                  </a:lnTo>
                  <a:lnTo>
                    <a:pt x="11863070" y="7846822"/>
                  </a:lnTo>
                  <a:lnTo>
                    <a:pt x="0" y="7846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8000"/>
              </a:blip>
              <a:stretch>
                <a:fillRect l="-21" r="-21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</p:grpSp>
      <p:grpSp>
        <p:nvGrpSpPr>
          <p:cNvPr id="4" name="Group 4"/>
          <p:cNvGrpSpPr/>
          <p:nvPr/>
        </p:nvGrpSpPr>
        <p:grpSpPr>
          <a:xfrm rot="16200000">
            <a:off x="-2039734" y="2039735"/>
            <a:ext cx="6965512" cy="2886043"/>
            <a:chOff x="0" y="0"/>
            <a:chExt cx="13931024" cy="57720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931012" cy="5772023"/>
            </a:xfrm>
            <a:custGeom>
              <a:avLst/>
              <a:gdLst/>
              <a:ahLst/>
              <a:cxnLst/>
              <a:rect l="l" t="t" r="r" b="b"/>
              <a:pathLst>
                <a:path w="13931012" h="5772023">
                  <a:moveTo>
                    <a:pt x="0" y="0"/>
                  </a:moveTo>
                  <a:lnTo>
                    <a:pt x="13931012" y="0"/>
                  </a:lnTo>
                  <a:lnTo>
                    <a:pt x="13931012" y="5772023"/>
                  </a:lnTo>
                  <a:lnTo>
                    <a:pt x="0" y="5772023"/>
                  </a:lnTo>
                  <a:close/>
                </a:path>
              </a:pathLst>
            </a:custGeom>
            <a:solidFill>
              <a:srgbClr val="007381"/>
            </a:solidFill>
            <a:ln w="12700">
              <a:solidFill>
                <a:srgbClr val="000000"/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89872" y="2601227"/>
            <a:ext cx="216725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218"/>
              </a:lnSpc>
            </a:pPr>
            <a:r>
              <a:rPr lang="en-US" sz="6600" b="1" spc="-15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9840" y="1598088"/>
            <a:ext cx="4888025" cy="3661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800"/>
              </a:lnSpc>
            </a:pPr>
            <a:r>
              <a:rPr lang="en-US" sz="36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Want to contribute your example to the GSP Process Journey Collection? </a:t>
            </a:r>
            <a:endParaRPr lang="en-US" sz="3600" b="1" dirty="0">
              <a:solidFill>
                <a:srgbClr val="FFFFFF"/>
              </a:solidFill>
              <a:latin typeface="Trebuchet MS Bold"/>
              <a:ea typeface="Trebuchet MS Bold"/>
              <a:cs typeface="Trebuchet MS Bold"/>
            </a:endParaRPr>
          </a:p>
          <a:p>
            <a:pPr>
              <a:lnSpc>
                <a:spcPts val="4800"/>
              </a:lnSpc>
            </a:pPr>
            <a:r>
              <a:rPr lang="en-US" sz="3600" dirty="0">
                <a:solidFill>
                  <a:srgbClr val="00B0F0"/>
                </a:solidFill>
                <a:latin typeface="Trebuchet MS 1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 us know here</a:t>
            </a:r>
            <a:r>
              <a:rPr lang="en-US" sz="3600" dirty="0">
                <a:solidFill>
                  <a:srgbClr val="FFFFFF"/>
                </a:solidFill>
                <a:latin typeface="Trebuchet MS 1"/>
                <a:ea typeface="+mn-lt"/>
                <a:cs typeface="+mn-lt"/>
              </a:rPr>
              <a:t> or scan the QR code </a:t>
            </a:r>
            <a:endParaRPr lang="en-US" sz="3600" dirty="0">
              <a:solidFill>
                <a:srgbClr val="FFFFFF"/>
              </a:solidFill>
              <a:latin typeface="Trebuchet MS 1"/>
              <a:ea typeface="Calibri"/>
              <a:cs typeface="Calibri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325945" y="154407"/>
            <a:ext cx="2185956" cy="1178553"/>
            <a:chOff x="0" y="0"/>
            <a:chExt cx="4371912" cy="23571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371975" cy="2357120"/>
            </a:xfrm>
            <a:custGeom>
              <a:avLst/>
              <a:gdLst/>
              <a:ahLst/>
              <a:cxnLst/>
              <a:rect l="l" t="t" r="r" b="b"/>
              <a:pathLst>
                <a:path w="4371975" h="2357120">
                  <a:moveTo>
                    <a:pt x="0" y="0"/>
                  </a:moveTo>
                  <a:lnTo>
                    <a:pt x="4371975" y="0"/>
                  </a:lnTo>
                  <a:lnTo>
                    <a:pt x="4371975" y="2357120"/>
                  </a:lnTo>
                  <a:lnTo>
                    <a:pt x="0" y="235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006" r="1" b="-1005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545B814-24BB-9AE0-B291-9354166EF1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5408" r="2909" b="5556"/>
          <a:stretch>
            <a:fillRect/>
          </a:stretch>
        </p:blipFill>
        <p:spPr>
          <a:xfrm>
            <a:off x="8100319" y="1602112"/>
            <a:ext cx="3915089" cy="375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2"/>
          <p:cNvSpPr/>
          <p:nvPr/>
        </p:nvSpPr>
        <p:spPr>
          <a:xfrm>
            <a:off x="244004" y="120546"/>
            <a:ext cx="2580641" cy="14173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04" name="Freeform 3"/>
          <p:cNvSpPr/>
          <p:nvPr/>
        </p:nvSpPr>
        <p:spPr>
          <a:xfrm>
            <a:off x="6260465" y="0"/>
            <a:ext cx="5931535" cy="39234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05" name="Freeform 4"/>
          <p:cNvSpPr/>
          <p:nvPr/>
        </p:nvSpPr>
        <p:spPr>
          <a:xfrm flipH="1">
            <a:off x="8120615" y="3855416"/>
            <a:ext cx="3733801" cy="27813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grpSp>
        <p:nvGrpSpPr>
          <p:cNvPr id="108" name="Group 6"/>
          <p:cNvGrpSpPr/>
          <p:nvPr/>
        </p:nvGrpSpPr>
        <p:grpSpPr>
          <a:xfrm>
            <a:off x="429100" y="1966625"/>
            <a:ext cx="8604142" cy="1606061"/>
            <a:chOff x="0" y="10732"/>
            <a:chExt cx="8604141" cy="1606060"/>
          </a:xfrm>
        </p:grpSpPr>
        <p:sp>
          <p:nvSpPr>
            <p:cNvPr id="106" name="TextBox 5"/>
            <p:cNvSpPr txBox="1"/>
            <p:nvPr/>
          </p:nvSpPr>
          <p:spPr>
            <a:xfrm>
              <a:off x="0" y="10732"/>
              <a:ext cx="8604141" cy="16025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sz="3200" b="1" spc="-4">
                  <a:solidFill>
                    <a:srgbClr val="67C5B3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Welcome </a:t>
              </a:r>
              <a:r>
                <a:rPr lang="en-GB"/>
                <a:t>to NASP's</a:t>
              </a:r>
              <a:r>
                <a:t> Green Social Prescribing Process Journey </a:t>
              </a:r>
              <a:r>
                <a:rPr lang="en-GB"/>
                <a:t>Series</a:t>
              </a:r>
              <a:endParaRPr/>
            </a:p>
            <a:p>
              <a:pPr>
                <a:lnSpc>
                  <a:spcPts val="4900"/>
                </a:lnSpc>
                <a:defRPr sz="4500" b="1" spc="-4">
                  <a:solidFill>
                    <a:srgbClr val="67C5B3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07" name="TextBox 6"/>
            <p:cNvSpPr txBox="1"/>
            <p:nvPr/>
          </p:nvSpPr>
          <p:spPr>
            <a:xfrm>
              <a:off x="0" y="226669"/>
              <a:ext cx="7065837" cy="1390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lnSpc>
                  <a:spcPts val="3500"/>
                </a:lnSpc>
                <a:defRPr sz="4800" spc="-105">
                  <a:solidFill>
                    <a:srgbClr val="FFFFFF"/>
                  </a:solidFill>
                  <a:latin typeface="Trebuchet MS 1"/>
                  <a:ea typeface="Trebuchet MS 1"/>
                  <a:cs typeface="Trebuchet MS 1"/>
                  <a:sym typeface="Trebuchet MS 1"/>
                </a:defRPr>
              </a:pPr>
              <a:endParaRPr lang="en-US"/>
            </a:p>
            <a:p>
              <a:pPr>
                <a:lnSpc>
                  <a:spcPts val="3500"/>
                </a:lnSpc>
                <a:defRPr sz="3200" spc="-105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lang="en-US" sz="4800">
                <a:latin typeface="Trebuchet MS 1"/>
              </a:endParaRPr>
            </a:p>
            <a:p>
              <a:pPr>
                <a:defRPr sz="3200" spc="-105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Housekeeping</a:t>
              </a:r>
            </a:p>
          </p:txBody>
        </p:sp>
      </p:grpSp>
      <p:sp>
        <p:nvSpPr>
          <p:cNvPr id="109" name="TextBox 6"/>
          <p:cNvSpPr txBox="1"/>
          <p:nvPr/>
        </p:nvSpPr>
        <p:spPr>
          <a:xfrm>
            <a:off x="3273900" y="229481"/>
            <a:ext cx="2575533" cy="940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500"/>
              </a:lnSpc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/>
          </a:p>
        </p:txBody>
      </p:sp>
      <p:sp>
        <p:nvSpPr>
          <p:cNvPr id="110" name="TextBox 6"/>
          <p:cNvSpPr txBox="1"/>
          <p:nvPr/>
        </p:nvSpPr>
        <p:spPr>
          <a:xfrm>
            <a:off x="424091" y="3316439"/>
            <a:ext cx="7591271" cy="3034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/>
          <a:p>
            <a:pPr>
              <a:lnSpc>
                <a:spcPts val="3500"/>
              </a:lnSpc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/>
          </a:p>
          <a:p>
            <a:pPr>
              <a:defRPr sz="2400" spc="-10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/>
              <a:t>Please introduce yourself in the chat.</a:t>
            </a:r>
            <a:endParaRPr lang="en-GB"/>
          </a:p>
          <a:p>
            <a:pPr>
              <a:defRPr sz="2400" spc="-10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/>
              <a:t>There</a:t>
            </a:r>
            <a:r>
              <a:t> will be a Q&amp;A </a:t>
            </a:r>
            <a:r>
              <a:rPr lang="en-GB"/>
              <a:t>after the talk - </a:t>
            </a:r>
            <a:r>
              <a:t>please enter questions into the Q&amp;A feature.</a:t>
            </a:r>
          </a:p>
          <a:p>
            <a:pPr>
              <a:defRPr sz="2400" spc="-10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session </a:t>
            </a:r>
            <a:r>
              <a:rPr lang="en-GB"/>
              <a:t>will</a:t>
            </a:r>
            <a:r>
              <a:t> be recorded</a:t>
            </a:r>
            <a:r>
              <a:rPr lang="en-GB"/>
              <a:t> and available afterwards</a:t>
            </a:r>
            <a:r>
              <a:t>.</a:t>
            </a:r>
          </a:p>
          <a:p>
            <a:pPr>
              <a:defRPr sz="2400" spc="-10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/>
              <a:t>Closed captions</a:t>
            </a:r>
            <a:r>
              <a:t> are available.</a:t>
            </a:r>
          </a:p>
          <a:p>
            <a:pPr>
              <a:defRPr sz="2400" spc="-10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There will be a quick poll at the </a:t>
            </a:r>
            <a:r>
              <a:rPr lang="en-GB"/>
              <a:t>end; we’d</a:t>
            </a:r>
            <a:r>
              <a:t> love to hear your thoughts.</a:t>
            </a:r>
          </a:p>
        </p:txBody>
      </p:sp>
      <p:grpSp>
        <p:nvGrpSpPr>
          <p:cNvPr id="113" name="Picture 11"/>
          <p:cNvGrpSpPr/>
          <p:nvPr/>
        </p:nvGrpSpPr>
        <p:grpSpPr>
          <a:xfrm>
            <a:off x="6987209" y="225927"/>
            <a:ext cx="5026879" cy="848948"/>
            <a:chOff x="0" y="0"/>
            <a:chExt cx="5026878" cy="848947"/>
          </a:xfrm>
        </p:grpSpPr>
        <p:sp>
          <p:nvSpPr>
            <p:cNvPr id="111" name="Shape"/>
            <p:cNvSpPr/>
            <p:nvPr/>
          </p:nvSpPr>
          <p:spPr>
            <a:xfrm>
              <a:off x="-1" y="0"/>
              <a:ext cx="5026880" cy="84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140" y="0"/>
                    <a:pt x="313" y="0"/>
                  </a:cubicBezTo>
                  <a:lnTo>
                    <a:pt x="21287" y="0"/>
                  </a:lnTo>
                  <a:lnTo>
                    <a:pt x="21287" y="0"/>
                  </a:lnTo>
                  <a:cubicBezTo>
                    <a:pt x="21460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460" y="21600"/>
                    <a:pt x="21287" y="21600"/>
                  </a:cubicBezTo>
                  <a:lnTo>
                    <a:pt x="313" y="21600"/>
                  </a:lnTo>
                  <a:lnTo>
                    <a:pt x="313" y="21600"/>
                  </a:lnTo>
                  <a:cubicBezTo>
                    <a:pt x="140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12" name="image4.png" descr="image4.png"/>
            <p:cNvPicPr>
              <a:picLocks noChangeAspect="1"/>
            </p:cNvPicPr>
            <p:nvPr/>
          </p:nvPicPr>
          <p:blipFill>
            <a:blip r:embed="rId5"/>
            <a:srcRect l="1247" r="1771" b="3"/>
            <a:stretch>
              <a:fillRect/>
            </a:stretch>
          </p:blipFill>
          <p:spPr>
            <a:xfrm>
              <a:off x="0" y="0"/>
              <a:ext cx="5026819" cy="848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4" y="0"/>
                  </a:moveTo>
                  <a:cubicBezTo>
                    <a:pt x="141" y="0"/>
                    <a:pt x="0" y="833"/>
                    <a:pt x="0" y="1858"/>
                  </a:cubicBezTo>
                  <a:lnTo>
                    <a:pt x="0" y="19742"/>
                  </a:lnTo>
                  <a:cubicBezTo>
                    <a:pt x="0" y="20767"/>
                    <a:pt x="141" y="21600"/>
                    <a:pt x="314" y="21600"/>
                  </a:cubicBezTo>
                  <a:lnTo>
                    <a:pt x="21286" y="21600"/>
                  </a:lnTo>
                  <a:cubicBezTo>
                    <a:pt x="21459" y="21600"/>
                    <a:pt x="21600" y="20767"/>
                    <a:pt x="21600" y="19742"/>
                  </a:cubicBezTo>
                  <a:lnTo>
                    <a:pt x="21600" y="1858"/>
                  </a:lnTo>
                  <a:cubicBezTo>
                    <a:pt x="21600" y="833"/>
                    <a:pt x="21459" y="0"/>
                    <a:pt x="21286" y="0"/>
                  </a:cubicBezTo>
                  <a:lnTo>
                    <a:pt x="31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  <a:reflection stA="38000" endPos="40000" dir="5400000" sy="-100000" algn="bl" rotWithShape="0"/>
            </a:effectLst>
          </p:spPr>
        </p:pic>
      </p:grpSp>
      <p:pic>
        <p:nvPicPr>
          <p:cNvPr id="114" name="pb_logo_5 NEW crop small.jpeg" descr="pb_logo_5 NEW crop small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412" y="482915"/>
            <a:ext cx="2328629" cy="878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5139" y="148787"/>
            <a:ext cx="2692400" cy="1457960"/>
            <a:chOff x="0" y="0"/>
            <a:chExt cx="5384800" cy="2915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84800" cy="2915920"/>
            </a:xfrm>
            <a:custGeom>
              <a:avLst/>
              <a:gdLst/>
              <a:ahLst/>
              <a:cxnLst/>
              <a:rect l="l" t="t" r="r" b="b"/>
              <a:pathLst>
                <a:path w="5384800" h="2915920">
                  <a:moveTo>
                    <a:pt x="0" y="0"/>
                  </a:moveTo>
                  <a:lnTo>
                    <a:pt x="5384800" y="0"/>
                  </a:lnTo>
                  <a:lnTo>
                    <a:pt x="5384800" y="2915920"/>
                  </a:lnTo>
                  <a:lnTo>
                    <a:pt x="0" y="2915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83" b="-783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72230" y="3143311"/>
            <a:ext cx="10007397" cy="2657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34"/>
              </a:lnSpc>
            </a:pPr>
            <a:endParaRPr sz="800"/>
          </a:p>
          <a:p>
            <a:pPr>
              <a:lnSpc>
                <a:spcPts val="2880"/>
              </a:lnSpc>
            </a:pPr>
            <a:r>
              <a:rPr lang="en-US" sz="2400" spc="-106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This tutorial is the second in our </a:t>
            </a:r>
            <a:r>
              <a:rPr lang="en-US" sz="2400" b="1" i="1" spc="-106" dirty="0">
                <a:solidFill>
                  <a:srgbClr val="67C5B3"/>
                </a:solidFill>
                <a:latin typeface="Trebuchet MS Bold Italics"/>
                <a:ea typeface="Trebuchet MS Bold Italics"/>
                <a:cs typeface="Trebuchet MS Bold Italics"/>
                <a:sym typeface="Trebuchet MS Bold Italics"/>
              </a:rPr>
              <a:t>GSP Process Journey &amp; Tutorial Series,</a:t>
            </a:r>
            <a:r>
              <a:rPr lang="en-US" sz="2400" b="1" i="1" spc="-106" dirty="0">
                <a:solidFill>
                  <a:srgbClr val="67C5B3"/>
                </a:solidFill>
                <a:latin typeface="Trebuchet MS Bold Italics"/>
                <a:ea typeface="Trebuchet MS Bold Italics"/>
                <a:cs typeface="Trebuchet MS Bold Italics"/>
                <a:sym typeface="Trebuchet MS"/>
              </a:rPr>
              <a:t> </a:t>
            </a:r>
            <a:r>
              <a:rPr lang="en-US" sz="2400" spc="-106" dirty="0">
                <a:solidFill>
                  <a:srgbClr val="FFFFFF"/>
                </a:solidFill>
                <a:latin typeface="Trebuchet MS"/>
                <a:ea typeface="Trebuchet MS Bold Italics"/>
                <a:cs typeface="Trebuchet MS Bold Italics"/>
                <a:sym typeface="Trebuchet MS"/>
              </a:rPr>
              <a:t>a</a:t>
            </a:r>
            <a:r>
              <a:rPr lang="en-US" sz="2400" spc="-106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legacy of the national cross-government Green Social Prescribing </a:t>
            </a:r>
            <a:r>
              <a:rPr lang="en-US" sz="2400" spc="-106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programme</a:t>
            </a:r>
            <a:r>
              <a:rPr lang="en-US" sz="2400" spc="-106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lang="en-US" sz="2400" spc="-106" dirty="0">
              <a:solidFill>
                <a:srgbClr val="FFFFFF"/>
              </a:solidFill>
              <a:latin typeface="Trebuchet MS"/>
              <a:ea typeface="Trebuchet MS"/>
              <a:cs typeface="Trebuchet MS"/>
            </a:endParaRPr>
          </a:p>
          <a:p>
            <a:pPr algn="l">
              <a:lnSpc>
                <a:spcPts val="2880"/>
              </a:lnSpc>
            </a:pPr>
            <a:endParaRPr lang="en-US" sz="2400" spc="-106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2880"/>
              </a:lnSpc>
            </a:pPr>
            <a:r>
              <a:rPr lang="en-US" sz="2400" spc="-106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The Process Journeys and accompanying tutorials explore practical insights from three </a:t>
            </a:r>
            <a:r>
              <a:rPr lang="en-US" sz="2400" spc="-106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organisations</a:t>
            </a:r>
            <a:r>
              <a:rPr lang="en-US" sz="2400" spc="-106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delivering GSP in their communities.</a:t>
            </a:r>
            <a:endParaRPr lang="en-US" sz="2400" spc="-106" dirty="0">
              <a:solidFill>
                <a:srgbClr val="FFFFFF"/>
              </a:solidFill>
              <a:latin typeface="Trebuchet MS"/>
              <a:ea typeface="Trebuchet MS"/>
              <a:cs typeface="Trebuchet MS"/>
            </a:endParaRPr>
          </a:p>
          <a:p>
            <a:pPr>
              <a:lnSpc>
                <a:spcPts val="2880"/>
              </a:lnSpc>
            </a:pPr>
            <a:endParaRPr lang="en-US" sz="2400" spc="-106">
              <a:solidFill>
                <a:srgbClr val="FFFFFF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C1CE65B-10C1-B60E-2D4E-60CF9838962E}"/>
              </a:ext>
            </a:extLst>
          </p:cNvPr>
          <p:cNvSpPr txBox="1"/>
          <p:nvPr/>
        </p:nvSpPr>
        <p:spPr>
          <a:xfrm>
            <a:off x="1172230" y="1594047"/>
            <a:ext cx="8396313" cy="131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280"/>
              </a:lnSpc>
            </a:pPr>
            <a:r>
              <a:rPr lang="en-US" sz="4400" b="1" spc="-150">
                <a:solidFill>
                  <a:srgbClr val="67C5B3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NASP's Green Social Prescribing Process Journey Tutorial Series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04FB4CD0-A280-EEBA-3166-245147A235B9}"/>
              </a:ext>
            </a:extLst>
          </p:cNvPr>
          <p:cNvGrpSpPr/>
          <p:nvPr/>
        </p:nvGrpSpPr>
        <p:grpSpPr>
          <a:xfrm>
            <a:off x="6260465" y="0"/>
            <a:ext cx="5931535" cy="3923411"/>
            <a:chOff x="0" y="0"/>
            <a:chExt cx="11863070" cy="784682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83F4DC6-3017-FB45-4829-0DF83ACD1DA2}"/>
                </a:ext>
              </a:extLst>
            </p:cNvPr>
            <p:cNvSpPr/>
            <p:nvPr/>
          </p:nvSpPr>
          <p:spPr>
            <a:xfrm>
              <a:off x="0" y="0"/>
              <a:ext cx="11863070" cy="7846822"/>
            </a:xfrm>
            <a:custGeom>
              <a:avLst/>
              <a:gdLst/>
              <a:ahLst/>
              <a:cxnLst/>
              <a:rect l="l" t="t" r="r" b="b"/>
              <a:pathLst>
                <a:path w="11863070" h="7846822">
                  <a:moveTo>
                    <a:pt x="0" y="0"/>
                  </a:moveTo>
                  <a:lnTo>
                    <a:pt x="11863070" y="0"/>
                  </a:lnTo>
                  <a:lnTo>
                    <a:pt x="11863070" y="7846822"/>
                  </a:lnTo>
                  <a:lnTo>
                    <a:pt x="0" y="7846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</a:blip>
              <a:stretch>
                <a:fillRect l="-21" r="-21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</p:grpSp>
    </p:spTree>
    <p:extLst>
      <p:ext uri="{BB962C8B-B14F-4D97-AF65-F5344CB8AC3E}">
        <p14:creationId xmlns:p14="http://schemas.microsoft.com/office/powerpoint/2010/main" val="24679573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5139" y="148787"/>
            <a:ext cx="2692400" cy="1457960"/>
            <a:chOff x="0" y="0"/>
            <a:chExt cx="5384800" cy="2915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84800" cy="2915920"/>
            </a:xfrm>
            <a:custGeom>
              <a:avLst/>
              <a:gdLst/>
              <a:ahLst/>
              <a:cxnLst/>
              <a:rect l="l" t="t" r="r" b="b"/>
              <a:pathLst>
                <a:path w="5384800" h="2915920">
                  <a:moveTo>
                    <a:pt x="0" y="0"/>
                  </a:moveTo>
                  <a:lnTo>
                    <a:pt x="5384800" y="0"/>
                  </a:lnTo>
                  <a:lnTo>
                    <a:pt x="5384800" y="2915920"/>
                  </a:lnTo>
                  <a:lnTo>
                    <a:pt x="0" y="2915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83" b="-783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260465" y="0"/>
            <a:ext cx="5931535" cy="3923411"/>
            <a:chOff x="0" y="0"/>
            <a:chExt cx="11863070" cy="78468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863070" cy="7846822"/>
            </a:xfrm>
            <a:custGeom>
              <a:avLst/>
              <a:gdLst/>
              <a:ahLst/>
              <a:cxnLst/>
              <a:rect l="l" t="t" r="r" b="b"/>
              <a:pathLst>
                <a:path w="11863070" h="7846822">
                  <a:moveTo>
                    <a:pt x="0" y="0"/>
                  </a:moveTo>
                  <a:lnTo>
                    <a:pt x="11863070" y="0"/>
                  </a:lnTo>
                  <a:lnTo>
                    <a:pt x="11863070" y="7846822"/>
                  </a:lnTo>
                  <a:lnTo>
                    <a:pt x="0" y="7846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</a:blip>
              <a:stretch>
                <a:fillRect l="-21" r="-21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89051" y="2279650"/>
            <a:ext cx="10413899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440"/>
              </a:lnSpc>
            </a:pPr>
            <a:endParaRPr sz="800"/>
          </a:p>
          <a:p>
            <a:r>
              <a:rPr lang="en-US" sz="2800" spc="-126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Our GSP Process Journey Collection will be published on 18th March, and we’d love for you to be part of it. </a:t>
            </a:r>
            <a:endParaRPr lang="en-US" sz="2800" spc="-126" dirty="0">
              <a:solidFill>
                <a:srgbClr val="FFFFFF"/>
              </a:solidFill>
              <a:latin typeface="Trebuchet MS"/>
              <a:ea typeface="Trebuchet MS"/>
              <a:cs typeface="Trebuchet MS"/>
            </a:endParaRPr>
          </a:p>
          <a:p>
            <a:pPr>
              <a:lnSpc>
                <a:spcPts val="3440"/>
              </a:lnSpc>
            </a:pPr>
            <a:endParaRPr lang="en-US" sz="2850" spc="-126" dirty="0">
              <a:solidFill>
                <a:srgbClr val="FFFFFF"/>
              </a:solidFill>
              <a:latin typeface="Trebuchet MS"/>
              <a:ea typeface="Trebuchet MS"/>
              <a:cs typeface="Trebuchet MS"/>
            </a:endParaRPr>
          </a:p>
          <a:p>
            <a:pPr marL="618490" lvl="1" indent="-308610">
              <a:lnSpc>
                <a:spcPts val="3440"/>
              </a:lnSpc>
              <a:buFont typeface="Arial"/>
              <a:buChar char="•"/>
            </a:pPr>
            <a:r>
              <a:rPr lang="en-US" sz="2850" i="1" spc="-126" dirty="0">
                <a:solidFill>
                  <a:srgbClr val="FFFFFF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Do you have learning to share around improving accessibility to GSP?</a:t>
            </a:r>
            <a:endParaRPr lang="en-US" sz="2850" i="1" spc="-126" dirty="0">
              <a:solidFill>
                <a:srgbClr val="FFFFFF"/>
              </a:solidFill>
              <a:latin typeface="Trebuchet MS Italics"/>
              <a:ea typeface="Trebuchet MS Italics"/>
              <a:cs typeface="Trebuchet MS Italics"/>
            </a:endParaRPr>
          </a:p>
          <a:p>
            <a:pPr marL="1236980" lvl="2" indent="-412115">
              <a:lnSpc>
                <a:spcPts val="3440"/>
              </a:lnSpc>
              <a:buFont typeface="Arial"/>
              <a:buChar char="⚬"/>
            </a:pPr>
            <a:r>
              <a:rPr lang="en-US" sz="2800" i="1" spc="-126" dirty="0">
                <a:solidFill>
                  <a:srgbClr val="FFFFFF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Please use the QR code to share your experience or a top tip</a:t>
            </a:r>
            <a:endParaRPr lang="en-US" sz="2800" i="1" spc="-126" dirty="0">
              <a:solidFill>
                <a:srgbClr val="FFFFFF"/>
              </a:solidFill>
              <a:latin typeface="Trebuchet MS Italics"/>
              <a:ea typeface="Trebuchet MS Italics"/>
              <a:cs typeface="Trebuchet MS Italics"/>
            </a:endParaRPr>
          </a:p>
          <a:p>
            <a:pPr algn="l">
              <a:lnSpc>
                <a:spcPts val="3440"/>
              </a:lnSpc>
            </a:pPr>
            <a:endParaRPr lang="en-US" sz="2866" i="1" spc="-126">
              <a:solidFill>
                <a:srgbClr val="FFFFFF"/>
              </a:solidFill>
              <a:latin typeface="Trebuchet MS Italics"/>
              <a:ea typeface="Trebuchet MS Italics"/>
              <a:cs typeface="Trebuchet MS Italics"/>
              <a:sym typeface="Trebuchet MS Italics"/>
            </a:endParaRPr>
          </a:p>
          <a:p>
            <a:pPr algn="l">
              <a:lnSpc>
                <a:spcPts val="3440"/>
              </a:lnSpc>
            </a:pPr>
            <a:r>
              <a:rPr lang="en-US" sz="2850" spc="-126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Your insight could help shape our final national resource.</a:t>
            </a:r>
            <a:endParaRPr lang="en-US" sz="2850" spc="-126" dirty="0">
              <a:solidFill>
                <a:srgbClr val="FFFFFF"/>
              </a:solidFill>
              <a:latin typeface="Trebuchet MS"/>
              <a:ea typeface="Trebuchet MS"/>
              <a:cs typeface="Trebuchet M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271654" y="1274191"/>
            <a:ext cx="5493431" cy="1375030"/>
            <a:chOff x="0" y="0"/>
            <a:chExt cx="10986863" cy="2750060"/>
          </a:xfrm>
        </p:grpSpPr>
        <p:sp>
          <p:nvSpPr>
            <p:cNvPr id="8" name="TextBox 8"/>
            <p:cNvSpPr txBox="1"/>
            <p:nvPr/>
          </p:nvSpPr>
          <p:spPr>
            <a:xfrm>
              <a:off x="0" y="161925"/>
              <a:ext cx="9419320" cy="1593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5800"/>
                </a:lnSpc>
              </a:pPr>
              <a:r>
                <a:rPr lang="en-US" sz="5800" b="1" spc="-173">
                  <a:solidFill>
                    <a:srgbClr val="5FC3B1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CALL TO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567543" y="1316250"/>
              <a:ext cx="9419320" cy="1433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4640"/>
                </a:lnSpc>
              </a:pPr>
              <a:r>
                <a:rPr lang="en-US" sz="5800" b="1" spc="-173">
                  <a:solidFill>
                    <a:srgbClr val="EF4D84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ACTION</a:t>
              </a:r>
            </a:p>
          </p:txBody>
        </p:sp>
      </p:grpSp>
      <p:pic>
        <p:nvPicPr>
          <p:cNvPr id="11" name="Picture 10" descr="A qr code on a screen&#10;&#10;AI-generated content may be incorrect.">
            <a:extLst>
              <a:ext uri="{FF2B5EF4-FFF2-40B4-BE49-F238E27FC236}">
                <a16:creationId xmlns:a16="http://schemas.microsoft.com/office/drawing/2014/main" id="{D50FFF4B-E3B1-8401-B2D8-46C078F14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5408" r="2909" b="5556"/>
          <a:stretch>
            <a:fillRect/>
          </a:stretch>
        </p:blipFill>
        <p:spPr>
          <a:xfrm>
            <a:off x="9494937" y="153239"/>
            <a:ext cx="2434469" cy="2371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9716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3"/>
          <p:cNvSpPr/>
          <p:nvPr/>
        </p:nvSpPr>
        <p:spPr>
          <a:xfrm rot="16200000">
            <a:off x="-2039735" y="2039735"/>
            <a:ext cx="6965516" cy="2886042"/>
          </a:xfrm>
          <a:prstGeom prst="rect">
            <a:avLst/>
          </a:prstGeom>
          <a:solidFill>
            <a:srgbClr val="00738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17" name="TextBox 12"/>
          <p:cNvSpPr txBox="1"/>
          <p:nvPr/>
        </p:nvSpPr>
        <p:spPr>
          <a:xfrm>
            <a:off x="289873" y="2550425"/>
            <a:ext cx="2167259" cy="1781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200"/>
              </a:lnSpc>
              <a:defRPr sz="4800" b="1" spc="-15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Today’s Agenda</a:t>
            </a:r>
          </a:p>
        </p:txBody>
      </p:sp>
      <p:sp>
        <p:nvSpPr>
          <p:cNvPr id="118" name="Freeform 2"/>
          <p:cNvSpPr/>
          <p:nvPr/>
        </p:nvSpPr>
        <p:spPr>
          <a:xfrm>
            <a:off x="325947" y="154406"/>
            <a:ext cx="2185959" cy="117855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19" name="Freeform 3"/>
          <p:cNvSpPr/>
          <p:nvPr/>
        </p:nvSpPr>
        <p:spPr>
          <a:xfrm>
            <a:off x="6260465" y="-22738"/>
            <a:ext cx="5931535" cy="39234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21" name="TextBox 19"/>
          <p:cNvSpPr txBox="1"/>
          <p:nvPr/>
        </p:nvSpPr>
        <p:spPr>
          <a:xfrm>
            <a:off x="3459333" y="909600"/>
            <a:ext cx="7862653" cy="5122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12:05pm:</a:t>
            </a:r>
            <a:r>
              <a:rPr b="0"/>
              <a:t> </a:t>
            </a:r>
          </a:p>
          <a:p>
            <a:pPr>
              <a:defRPr sz="4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ParkBathe Process Journey</a:t>
            </a:r>
          </a:p>
          <a:p>
            <a:pPr>
              <a:defRPr sz="4000">
                <a:latin typeface="Trebuchet MS"/>
                <a:ea typeface="Trebuchet MS"/>
                <a:cs typeface="Trebuchet MS"/>
                <a:sym typeface="Trebuchet MS"/>
              </a:defRPr>
            </a:pPr>
            <a:br/>
            <a:r>
              <a:rPr b="1">
                <a:solidFill>
                  <a:srgbClr val="FFFFFF"/>
                </a:solidFill>
              </a:rPr>
              <a:t>12:35pm: </a:t>
            </a:r>
          </a:p>
          <a:p>
            <a:pPr>
              <a:defRPr sz="4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Wider Discussion &amp; Questions</a:t>
            </a:r>
          </a:p>
          <a:p>
            <a:pPr>
              <a:defRPr sz="4000">
                <a:latin typeface="Trebuchet MS"/>
                <a:ea typeface="Trebuchet MS"/>
                <a:cs typeface="Trebuchet MS"/>
                <a:sym typeface="Trebuchet MS"/>
              </a:defRPr>
            </a:pPr>
            <a:br>
              <a:rPr>
                <a:solidFill>
                  <a:srgbClr val="FFFFFF"/>
                </a:solidFill>
              </a:rPr>
            </a:br>
            <a:r>
              <a:rPr b="1">
                <a:solidFill>
                  <a:srgbClr val="FFFFFF"/>
                </a:solidFill>
              </a:rPr>
              <a:t>12:55pm:</a:t>
            </a:r>
            <a:r>
              <a:rPr>
                <a:solidFill>
                  <a:srgbClr val="FFFFFF"/>
                </a:solidFill>
              </a:rPr>
              <a:t> </a:t>
            </a:r>
          </a:p>
          <a:p>
            <a:pPr>
              <a:defRPr sz="4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Close &amp; Poll</a:t>
            </a:r>
          </a:p>
        </p:txBody>
      </p:sp>
      <p:sp>
        <p:nvSpPr>
          <p:cNvPr id="122" name="TextBox 6"/>
          <p:cNvSpPr txBox="1"/>
          <p:nvPr/>
        </p:nvSpPr>
        <p:spPr>
          <a:xfrm>
            <a:off x="185260" y="4720201"/>
            <a:ext cx="2575533" cy="138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500"/>
              </a:lnSpc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/>
          </a:p>
          <a:p>
            <a:pPr>
              <a:lnSpc>
                <a:spcPts val="3500"/>
              </a:lnSpc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/>
          </a:p>
          <a:p>
            <a:pPr>
              <a:lnSpc>
                <a:spcPts val="3500"/>
              </a:lnSpc>
              <a:defRPr sz="2000" spc="-10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123" name="pb_logo_5 NEW crop small.jpeg" descr="pb_logo_5 NEW crop smal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60" y="4720201"/>
            <a:ext cx="2328629" cy="878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 3"/>
          <p:cNvSpPr/>
          <p:nvPr/>
        </p:nvSpPr>
        <p:spPr>
          <a:xfrm>
            <a:off x="6260465" y="0"/>
            <a:ext cx="5931535" cy="392341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26" name="Freeform 3"/>
          <p:cNvSpPr/>
          <p:nvPr/>
        </p:nvSpPr>
        <p:spPr>
          <a:xfrm rot="16200000">
            <a:off x="-2039735" y="2039735"/>
            <a:ext cx="6965516" cy="2886042"/>
          </a:xfrm>
          <a:prstGeom prst="rect">
            <a:avLst/>
          </a:prstGeom>
          <a:solidFill>
            <a:srgbClr val="00738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27" name="TextBox 12"/>
          <p:cNvSpPr txBox="1"/>
          <p:nvPr/>
        </p:nvSpPr>
        <p:spPr>
          <a:xfrm>
            <a:off x="3144178" y="2163454"/>
            <a:ext cx="7977242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>
            <a:spAutoFit/>
          </a:bodyPr>
          <a:lstStyle/>
          <a:p>
            <a:pPr>
              <a:defRPr sz="4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Vanessa Potter</a:t>
            </a:r>
          </a:p>
          <a:p>
            <a:pPr>
              <a:defRPr sz="4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>
              <a:defRPr sz="4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(</a:t>
            </a:r>
            <a:r>
              <a:rPr lang="en-GB" err="1"/>
              <a:t>ParkBathe</a:t>
            </a:r>
            <a:r>
              <a:rPr lang="en-GB"/>
              <a:t> Founder</a:t>
            </a:r>
            <a:r>
              <a:t>/Director)</a:t>
            </a:r>
          </a:p>
        </p:txBody>
      </p:sp>
      <p:sp>
        <p:nvSpPr>
          <p:cNvPr id="128" name="Freeform 2"/>
          <p:cNvSpPr/>
          <p:nvPr/>
        </p:nvSpPr>
        <p:spPr>
          <a:xfrm>
            <a:off x="207755" y="1019266"/>
            <a:ext cx="2470536" cy="135905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29" name="TextBox 6"/>
          <p:cNvSpPr txBox="1"/>
          <p:nvPr/>
        </p:nvSpPr>
        <p:spPr>
          <a:xfrm>
            <a:off x="205580" y="4029321"/>
            <a:ext cx="2575533" cy="138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500"/>
              </a:lnSpc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/>
          </a:p>
          <a:p>
            <a:pPr>
              <a:lnSpc>
                <a:spcPts val="3500"/>
              </a:lnSpc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/>
          </a:p>
          <a:p>
            <a:pPr>
              <a:lnSpc>
                <a:spcPts val="3500"/>
              </a:lnSpc>
              <a:defRPr sz="2000" spc="-10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130" name="pb_logo_5 NEW crop small.jpeg" descr="pb_logo_5 NEW crop smal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80" y="4029321"/>
            <a:ext cx="2328629" cy="878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 3"/>
          <p:cNvSpPr/>
          <p:nvPr/>
        </p:nvSpPr>
        <p:spPr>
          <a:xfrm>
            <a:off x="6260463" y="0"/>
            <a:ext cx="5931536" cy="392341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33" name="Freeform 3"/>
          <p:cNvSpPr/>
          <p:nvPr/>
        </p:nvSpPr>
        <p:spPr>
          <a:xfrm rot="16200000">
            <a:off x="-2039735" y="2039735"/>
            <a:ext cx="6965516" cy="2886042"/>
          </a:xfrm>
          <a:prstGeom prst="rect">
            <a:avLst/>
          </a:prstGeom>
          <a:solidFill>
            <a:srgbClr val="00738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34" name="Freeform 2"/>
          <p:cNvSpPr/>
          <p:nvPr/>
        </p:nvSpPr>
        <p:spPr>
          <a:xfrm>
            <a:off x="258555" y="1242786"/>
            <a:ext cx="2470536" cy="135905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35" name="TextBox 1"/>
          <p:cNvSpPr txBox="1"/>
          <p:nvPr/>
        </p:nvSpPr>
        <p:spPr>
          <a:xfrm>
            <a:off x="3286418" y="2286536"/>
            <a:ext cx="735523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Building Trust - slowly…</a:t>
            </a:r>
          </a:p>
        </p:txBody>
      </p:sp>
      <p:sp>
        <p:nvSpPr>
          <p:cNvPr id="136" name="TextBox 6"/>
          <p:cNvSpPr txBox="1"/>
          <p:nvPr/>
        </p:nvSpPr>
        <p:spPr>
          <a:xfrm>
            <a:off x="205580" y="4029321"/>
            <a:ext cx="2575533" cy="138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500"/>
              </a:lnSpc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/>
          </a:p>
          <a:p>
            <a:pPr>
              <a:lnSpc>
                <a:spcPts val="3500"/>
              </a:lnSpc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/>
          </a:p>
          <a:p>
            <a:pPr>
              <a:lnSpc>
                <a:spcPts val="3500"/>
              </a:lnSpc>
              <a:defRPr sz="2000" spc="-10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137" name="pb_logo_5 NEW crop small.jpeg" descr="pb_logo_5 NEW crop smal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80" y="4029321"/>
            <a:ext cx="2328629" cy="878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e4e3edfe-517f-49be-92a1-7436f5b90830.jpg" descr="e4e3edfe-517f-49be-92a1-7436f5b90830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98" y="3646781"/>
            <a:ext cx="3854811" cy="3126059"/>
          </a:xfrm>
          <a:prstGeom prst="rect">
            <a:avLst/>
          </a:prstGeom>
          <a:effectLst>
            <a:outerShdw blurRad="190500" dist="12700" dir="5400000" rotWithShape="0">
              <a:srgbClr val="000000"/>
            </a:outerShdw>
          </a:effectLst>
        </p:spPr>
      </p:pic>
      <p:pic>
        <p:nvPicPr>
          <p:cNvPr id="139" name="IMG_5393 2.HEIC" descr="IMG_5393 2.HEIC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175935" y="3653333"/>
            <a:ext cx="3837340" cy="3112955"/>
          </a:xfrm>
          <a:prstGeom prst="rect">
            <a:avLst/>
          </a:prstGeom>
          <a:effectLst>
            <a:outerShdw blurRad="190500" dist="12700" dir="5400000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 3"/>
          <p:cNvSpPr/>
          <p:nvPr/>
        </p:nvSpPr>
        <p:spPr>
          <a:xfrm rot="16200000">
            <a:off x="5230586" y="-5230587"/>
            <a:ext cx="1730832" cy="12191999"/>
          </a:xfrm>
          <a:prstGeom prst="rect">
            <a:avLst/>
          </a:prstGeom>
          <a:solidFill>
            <a:srgbClr val="00738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42" name="Freeform 3"/>
          <p:cNvSpPr/>
          <p:nvPr/>
        </p:nvSpPr>
        <p:spPr>
          <a:xfrm>
            <a:off x="6260463" y="0"/>
            <a:ext cx="5931536" cy="392341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43" name="Freeform 2"/>
          <p:cNvSpPr/>
          <p:nvPr/>
        </p:nvSpPr>
        <p:spPr>
          <a:xfrm>
            <a:off x="123667" y="178725"/>
            <a:ext cx="2151646" cy="1210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44" name="TextBox 6"/>
          <p:cNvSpPr txBox="1"/>
          <p:nvPr/>
        </p:nvSpPr>
        <p:spPr>
          <a:xfrm>
            <a:off x="8485979" y="5962"/>
            <a:ext cx="2575534" cy="138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500"/>
              </a:lnSpc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/>
          </a:p>
          <a:p>
            <a:pPr>
              <a:lnSpc>
                <a:spcPts val="3500"/>
              </a:lnSpc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/>
          </a:p>
          <a:p>
            <a:pPr>
              <a:lnSpc>
                <a:spcPts val="3500"/>
              </a:lnSpc>
              <a:defRPr sz="2000" spc="-10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145" name="pb_logo_5 NEW crop small.jpeg" descr="pb_logo_5 NEW crop smal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979" y="5962"/>
            <a:ext cx="2328630" cy="87872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1"/>
          <p:cNvSpPr txBox="1"/>
          <p:nvPr/>
        </p:nvSpPr>
        <p:spPr>
          <a:xfrm>
            <a:off x="686774" y="2187815"/>
            <a:ext cx="735523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Connecting with confidence and creativity…</a:t>
            </a:r>
          </a:p>
        </p:txBody>
      </p:sp>
      <p:pic>
        <p:nvPicPr>
          <p:cNvPr id="147" name="IMG_1565.jpeg" descr="IMG_1565.jpe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12427" y="3202605"/>
            <a:ext cx="4114416" cy="3320762"/>
          </a:xfrm>
          <a:prstGeom prst="rect">
            <a:avLst/>
          </a:prstGeom>
          <a:effectLst>
            <a:outerShdw blurRad="190500" dist="12700" dir="5400000" rotWithShape="0">
              <a:srgbClr val="000000"/>
            </a:outerShdw>
          </a:effectLst>
        </p:spPr>
      </p:pic>
      <p:pic>
        <p:nvPicPr>
          <p:cNvPr id="148" name="IMG_1550.jpeg" descr="IMG_1550.jpe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738329" y="3151205"/>
            <a:ext cx="3639237" cy="3423562"/>
          </a:xfrm>
          <a:prstGeom prst="rect">
            <a:avLst/>
          </a:prstGeom>
          <a:effectLst>
            <a:outerShdw blurRad="190500" dist="12700" dir="5400000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reeform 3"/>
          <p:cNvSpPr/>
          <p:nvPr/>
        </p:nvSpPr>
        <p:spPr>
          <a:xfrm>
            <a:off x="6260465" y="0"/>
            <a:ext cx="5931535" cy="392341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51" name="Freeform 3"/>
          <p:cNvSpPr/>
          <p:nvPr/>
        </p:nvSpPr>
        <p:spPr>
          <a:xfrm rot="16200000">
            <a:off x="-2039735" y="2039735"/>
            <a:ext cx="6965516" cy="2886042"/>
          </a:xfrm>
          <a:prstGeom prst="rect">
            <a:avLst/>
          </a:prstGeom>
          <a:solidFill>
            <a:srgbClr val="00738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52" name="TextBox 12"/>
          <p:cNvSpPr txBox="1"/>
          <p:nvPr/>
        </p:nvSpPr>
        <p:spPr>
          <a:xfrm>
            <a:off x="3398873" y="1014649"/>
            <a:ext cx="6453244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800" b="1">
                <a:solidFill>
                  <a:srgbClr val="67C5B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Over to You:</a:t>
            </a:r>
          </a:p>
          <a:p>
            <a:pPr>
              <a:defRPr sz="4800" b="1">
                <a:solidFill>
                  <a:srgbClr val="67C5B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Discussion &amp; Q&amp;A </a:t>
            </a:r>
            <a:r>
              <a: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💬</a:t>
            </a:r>
          </a:p>
        </p:txBody>
      </p:sp>
      <p:sp>
        <p:nvSpPr>
          <p:cNvPr id="153" name="Freeform 2"/>
          <p:cNvSpPr/>
          <p:nvPr/>
        </p:nvSpPr>
        <p:spPr>
          <a:xfrm>
            <a:off x="207755" y="1435826"/>
            <a:ext cx="2470536" cy="135905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154" name="TextBox 12"/>
          <p:cNvSpPr txBox="1"/>
          <p:nvPr/>
        </p:nvSpPr>
        <p:spPr>
          <a:xfrm>
            <a:off x="3308779" y="2912520"/>
            <a:ext cx="605537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What have other organisations found to be the biggest challenges when supporting asylum seekers?</a:t>
            </a:r>
          </a:p>
        </p:txBody>
      </p:sp>
      <p:sp>
        <p:nvSpPr>
          <p:cNvPr id="155" name="TextBox 6"/>
          <p:cNvSpPr txBox="1"/>
          <p:nvPr/>
        </p:nvSpPr>
        <p:spPr>
          <a:xfrm>
            <a:off x="205580" y="4029321"/>
            <a:ext cx="2575533" cy="138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500"/>
              </a:lnSpc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/>
          </a:p>
          <a:p>
            <a:pPr>
              <a:lnSpc>
                <a:spcPts val="3500"/>
              </a:lnSpc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/>
          </a:p>
          <a:p>
            <a:pPr>
              <a:lnSpc>
                <a:spcPts val="3500"/>
              </a:lnSpc>
              <a:defRPr sz="2000" spc="-10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156" name="pb_logo_5 NEW crop small.jpeg" descr="pb_logo_5 NEW crop smal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80" y="4029321"/>
            <a:ext cx="2328629" cy="878729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12"/>
          <p:cNvSpPr txBox="1"/>
          <p:nvPr/>
        </p:nvSpPr>
        <p:spPr>
          <a:xfrm>
            <a:off x="3308779" y="4487422"/>
            <a:ext cx="6055376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What support or engagement have </a:t>
            </a:r>
            <a:r>
              <a:rPr dirty="0" err="1"/>
              <a:t>organisations</a:t>
            </a:r>
            <a:r>
              <a:rPr dirty="0"/>
              <a:t> experienced from local services in delivering </a:t>
            </a:r>
            <a:r>
              <a:rPr lang="en-GB" dirty="0"/>
              <a:t>work with refugees</a:t>
            </a:r>
            <a:r>
              <a:rPr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1E39600B21014991592B10C4BE6E14" ma:contentTypeVersion="25" ma:contentTypeDescription="Create a new document." ma:contentTypeScope="" ma:versionID="81a85617b62ada1b8e9784d065654cbc">
  <xsd:schema xmlns:xsd="http://www.w3.org/2001/XMLSchema" xmlns:xs="http://www.w3.org/2001/XMLSchema" xmlns:p="http://schemas.microsoft.com/office/2006/metadata/properties" xmlns:ns2="1364a245-e493-41ed-bb8d-07b284efa9d7" xmlns:ns3="369a6785-7c20-4394-a076-f65286349692" targetNamespace="http://schemas.microsoft.com/office/2006/metadata/properties" ma:root="true" ma:fieldsID="ade5e1e528c1e98e3855148c50d8add4" ns2:_="" ns3:_="">
    <xsd:import namespace="1364a245-e493-41ed-bb8d-07b284efa9d7"/>
    <xsd:import namespace="369a6785-7c20-4394-a076-f6528634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Session_x0028__x002f_5_x0029_" minOccurs="0"/>
                <xsd:element ref="ns2:Session" minOccurs="0"/>
                <xsd:element ref="ns2:MediaServiceSearchProperties" minOccurs="0"/>
                <xsd:element ref="ns2:Notes" minOccurs="0"/>
                <xsd:element ref="ns2:ApplicationNo_x002e_" minOccurs="0"/>
                <xsd:element ref="ns2:MediaServiceBillingMetadata" minOccurs="0"/>
                <xsd:element ref="ns2:datetim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4a245-e493-41ed-bb8d-07b284efa9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3e4efc2-323b-47dd-8bdf-129af66e90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ession_x0028__x002f_5_x0029_" ma:index="24" nillable="true" ma:displayName="Session (/5)" ma:format="Dropdown" ma:internalName="Session_x0028__x002f_5_x0029_">
      <xsd:simpleType>
        <xsd:restriction base="dms:Text">
          <xsd:maxLength value="255"/>
        </xsd:restriction>
      </xsd:simpleType>
    </xsd:element>
    <xsd:element name="Session" ma:index="25" nillable="true" ma:displayName="Session" ma:format="Dropdown" ma:internalName="Session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7" nillable="true" ma:displayName="Notes" ma:description="Reason useful cross-sector" ma:format="Dropdown" ma:internalName="Notes">
      <xsd:simpleType>
        <xsd:restriction base="dms:Note">
          <xsd:maxLength value="255"/>
        </xsd:restriction>
      </xsd:simpleType>
    </xsd:element>
    <xsd:element name="ApplicationNo_x002e_" ma:index="28" nillable="true" ma:displayName="Application No." ma:format="Dropdown" ma:internalName="ApplicationNo_x002e_" ma:percentage="FALSE">
      <xsd:simpleType>
        <xsd:restriction base="dms:Number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datetimr" ma:index="30" nillable="true" ma:displayName="datetimr" ma:format="DateOnly" ma:internalName="datetimr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a6785-7c20-4394-a076-f6528634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afd2c15-7117-4a99-a4ad-7db48f8eacbd}" ma:internalName="TaxCatchAll" ma:showField="CatchAllData" ma:web="369a6785-7c20-4394-a076-f65286349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364a245-e493-41ed-bb8d-07b284efa9d7" xsi:nil="true"/>
    <datetimr xmlns="1364a245-e493-41ed-bb8d-07b284efa9d7" xsi:nil="true"/>
    <Session xmlns="1364a245-e493-41ed-bb8d-07b284efa9d7" xsi:nil="true"/>
    <TaxCatchAll xmlns="369a6785-7c20-4394-a076-f65286349692" xsi:nil="true"/>
    <lcf76f155ced4ddcb4097134ff3c332f xmlns="1364a245-e493-41ed-bb8d-07b284efa9d7">
      <Terms xmlns="http://schemas.microsoft.com/office/infopath/2007/PartnerControls"/>
    </lcf76f155ced4ddcb4097134ff3c332f>
    <Session_x0028__x002f_5_x0029_ xmlns="1364a245-e493-41ed-bb8d-07b284efa9d7" xsi:nil="true"/>
    <ApplicationNo_x002e_ xmlns="1364a245-e493-41ed-bb8d-07b284efa9d7" xsi:nil="true"/>
  </documentManagement>
</p:properties>
</file>

<file path=customXml/itemProps1.xml><?xml version="1.0" encoding="utf-8"?>
<ds:datastoreItem xmlns:ds="http://schemas.openxmlformats.org/officeDocument/2006/customXml" ds:itemID="{E3D1851F-A597-4629-AC24-D6E9FEBDBD3D}">
  <ds:schemaRefs>
    <ds:schemaRef ds:uri="1364a245-e493-41ed-bb8d-07b284efa9d7"/>
    <ds:schemaRef ds:uri="369a6785-7c20-4394-a076-f652863496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3876D3B-528F-4071-A817-D47FDD66DD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2A59FF-1337-46A7-B5B8-2498741380F9}">
  <ds:schemaRefs>
    <ds:schemaRef ds:uri="1364a245-e493-41ed-bb8d-07b284efa9d7"/>
    <ds:schemaRef ds:uri="369a6785-7c20-4394-a076-f6528634969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28</cp:revision>
  <dcterms:modified xsi:type="dcterms:W3CDTF">2026-02-17T11:33:07Z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0x010100391E39600B21014991592B10C4BE6E14</vt:lpwstr>
  </property>
  <property fmtid="{D5CDD505-2E9C-101B-9397-08002B2CF9AE}" pid="3" name="MediaServiceImageTags">
    <vt:lpwstr/>
  </property>
</Properties>
</file>